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9.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0.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1.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4" r:id="rId2"/>
    <p:sldMasterId id="2147483703" r:id="rId3"/>
    <p:sldMasterId id="2147483712" r:id="rId4"/>
    <p:sldMasterId id="2147483803" r:id="rId5"/>
    <p:sldMasterId id="2147483846" r:id="rId6"/>
    <p:sldMasterId id="2147483858" r:id="rId7"/>
    <p:sldMasterId id="2147483898" r:id="rId8"/>
    <p:sldMasterId id="2147483918" r:id="rId9"/>
    <p:sldMasterId id="2147483938" r:id="rId10"/>
    <p:sldMasterId id="2147483958" r:id="rId11"/>
    <p:sldMasterId id="2147483978" r:id="rId12"/>
  </p:sldMasterIdLst>
  <p:notesMasterIdLst>
    <p:notesMasterId r:id="rId67"/>
  </p:notesMasterIdLst>
  <p:handoutMasterIdLst>
    <p:handoutMasterId r:id="rId68"/>
  </p:handoutMasterIdLst>
  <p:sldIdLst>
    <p:sldId id="623" r:id="rId13"/>
    <p:sldId id="322" r:id="rId14"/>
    <p:sldId id="601" r:id="rId15"/>
    <p:sldId id="602" r:id="rId16"/>
    <p:sldId id="603" r:id="rId17"/>
    <p:sldId id="605" r:id="rId18"/>
    <p:sldId id="607" r:id="rId19"/>
    <p:sldId id="608" r:id="rId20"/>
    <p:sldId id="609" r:id="rId21"/>
    <p:sldId id="552" r:id="rId22"/>
    <p:sldId id="632" r:id="rId23"/>
    <p:sldId id="523" r:id="rId24"/>
    <p:sldId id="712" r:id="rId25"/>
    <p:sldId id="717" r:id="rId26"/>
    <p:sldId id="551" r:id="rId27"/>
    <p:sldId id="502" r:id="rId28"/>
    <p:sldId id="634" r:id="rId29"/>
    <p:sldId id="718" r:id="rId30"/>
    <p:sldId id="719" r:id="rId31"/>
    <p:sldId id="1005" r:id="rId32"/>
    <p:sldId id="1006" r:id="rId33"/>
    <p:sldId id="394" r:id="rId34"/>
    <p:sldId id="1007" r:id="rId35"/>
    <p:sldId id="503" r:id="rId36"/>
    <p:sldId id="942" r:id="rId37"/>
    <p:sldId id="613" r:id="rId38"/>
    <p:sldId id="620" r:id="rId39"/>
    <p:sldId id="611" r:id="rId40"/>
    <p:sldId id="642" r:id="rId41"/>
    <p:sldId id="1008" r:id="rId42"/>
    <p:sldId id="612" r:id="rId43"/>
    <p:sldId id="610" r:id="rId44"/>
    <p:sldId id="506" r:id="rId45"/>
    <p:sldId id="509" r:id="rId46"/>
    <p:sldId id="553" r:id="rId47"/>
    <p:sldId id="635" r:id="rId48"/>
    <p:sldId id="636" r:id="rId49"/>
    <p:sldId id="723" r:id="rId50"/>
    <p:sldId id="511" r:id="rId51"/>
    <p:sldId id="615" r:id="rId52"/>
    <p:sldId id="515" r:id="rId53"/>
    <p:sldId id="516" r:id="rId54"/>
    <p:sldId id="518" r:id="rId55"/>
    <p:sldId id="517" r:id="rId56"/>
    <p:sldId id="519" r:id="rId57"/>
    <p:sldId id="554" r:id="rId58"/>
    <p:sldId id="527" r:id="rId59"/>
    <p:sldId id="528" r:id="rId60"/>
    <p:sldId id="547" r:id="rId61"/>
    <p:sldId id="549" r:id="rId62"/>
    <p:sldId id="638" r:id="rId63"/>
    <p:sldId id="617" r:id="rId64"/>
    <p:sldId id="618" r:id="rId65"/>
    <p:sldId id="616" r:id="rId66"/>
  </p:sldIdLst>
  <p:sldSz cx="9144000" cy="6858000" type="screen4x3"/>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F5F00"/>
    <a:srgbClr val="FFCCFF"/>
    <a:srgbClr val="FF99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727" autoAdjust="0"/>
    <p:restoredTop sz="89541" autoAdjust="0"/>
  </p:normalViewPr>
  <p:slideViewPr>
    <p:cSldViewPr>
      <p:cViewPr varScale="1">
        <p:scale>
          <a:sx n="113" d="100"/>
          <a:sy n="113" d="100"/>
        </p:scale>
        <p:origin x="1146"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5" Type="http://schemas.openxmlformats.org/officeDocument/2006/relationships/slideMaster" Target="slideMasters/slideMaster5.xml"/><Relationship Id="rId61" Type="http://schemas.openxmlformats.org/officeDocument/2006/relationships/slide" Target="slides/slide49.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notesMaster" Target="notesMasters/notesMaster1.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s>
</file>

<file path=ppt/charts/_rels/chart1.xml.rels><?xml version="1.0" encoding="UTF-8" standalone="yes"?>
<Relationships xmlns="http://schemas.openxmlformats.org/package/2006/relationships"><Relationship Id="rId1" Type="http://schemas.openxmlformats.org/officeDocument/2006/relationships/oleObject" Target="file:///\\CTBTKIHD020Z\tokei\01_&#37325;&#35201;&#25991;&#26360;&#12501;&#12457;&#12523;&#12480;&#65288;&#20445;&#23384;&#26399;&#38291;&#65297;&#24180;&#20197;&#19978;&#65289;\05_&#22303;&#22320;&#21033;&#29992;&#29677;\09_&#30740;&#20462;&#12486;&#12461;&#12473;&#12488;&#12539;&#12509;&#12531;&#12481;&#32117;\R5&#24180;&#24230;\&#12304;&#21508;&#30740;&#20462;&#20849;&#36890;&#12305;&#9733;R5&#24180;&#24230;&#30740;&#20462;&#12486;&#12461;&#12473;&#12488;&#20316;&#25104;&#9733;\01%20&#35500;&#26126;&#36039;&#26009;&#12398;&#20803;&#12487;&#12540;&#12479;\07_&#22320;&#21306;&#35336;&#30011;&#21046;&#24230;&#31561;&#12398;&#23455;&#32318;\&#22320;&#21306;&#35336;&#30011;&#21046;&#24230;&#31561;&#12398;&#23455;&#3231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807236089718449E-2"/>
          <c:y val="7.9991856243673373E-2"/>
          <c:w val="0.89337067412712834"/>
          <c:h val="0.79127651547570976"/>
        </c:manualLayout>
      </c:layout>
      <c:barChart>
        <c:barDir val="col"/>
        <c:grouping val="clustered"/>
        <c:varyColors val="0"/>
        <c:ser>
          <c:idx val="0"/>
          <c:order val="0"/>
          <c:tx>
            <c:strRef>
              <c:f>データ!$B$3</c:f>
              <c:strCache>
                <c:ptCount val="1"/>
                <c:pt idx="0">
                  <c:v>地区計画</c:v>
                </c:pt>
              </c:strCache>
            </c:strRef>
          </c:tx>
          <c:spPr>
            <a:solidFill>
              <a:srgbClr val="CCFFFF"/>
            </a:solidFill>
            <a:ln>
              <a:solidFill>
                <a:sysClr val="windowText" lastClr="000000"/>
              </a:solidFill>
            </a:ln>
          </c:spPr>
          <c:invertIfNegative val="0"/>
          <c:cat>
            <c:strRef>
              <c:f>データ!$A$5:$A$43</c:f>
              <c:strCache>
                <c:ptCount val="39"/>
                <c:pt idx="0">
                  <c:v>S59</c:v>
                </c:pt>
                <c:pt idx="1">
                  <c:v>S60</c:v>
                </c:pt>
                <c:pt idx="2">
                  <c:v>S61</c:v>
                </c:pt>
                <c:pt idx="3">
                  <c:v>S62</c:v>
                </c:pt>
                <c:pt idx="4">
                  <c:v>S63</c:v>
                </c:pt>
                <c:pt idx="5">
                  <c:v>H1</c:v>
                </c:pt>
                <c:pt idx="6">
                  <c:v>H2</c:v>
                </c:pt>
                <c:pt idx="7">
                  <c:v>H3</c:v>
                </c:pt>
                <c:pt idx="8">
                  <c:v>H4</c:v>
                </c:pt>
                <c:pt idx="9">
                  <c:v>H5</c:v>
                </c:pt>
                <c:pt idx="10">
                  <c:v>H6</c:v>
                </c:pt>
                <c:pt idx="11">
                  <c:v>H7</c:v>
                </c:pt>
                <c:pt idx="12">
                  <c:v>H8</c:v>
                </c:pt>
                <c:pt idx="13">
                  <c:v>H9</c:v>
                </c:pt>
                <c:pt idx="14">
                  <c:v>H10</c:v>
                </c:pt>
                <c:pt idx="15">
                  <c:v>H11</c:v>
                </c:pt>
                <c:pt idx="16">
                  <c:v>H12</c:v>
                </c:pt>
                <c:pt idx="17">
                  <c:v>H13</c:v>
                </c:pt>
                <c:pt idx="18">
                  <c:v>H14</c:v>
                </c:pt>
                <c:pt idx="19">
                  <c:v>H15</c:v>
                </c:pt>
                <c:pt idx="20">
                  <c:v>H16</c:v>
                </c:pt>
                <c:pt idx="21">
                  <c:v>H17</c:v>
                </c:pt>
                <c:pt idx="22">
                  <c:v>H18</c:v>
                </c:pt>
                <c:pt idx="23">
                  <c:v>H19</c:v>
                </c:pt>
                <c:pt idx="24">
                  <c:v>H20</c:v>
                </c:pt>
                <c:pt idx="25">
                  <c:v>H21</c:v>
                </c:pt>
                <c:pt idx="26">
                  <c:v>H22</c:v>
                </c:pt>
                <c:pt idx="27">
                  <c:v>H23</c:v>
                </c:pt>
                <c:pt idx="28">
                  <c:v>H24</c:v>
                </c:pt>
                <c:pt idx="29">
                  <c:v>H25</c:v>
                </c:pt>
                <c:pt idx="30">
                  <c:v>H26</c:v>
                </c:pt>
                <c:pt idx="31">
                  <c:v>H27</c:v>
                </c:pt>
                <c:pt idx="32">
                  <c:v>H28</c:v>
                </c:pt>
                <c:pt idx="33">
                  <c:v>H29</c:v>
                </c:pt>
                <c:pt idx="34">
                  <c:v>H30</c:v>
                </c:pt>
                <c:pt idx="35">
                  <c:v>H31</c:v>
                </c:pt>
                <c:pt idx="36">
                  <c:v>R2</c:v>
                </c:pt>
                <c:pt idx="37">
                  <c:v>R3</c:v>
                </c:pt>
                <c:pt idx="38">
                  <c:v>R4</c:v>
                </c:pt>
              </c:strCache>
            </c:strRef>
          </c:cat>
          <c:val>
            <c:numRef>
              <c:f>データ!$B$5:$B$43</c:f>
              <c:numCache>
                <c:formatCode>0_);[Red]\(0\)</c:formatCode>
                <c:ptCount val="39"/>
                <c:pt idx="0">
                  <c:v>43</c:v>
                </c:pt>
                <c:pt idx="1">
                  <c:v>87</c:v>
                </c:pt>
                <c:pt idx="2">
                  <c:v>157</c:v>
                </c:pt>
                <c:pt idx="3">
                  <c:v>212</c:v>
                </c:pt>
                <c:pt idx="4">
                  <c:v>305</c:v>
                </c:pt>
                <c:pt idx="5">
                  <c:v>416</c:v>
                </c:pt>
                <c:pt idx="6">
                  <c:v>532</c:v>
                </c:pt>
                <c:pt idx="7">
                  <c:v>693</c:v>
                </c:pt>
                <c:pt idx="8">
                  <c:v>845</c:v>
                </c:pt>
                <c:pt idx="9">
                  <c:v>1161</c:v>
                </c:pt>
                <c:pt idx="10">
                  <c:v>1350</c:v>
                </c:pt>
                <c:pt idx="11">
                  <c:v>1620</c:v>
                </c:pt>
                <c:pt idx="12">
                  <c:v>1867</c:v>
                </c:pt>
                <c:pt idx="13">
                  <c:v>2034</c:v>
                </c:pt>
                <c:pt idx="14">
                  <c:v>2554</c:v>
                </c:pt>
                <c:pt idx="15">
                  <c:v>2740</c:v>
                </c:pt>
                <c:pt idx="16">
                  <c:v>3011</c:v>
                </c:pt>
                <c:pt idx="17">
                  <c:v>3274</c:v>
                </c:pt>
                <c:pt idx="18">
                  <c:v>3582</c:v>
                </c:pt>
                <c:pt idx="19">
                  <c:v>3984</c:v>
                </c:pt>
                <c:pt idx="20">
                  <c:v>4202</c:v>
                </c:pt>
                <c:pt idx="21">
                  <c:v>4505</c:v>
                </c:pt>
                <c:pt idx="22">
                  <c:v>4742</c:v>
                </c:pt>
                <c:pt idx="23">
                  <c:v>5003</c:v>
                </c:pt>
                <c:pt idx="24">
                  <c:v>5253</c:v>
                </c:pt>
                <c:pt idx="25">
                  <c:v>5506</c:v>
                </c:pt>
                <c:pt idx="26">
                  <c:v>5783</c:v>
                </c:pt>
                <c:pt idx="27">
                  <c:v>5979</c:v>
                </c:pt>
                <c:pt idx="28" formatCode="#,##0_);[Red]\(#,##0\)">
                  <c:v>6262</c:v>
                </c:pt>
                <c:pt idx="29" formatCode="#,##0_);[Red]\(#,##0\)">
                  <c:v>6471</c:v>
                </c:pt>
                <c:pt idx="30" formatCode="#,##0_);[Red]\(#,##0\)">
                  <c:v>6683</c:v>
                </c:pt>
                <c:pt idx="31" formatCode="#,##0_);[Red]\(#,##0\)">
                  <c:v>6928</c:v>
                </c:pt>
                <c:pt idx="32" formatCode="#,##0_);[Red]\(#,##0\)">
                  <c:v>7111</c:v>
                </c:pt>
                <c:pt idx="33" formatCode="#,##0_);[Red]\(#,##0\)">
                  <c:v>7375</c:v>
                </c:pt>
                <c:pt idx="34" formatCode="#,##0_);[Red]\(#,##0\)">
                  <c:v>7628</c:v>
                </c:pt>
                <c:pt idx="35" formatCode="#,##0_);[Red]\(#,##0\)">
                  <c:v>7889</c:v>
                </c:pt>
                <c:pt idx="36" formatCode="#,##0_);[Red]\(#,##0\)">
                  <c:v>8139</c:v>
                </c:pt>
                <c:pt idx="37" formatCode="#,##0_);[Red]\(#,##0\)">
                  <c:v>8276</c:v>
                </c:pt>
                <c:pt idx="38" formatCode="#,##0_);[Red]\(#,##0\)">
                  <c:v>8468</c:v>
                </c:pt>
              </c:numCache>
            </c:numRef>
          </c:val>
          <c:extLst>
            <c:ext xmlns:c16="http://schemas.microsoft.com/office/drawing/2014/chart" uri="{C3380CC4-5D6E-409C-BE32-E72D297353CC}">
              <c16:uniqueId val="{00000000-6078-4C19-B2A4-D2859A6130A0}"/>
            </c:ext>
          </c:extLst>
        </c:ser>
        <c:dLbls>
          <c:showLegendKey val="0"/>
          <c:showVal val="0"/>
          <c:showCatName val="0"/>
          <c:showSerName val="0"/>
          <c:showPercent val="0"/>
          <c:showBubbleSize val="0"/>
        </c:dLbls>
        <c:gapWidth val="150"/>
        <c:axId val="385189784"/>
        <c:axId val="385821320"/>
      </c:barChart>
      <c:catAx>
        <c:axId val="385189784"/>
        <c:scaling>
          <c:orientation val="minMax"/>
        </c:scaling>
        <c:delete val="0"/>
        <c:axPos val="b"/>
        <c:numFmt formatCode="General" sourceLinked="1"/>
        <c:majorTickMark val="out"/>
        <c:minorTickMark val="none"/>
        <c:tickLblPos val="nextTo"/>
        <c:txPr>
          <a:bodyPr/>
          <a:lstStyle/>
          <a:p>
            <a:pPr>
              <a:defRPr sz="800"/>
            </a:pPr>
            <a:endParaRPr lang="ja-JP"/>
          </a:p>
        </c:txPr>
        <c:crossAx val="385821320"/>
        <c:crosses val="autoZero"/>
        <c:auto val="1"/>
        <c:lblAlgn val="ctr"/>
        <c:lblOffset val="100"/>
        <c:tickLblSkip val="1"/>
        <c:tickMarkSkip val="1"/>
        <c:noMultiLvlLbl val="0"/>
      </c:catAx>
      <c:valAx>
        <c:axId val="385821320"/>
        <c:scaling>
          <c:orientation val="minMax"/>
        </c:scaling>
        <c:delete val="0"/>
        <c:axPos val="l"/>
        <c:title>
          <c:tx>
            <c:rich>
              <a:bodyPr rot="0" vert="horz"/>
              <a:lstStyle/>
              <a:p>
                <a:pPr>
                  <a:defRPr sz="800"/>
                </a:pPr>
                <a:r>
                  <a:rPr lang="ja-JP" sz="800"/>
                  <a:t>地区</a:t>
                </a:r>
              </a:p>
            </c:rich>
          </c:tx>
          <c:layout>
            <c:manualLayout>
              <c:xMode val="edge"/>
              <c:yMode val="edge"/>
              <c:x val="7.6369563393616892E-3"/>
              <c:y val="9.5143219749177811E-3"/>
            </c:manualLayout>
          </c:layout>
          <c:overlay val="0"/>
        </c:title>
        <c:numFmt formatCode="#,##0_);\(#,##0\)" sourceLinked="0"/>
        <c:majorTickMark val="out"/>
        <c:minorTickMark val="none"/>
        <c:tickLblPos val="nextTo"/>
        <c:txPr>
          <a:bodyPr/>
          <a:lstStyle/>
          <a:p>
            <a:pPr>
              <a:defRPr sz="800"/>
            </a:pPr>
            <a:endParaRPr lang="ja-JP"/>
          </a:p>
        </c:txPr>
        <c:crossAx val="385189784"/>
        <c:crosses val="autoZero"/>
        <c:crossBetween val="between"/>
      </c:valAx>
    </c:plotArea>
    <c:plotVisOnly val="1"/>
    <c:dispBlanksAs val="gap"/>
    <c:showDLblsOverMax val="0"/>
  </c:chart>
  <c:spPr>
    <a:noFill/>
    <a:ln>
      <a:noFill/>
    </a:ln>
  </c:spPr>
  <c:txPr>
    <a:bodyPr/>
    <a:lstStyle/>
    <a:p>
      <a:pPr>
        <a:defRPr sz="2000"/>
      </a:pPr>
      <a:endParaRPr lang="ja-JP"/>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67" name="ヘッダー プレースホルダ 1"/>
          <p:cNvSpPr>
            <a:spLocks noGrp="1"/>
          </p:cNvSpPr>
          <p:nvPr>
            <p:ph type="hdr" sz="quarter"/>
          </p:nvPr>
        </p:nvSpPr>
        <p:spPr>
          <a:xfrm>
            <a:off x="1" y="2"/>
            <a:ext cx="2919413" cy="493712"/>
          </a:xfrm>
          <a:prstGeom prst="rect">
            <a:avLst/>
          </a:prstGeom>
        </p:spPr>
        <p:txBody>
          <a:bodyPr vert="horz" lIns="91433" tIns="45716" rIns="91433" bIns="45716" rtlCol="0"/>
          <a:lstStyle>
            <a:lvl1pPr algn="l">
              <a:defRPr sz="1200"/>
            </a:lvl1pPr>
          </a:lstStyle>
          <a:p>
            <a:endParaRPr kumimoji="1" lang="ja-JP" altLang="en-US"/>
          </a:p>
        </p:txBody>
      </p:sp>
      <p:sp>
        <p:nvSpPr>
          <p:cNvPr id="1668" name="日付プレースホルダ 2"/>
          <p:cNvSpPr>
            <a:spLocks noGrp="1"/>
          </p:cNvSpPr>
          <p:nvPr>
            <p:ph type="dt" sz="quarter" idx="1"/>
          </p:nvPr>
        </p:nvSpPr>
        <p:spPr>
          <a:xfrm>
            <a:off x="3814763" y="2"/>
            <a:ext cx="2919412" cy="493712"/>
          </a:xfrm>
          <a:prstGeom prst="rect">
            <a:avLst/>
          </a:prstGeom>
        </p:spPr>
        <p:txBody>
          <a:bodyPr vert="horz" lIns="91433" tIns="45716" rIns="91433" bIns="45716" rtlCol="0"/>
          <a:lstStyle>
            <a:lvl1pPr algn="r">
              <a:defRPr sz="1200"/>
            </a:lvl1pPr>
          </a:lstStyle>
          <a:p>
            <a:fld id="{CD224B27-035B-4430-9221-2AE23886FA5D}" type="datetimeFigureOut">
              <a:rPr kumimoji="1" lang="ja-JP" altLang="en-US" smtClean="0"/>
              <a:pPr/>
              <a:t>2024/3/18</a:t>
            </a:fld>
            <a:endParaRPr kumimoji="1" lang="ja-JP" altLang="en-US"/>
          </a:p>
        </p:txBody>
      </p:sp>
      <p:sp>
        <p:nvSpPr>
          <p:cNvPr id="1669" name="フッター プレースホルダ 3"/>
          <p:cNvSpPr>
            <a:spLocks noGrp="1"/>
          </p:cNvSpPr>
          <p:nvPr>
            <p:ph type="ftr" sz="quarter" idx="2"/>
          </p:nvPr>
        </p:nvSpPr>
        <p:spPr>
          <a:xfrm>
            <a:off x="1" y="9371014"/>
            <a:ext cx="2919413" cy="493712"/>
          </a:xfrm>
          <a:prstGeom prst="rect">
            <a:avLst/>
          </a:prstGeom>
        </p:spPr>
        <p:txBody>
          <a:bodyPr vert="horz" lIns="91433" tIns="45716" rIns="91433" bIns="45716" rtlCol="0" anchor="b"/>
          <a:lstStyle>
            <a:lvl1pPr algn="l">
              <a:defRPr sz="1200"/>
            </a:lvl1pPr>
          </a:lstStyle>
          <a:p>
            <a:endParaRPr kumimoji="1" lang="ja-JP" altLang="en-US"/>
          </a:p>
        </p:txBody>
      </p:sp>
      <p:sp>
        <p:nvSpPr>
          <p:cNvPr id="1670" name="スライド番号プレースホルダ 4"/>
          <p:cNvSpPr>
            <a:spLocks noGrp="1"/>
          </p:cNvSpPr>
          <p:nvPr>
            <p:ph type="sldNum" sz="quarter" idx="3"/>
          </p:nvPr>
        </p:nvSpPr>
        <p:spPr>
          <a:xfrm>
            <a:off x="3814763" y="9371014"/>
            <a:ext cx="2919412" cy="493712"/>
          </a:xfrm>
          <a:prstGeom prst="rect">
            <a:avLst/>
          </a:prstGeom>
        </p:spPr>
        <p:txBody>
          <a:bodyPr vert="horz" lIns="91433" tIns="45716" rIns="91433" bIns="45716" rtlCol="0" anchor="b"/>
          <a:lstStyle>
            <a:lvl1pPr algn="r">
              <a:defRPr sz="1200"/>
            </a:lvl1pPr>
          </a:lstStyle>
          <a:p>
            <a:fld id="{7A77CE3F-7D55-4075-ADAC-44113B96C95E}" type="slidenum">
              <a:rPr kumimoji="1" lang="ja-JP" altLang="en-US" smtClean="0"/>
              <a:pPr/>
              <a:t>‹#›</a:t>
            </a:fld>
            <a:endParaRPr kumimoji="1" lang="ja-JP" altLang="en-US"/>
          </a:p>
        </p:txBody>
      </p:sp>
    </p:spTree>
    <p:extLst>
      <p:ext uri="{BB962C8B-B14F-4D97-AF65-F5344CB8AC3E}">
        <p14:creationId xmlns:p14="http://schemas.microsoft.com/office/powerpoint/2010/main" val="1230466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60" name="ヘッダー プレースホルダ 1"/>
          <p:cNvSpPr>
            <a:spLocks noGrp="1"/>
          </p:cNvSpPr>
          <p:nvPr>
            <p:ph type="hdr" sz="quarter"/>
          </p:nvPr>
        </p:nvSpPr>
        <p:spPr>
          <a:xfrm>
            <a:off x="1" y="1"/>
            <a:ext cx="2918831" cy="493315"/>
          </a:xfrm>
          <a:prstGeom prst="rect">
            <a:avLst/>
          </a:prstGeom>
        </p:spPr>
        <p:txBody>
          <a:bodyPr vert="horz" lIns="91433" tIns="45716" rIns="91433" bIns="45716" rtlCol="0"/>
          <a:lstStyle>
            <a:lvl1pPr algn="l">
              <a:defRPr sz="1200"/>
            </a:lvl1pPr>
          </a:lstStyle>
          <a:p>
            <a:endParaRPr kumimoji="1" lang="ja-JP" altLang="en-US"/>
          </a:p>
        </p:txBody>
      </p:sp>
      <p:sp>
        <p:nvSpPr>
          <p:cNvPr id="1661" name="日付プレースホルダ 2"/>
          <p:cNvSpPr>
            <a:spLocks noGrp="1"/>
          </p:cNvSpPr>
          <p:nvPr>
            <p:ph type="dt" idx="1"/>
          </p:nvPr>
        </p:nvSpPr>
        <p:spPr>
          <a:xfrm>
            <a:off x="3815374" y="1"/>
            <a:ext cx="2918831" cy="493315"/>
          </a:xfrm>
          <a:prstGeom prst="rect">
            <a:avLst/>
          </a:prstGeom>
        </p:spPr>
        <p:txBody>
          <a:bodyPr vert="horz" lIns="91433" tIns="45716" rIns="91433" bIns="45716" rtlCol="0"/>
          <a:lstStyle>
            <a:lvl1pPr algn="r">
              <a:defRPr sz="1200"/>
            </a:lvl1pPr>
          </a:lstStyle>
          <a:p>
            <a:fld id="{9E03EED1-3457-409A-8087-F4C9B0AF2D19}" type="datetimeFigureOut">
              <a:rPr kumimoji="1" lang="ja-JP" altLang="en-US" smtClean="0"/>
              <a:pPr/>
              <a:t>2024/3/18</a:t>
            </a:fld>
            <a:endParaRPr kumimoji="1" lang="ja-JP" altLang="en-US"/>
          </a:p>
        </p:txBody>
      </p:sp>
      <p:sp>
        <p:nvSpPr>
          <p:cNvPr id="1662" name="スライド イメージ プレースホルダ 3"/>
          <p:cNvSpPr>
            <a:spLocks noGrp="1" noRot="1" noChangeAspect="1"/>
          </p:cNvSpPr>
          <p:nvPr>
            <p:ph type="sldImg" idx="2"/>
          </p:nvPr>
        </p:nvSpPr>
        <p:spPr>
          <a:xfrm>
            <a:off x="900113" y="739775"/>
            <a:ext cx="4935537" cy="3702050"/>
          </a:xfrm>
          <a:prstGeom prst="rect">
            <a:avLst/>
          </a:prstGeom>
          <a:noFill/>
          <a:ln w="12700">
            <a:solidFill>
              <a:prstClr val="black"/>
            </a:solidFill>
          </a:ln>
        </p:spPr>
        <p:txBody>
          <a:bodyPr vert="horz" lIns="91433" tIns="45716" rIns="91433" bIns="45716" rtlCol="0" anchor="ctr"/>
          <a:lstStyle/>
          <a:p>
            <a:endParaRPr lang="ja-JP" altLang="en-US"/>
          </a:p>
        </p:txBody>
      </p:sp>
      <p:sp>
        <p:nvSpPr>
          <p:cNvPr id="1663" name="ノート プレースホルダ 4"/>
          <p:cNvSpPr>
            <a:spLocks noGrp="1"/>
          </p:cNvSpPr>
          <p:nvPr>
            <p:ph type="body" sz="quarter" idx="3"/>
          </p:nvPr>
        </p:nvSpPr>
        <p:spPr>
          <a:xfrm>
            <a:off x="673577" y="4686501"/>
            <a:ext cx="5388610" cy="4439840"/>
          </a:xfrm>
          <a:prstGeom prst="rect">
            <a:avLst/>
          </a:prstGeom>
        </p:spPr>
        <p:txBody>
          <a:bodyPr vert="horz" lIns="91433" tIns="45716" rIns="91433" bIns="45716"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664" name="フッター プレースホルダ 5"/>
          <p:cNvSpPr>
            <a:spLocks noGrp="1"/>
          </p:cNvSpPr>
          <p:nvPr>
            <p:ph type="ftr" sz="quarter" idx="4"/>
          </p:nvPr>
        </p:nvSpPr>
        <p:spPr>
          <a:xfrm>
            <a:off x="1" y="9371286"/>
            <a:ext cx="2918831" cy="493315"/>
          </a:xfrm>
          <a:prstGeom prst="rect">
            <a:avLst/>
          </a:prstGeom>
        </p:spPr>
        <p:txBody>
          <a:bodyPr vert="horz" lIns="91433" tIns="45716" rIns="91433" bIns="45716" rtlCol="0" anchor="b"/>
          <a:lstStyle>
            <a:lvl1pPr algn="l">
              <a:defRPr sz="1200"/>
            </a:lvl1pPr>
          </a:lstStyle>
          <a:p>
            <a:endParaRPr kumimoji="1" lang="ja-JP" altLang="en-US"/>
          </a:p>
        </p:txBody>
      </p:sp>
      <p:sp>
        <p:nvSpPr>
          <p:cNvPr id="1665" name="スライド番号プレースホルダ 6"/>
          <p:cNvSpPr>
            <a:spLocks noGrp="1"/>
          </p:cNvSpPr>
          <p:nvPr>
            <p:ph type="sldNum" sz="quarter" idx="5"/>
          </p:nvPr>
        </p:nvSpPr>
        <p:spPr>
          <a:xfrm>
            <a:off x="3815374" y="9371286"/>
            <a:ext cx="2918831" cy="493315"/>
          </a:xfrm>
          <a:prstGeom prst="rect">
            <a:avLst/>
          </a:prstGeom>
        </p:spPr>
        <p:txBody>
          <a:bodyPr vert="horz" lIns="91433" tIns="45716" rIns="91433" bIns="45716" rtlCol="0" anchor="b"/>
          <a:lstStyle>
            <a:lvl1pPr algn="r">
              <a:defRPr sz="1200"/>
            </a:lvl1pPr>
          </a:lstStyle>
          <a:p>
            <a:fld id="{36102759-6FFF-4176-B886-54DF58274917}" type="slidenum">
              <a:rPr kumimoji="1" lang="ja-JP" altLang="en-US" smtClean="0"/>
              <a:pPr/>
              <a:t>‹#›</a:t>
            </a:fld>
            <a:endParaRPr kumimoji="1" lang="ja-JP" altLang="en-US"/>
          </a:p>
        </p:txBody>
      </p:sp>
    </p:spTree>
    <p:extLst>
      <p:ext uri="{BB962C8B-B14F-4D97-AF65-F5344CB8AC3E}">
        <p14:creationId xmlns:p14="http://schemas.microsoft.com/office/powerpoint/2010/main" val="51444454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5" name="スライド イメージ プレースホルダー 1"/>
          <p:cNvSpPr>
            <a:spLocks noGrp="1" noRot="1" noChangeAspect="1"/>
          </p:cNvSpPr>
          <p:nvPr>
            <p:ph type="sldImg"/>
          </p:nvPr>
        </p:nvSpPr>
        <p:spPr/>
      </p:sp>
      <p:sp>
        <p:nvSpPr>
          <p:cNvPr id="1676" name="ノート プレースホルダー 2"/>
          <p:cNvSpPr>
            <a:spLocks noGrp="1"/>
          </p:cNvSpPr>
          <p:nvPr>
            <p:ph type="body" idx="1"/>
          </p:nvPr>
        </p:nvSpPr>
        <p:spPr/>
        <p:txBody>
          <a:bodyPr/>
          <a:lstStyle/>
          <a:p>
            <a:endParaRPr kumimoji="1" lang="ja-JP" altLang="en-US"/>
          </a:p>
        </p:txBody>
      </p:sp>
      <p:sp>
        <p:nvSpPr>
          <p:cNvPr id="1677" name="スライド番号プレースホルダー 3"/>
          <p:cNvSpPr>
            <a:spLocks noGrp="1"/>
          </p:cNvSpPr>
          <p:nvPr>
            <p:ph type="sldNum" sz="quarter" idx="10"/>
          </p:nvPr>
        </p:nvSpPr>
        <p:spPr/>
        <p:txBody>
          <a:bodyPr/>
          <a:lstStyle/>
          <a:p>
            <a:pPr>
              <a:defRPr/>
            </a:pPr>
            <a:fld id="{D25E4D64-39E3-4CBC-BD39-62BD9DC45EBE}" type="slidenum">
              <a:rPr lang="ja-JP" altLang="en-US" smtClean="0">
                <a:solidFill>
                  <a:prstClr val="black"/>
                </a:solidFill>
              </a:rPr>
              <a:pPr>
                <a:defRPr/>
              </a:pPr>
              <a:t>1</a:t>
            </a:fld>
            <a:endParaRPr lang="ja-JP" altLang="en-US">
              <a:solidFill>
                <a:prstClr val="black"/>
              </a:solidFill>
            </a:endParaRPr>
          </a:p>
        </p:txBody>
      </p:sp>
    </p:spTree>
    <p:extLst>
      <p:ext uri="{BB962C8B-B14F-4D97-AF65-F5344CB8AC3E}">
        <p14:creationId xmlns:p14="http://schemas.microsoft.com/office/powerpoint/2010/main" val="988787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4" name="Rectangle 2"/>
          <p:cNvSpPr>
            <a:spLocks noGrp="1" noRot="1" noChangeAspect="1" noChangeArrowheads="1" noTextEdit="1"/>
          </p:cNvSpPr>
          <p:nvPr>
            <p:ph type="sldImg"/>
          </p:nvPr>
        </p:nvSpPr>
        <p:spPr>
          <a:xfrm>
            <a:off x="3249613" y="504825"/>
            <a:ext cx="3367087" cy="2527300"/>
          </a:xfrm>
          <a:ln/>
        </p:spPr>
      </p:sp>
      <p:sp>
        <p:nvSpPr>
          <p:cNvPr id="3375" name="Rectangle 3"/>
          <p:cNvSpPr>
            <a:spLocks noGrp="1" noChangeArrowheads="1"/>
          </p:cNvSpPr>
          <p:nvPr>
            <p:ph type="body" idx="1"/>
          </p:nvPr>
        </p:nvSpPr>
        <p:spPr>
          <a:xfrm>
            <a:off x="1316129" y="3199352"/>
            <a:ext cx="7234056" cy="3031364"/>
          </a:xfrm>
          <a:noFill/>
          <a:ln/>
        </p:spPr>
        <p:txBody>
          <a:bodyPr/>
          <a:lstStyle/>
          <a:p>
            <a:pPr eaLnBrk="1" hangingPunct="1"/>
            <a:endParaRPr lang="ja-JP" altLang="en-US" dirty="0">
              <a:ea typeface="ＭＳ Ｐ明朝" charset="-128"/>
            </a:endParaRPr>
          </a:p>
        </p:txBody>
      </p:sp>
    </p:spTree>
    <p:extLst>
      <p:ext uri="{BB962C8B-B14F-4D97-AF65-F5344CB8AC3E}">
        <p14:creationId xmlns:p14="http://schemas.microsoft.com/office/powerpoint/2010/main" val="1200105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2" name="スライド イメージ プレースホルダ 1"/>
          <p:cNvSpPr>
            <a:spLocks noGrp="1" noRot="1" noChangeAspect="1"/>
          </p:cNvSpPr>
          <p:nvPr>
            <p:ph type="sldImg"/>
          </p:nvPr>
        </p:nvSpPr>
        <p:spPr>
          <a:xfrm>
            <a:off x="900113" y="739775"/>
            <a:ext cx="4935537" cy="3702050"/>
          </a:xfrm>
        </p:spPr>
      </p:sp>
      <p:sp>
        <p:nvSpPr>
          <p:cNvPr id="2093" name="ノート プレースホルダ 2"/>
          <p:cNvSpPr>
            <a:spLocks noGrp="1"/>
          </p:cNvSpPr>
          <p:nvPr>
            <p:ph type="body" idx="1"/>
          </p:nvPr>
        </p:nvSpPr>
        <p:spPr/>
        <p:txBody>
          <a:bodyPr>
            <a:normAutofit/>
          </a:bodyPr>
          <a:lstStyle/>
          <a:p>
            <a:endParaRPr kumimoji="1" lang="ja-JP" altLang="en-US" dirty="0"/>
          </a:p>
        </p:txBody>
      </p:sp>
      <p:sp>
        <p:nvSpPr>
          <p:cNvPr id="2094" name="スライド番号プレースホルダ 3"/>
          <p:cNvSpPr>
            <a:spLocks noGrp="1"/>
          </p:cNvSpPr>
          <p:nvPr>
            <p:ph type="sldNum" sz="quarter" idx="10"/>
          </p:nvPr>
        </p:nvSpPr>
        <p:spPr/>
        <p:txBody>
          <a:bodyPr/>
          <a:lstStyle/>
          <a:p>
            <a:fld id="{36102759-6FFF-4176-B886-54DF58274917}" type="slidenum">
              <a:rPr lang="ja-JP" altLang="en-US" smtClean="0">
                <a:solidFill>
                  <a:prstClr val="black"/>
                </a:solidFill>
              </a:rPr>
              <a:pPr/>
              <a:t>18</a:t>
            </a:fld>
            <a:endParaRPr lang="ja-JP" altLang="en-US">
              <a:solidFill>
                <a:prstClr val="black"/>
              </a:solidFill>
            </a:endParaRPr>
          </a:p>
        </p:txBody>
      </p:sp>
    </p:spTree>
    <p:extLst>
      <p:ext uri="{BB962C8B-B14F-4D97-AF65-F5344CB8AC3E}">
        <p14:creationId xmlns:p14="http://schemas.microsoft.com/office/powerpoint/2010/main" val="1506361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Tree>
    <p:extLst>
      <p:ext uri="{BB962C8B-B14F-4D97-AF65-F5344CB8AC3E}">
        <p14:creationId xmlns:p14="http://schemas.microsoft.com/office/powerpoint/2010/main" val="42765618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2" name="スライド イメージ プレースホルダー 1"/>
          <p:cNvSpPr>
            <a:spLocks noGrp="1" noRot="1" noChangeAspect="1"/>
          </p:cNvSpPr>
          <p:nvPr>
            <p:ph type="sldImg"/>
          </p:nvPr>
        </p:nvSpPr>
        <p:spPr/>
      </p:sp>
      <p:sp>
        <p:nvSpPr>
          <p:cNvPr id="2303" name="ノート プレースホルダー 2"/>
          <p:cNvSpPr>
            <a:spLocks noGrp="1"/>
          </p:cNvSpPr>
          <p:nvPr>
            <p:ph type="body" idx="1"/>
          </p:nvPr>
        </p:nvSpPr>
        <p:spPr/>
        <p:txBody>
          <a:bodyPr/>
          <a:lstStyle/>
          <a:p>
            <a:endParaRPr kumimoji="1" lang="ja-JP" altLang="en-US"/>
          </a:p>
        </p:txBody>
      </p:sp>
      <p:sp>
        <p:nvSpPr>
          <p:cNvPr id="2304" name="スライド番号プレースホルダー 3"/>
          <p:cNvSpPr>
            <a:spLocks noGrp="1"/>
          </p:cNvSpPr>
          <p:nvPr>
            <p:ph type="sldNum" sz="quarter" idx="10"/>
          </p:nvPr>
        </p:nvSpPr>
        <p:spPr/>
        <p:txBody>
          <a:bodyPr/>
          <a:lstStyle/>
          <a:p>
            <a:fld id="{36102759-6FFF-4176-B886-54DF58274917}" type="slidenum">
              <a:rPr kumimoji="1" lang="ja-JP" altLang="en-US" smtClean="0"/>
              <a:pPr/>
              <a:t>26</a:t>
            </a:fld>
            <a:endParaRPr kumimoji="1" lang="ja-JP" altLang="en-US"/>
          </a:p>
        </p:txBody>
      </p:sp>
    </p:spTree>
    <p:extLst>
      <p:ext uri="{BB962C8B-B14F-4D97-AF65-F5344CB8AC3E}">
        <p14:creationId xmlns:p14="http://schemas.microsoft.com/office/powerpoint/2010/main" val="3333853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 name="スライド イメージ プレースホルダー 1"/>
          <p:cNvSpPr>
            <a:spLocks noGrp="1" noRot="1" noChangeAspect="1"/>
          </p:cNvSpPr>
          <p:nvPr>
            <p:ph type="sldImg"/>
          </p:nvPr>
        </p:nvSpPr>
        <p:spPr/>
      </p:sp>
      <p:sp>
        <p:nvSpPr>
          <p:cNvPr id="2315" name="ノート プレースホルダー 2"/>
          <p:cNvSpPr>
            <a:spLocks noGrp="1"/>
          </p:cNvSpPr>
          <p:nvPr>
            <p:ph type="body" idx="1"/>
          </p:nvPr>
        </p:nvSpPr>
        <p:spPr/>
        <p:txBody>
          <a:bodyPr/>
          <a:lstStyle/>
          <a:p>
            <a:endParaRPr kumimoji="1" lang="ja-JP" altLang="en-US"/>
          </a:p>
        </p:txBody>
      </p:sp>
      <p:sp>
        <p:nvSpPr>
          <p:cNvPr id="2316" name="スライド番号プレースホルダー 3"/>
          <p:cNvSpPr>
            <a:spLocks noGrp="1"/>
          </p:cNvSpPr>
          <p:nvPr>
            <p:ph type="sldNum" sz="quarter" idx="10"/>
          </p:nvPr>
        </p:nvSpPr>
        <p:spPr/>
        <p:txBody>
          <a:bodyPr/>
          <a:lstStyle/>
          <a:p>
            <a:fld id="{36102759-6FFF-4176-B886-54DF58274917}" type="slidenum">
              <a:rPr kumimoji="1" lang="ja-JP" altLang="en-US" smtClean="0"/>
              <a:pPr/>
              <a:t>27</a:t>
            </a:fld>
            <a:endParaRPr kumimoji="1" lang="ja-JP" altLang="en-US"/>
          </a:p>
        </p:txBody>
      </p:sp>
    </p:spTree>
    <p:extLst>
      <p:ext uri="{BB962C8B-B14F-4D97-AF65-F5344CB8AC3E}">
        <p14:creationId xmlns:p14="http://schemas.microsoft.com/office/powerpoint/2010/main" val="613980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4" name="スライド イメージ プレースホルダー 1"/>
          <p:cNvSpPr>
            <a:spLocks noGrp="1" noRot="1" noChangeAspect="1"/>
          </p:cNvSpPr>
          <p:nvPr>
            <p:ph type="sldImg"/>
          </p:nvPr>
        </p:nvSpPr>
        <p:spPr/>
      </p:sp>
      <p:sp>
        <p:nvSpPr>
          <p:cNvPr id="2375" name="ノート プレースホルダー 2"/>
          <p:cNvSpPr>
            <a:spLocks noGrp="1"/>
          </p:cNvSpPr>
          <p:nvPr>
            <p:ph type="body" idx="1"/>
          </p:nvPr>
        </p:nvSpPr>
        <p:spPr/>
        <p:txBody>
          <a:bodyPr/>
          <a:lstStyle/>
          <a:p>
            <a:endParaRPr kumimoji="1" lang="ja-JP" altLang="en-US"/>
          </a:p>
        </p:txBody>
      </p:sp>
      <p:sp>
        <p:nvSpPr>
          <p:cNvPr id="2376" name="スライド番号プレースホルダー 3"/>
          <p:cNvSpPr>
            <a:spLocks noGrp="1"/>
          </p:cNvSpPr>
          <p:nvPr>
            <p:ph type="sldNum" sz="quarter" idx="10"/>
          </p:nvPr>
        </p:nvSpPr>
        <p:spPr/>
        <p:txBody>
          <a:bodyPr/>
          <a:lstStyle/>
          <a:p>
            <a:fld id="{36102759-6FFF-4176-B886-54DF58274917}" type="slidenum">
              <a:rPr kumimoji="1" lang="ja-JP" altLang="en-US" smtClean="0"/>
              <a:pPr/>
              <a:t>28</a:t>
            </a:fld>
            <a:endParaRPr kumimoji="1" lang="ja-JP" altLang="en-US"/>
          </a:p>
        </p:txBody>
      </p:sp>
    </p:spTree>
    <p:extLst>
      <p:ext uri="{BB962C8B-B14F-4D97-AF65-F5344CB8AC3E}">
        <p14:creationId xmlns:p14="http://schemas.microsoft.com/office/powerpoint/2010/main" val="390994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958976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4" name="Rectangle 7"/>
          <p:cNvSpPr>
            <a:spLocks noGrp="1" noChangeArrowheads="1"/>
          </p:cNvSpPr>
          <p:nvPr>
            <p:ph type="sldNum" sz="quarter" idx="5"/>
          </p:nvPr>
        </p:nvSpPr>
        <p:spPr>
          <a:noFill/>
        </p:spPr>
        <p:txBody>
          <a:bodyPr/>
          <a:lstStyle/>
          <a:p>
            <a:fld id="{C1322C56-38E2-4FBB-BC8C-4D1D702CAD0B}" type="slidenum">
              <a:rPr lang="en-US" altLang="ja-JP" smtClean="0">
                <a:ea typeface="ＭＳ Ｐゴシック" charset="-128"/>
              </a:rPr>
              <a:pPr/>
              <a:t>35</a:t>
            </a:fld>
            <a:endParaRPr lang="en-US" altLang="ja-JP">
              <a:ea typeface="ＭＳ Ｐゴシック" charset="-128"/>
            </a:endParaRPr>
          </a:p>
        </p:txBody>
      </p:sp>
      <p:sp>
        <p:nvSpPr>
          <p:cNvPr id="2435" name="Rectangle 2"/>
          <p:cNvSpPr>
            <a:spLocks noGrp="1" noRot="1" noChangeAspect="1" noChangeArrowheads="1" noTextEdit="1"/>
          </p:cNvSpPr>
          <p:nvPr>
            <p:ph type="sldImg"/>
          </p:nvPr>
        </p:nvSpPr>
        <p:spPr>
          <a:xfrm>
            <a:off x="900113" y="739775"/>
            <a:ext cx="4935537" cy="3702050"/>
          </a:xfrm>
          <a:ln/>
        </p:spPr>
      </p:sp>
      <p:sp>
        <p:nvSpPr>
          <p:cNvPr id="2436" name="Rectangle 3"/>
          <p:cNvSpPr>
            <a:spLocks noGrp="1" noChangeArrowheads="1"/>
          </p:cNvSpPr>
          <p:nvPr>
            <p:ph type="body" idx="1"/>
          </p:nvPr>
        </p:nvSpPr>
        <p:spPr>
          <a:xfrm>
            <a:off x="898526" y="4686301"/>
            <a:ext cx="4938713" cy="4440237"/>
          </a:xfrm>
          <a:noFill/>
          <a:ln/>
        </p:spPr>
        <p:txBody>
          <a:bodyPr/>
          <a:lstStyle/>
          <a:p>
            <a:pPr eaLnBrk="1" hangingPunct="1"/>
            <a:endParaRPr lang="ja-JP" altLang="en-US" dirty="0">
              <a:ea typeface="ＭＳ Ｐ明朝" charset="-128"/>
            </a:endParaRPr>
          </a:p>
        </p:txBody>
      </p:sp>
    </p:spTree>
    <p:extLst>
      <p:ext uri="{BB962C8B-B14F-4D97-AF65-F5344CB8AC3E}">
        <p14:creationId xmlns:p14="http://schemas.microsoft.com/office/powerpoint/2010/main" val="15833866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1" name="スライド イメージ プレースホルダ 1"/>
          <p:cNvSpPr>
            <a:spLocks noGrp="1" noRot="1" noChangeAspect="1"/>
          </p:cNvSpPr>
          <p:nvPr>
            <p:ph type="sldImg"/>
          </p:nvPr>
        </p:nvSpPr>
        <p:spPr>
          <a:xfrm>
            <a:off x="900113" y="739775"/>
            <a:ext cx="4935537" cy="3702050"/>
          </a:xfrm>
        </p:spPr>
      </p:sp>
      <p:sp>
        <p:nvSpPr>
          <p:cNvPr id="2562" name="ノート プレースホルダ 2"/>
          <p:cNvSpPr>
            <a:spLocks noGrp="1"/>
          </p:cNvSpPr>
          <p:nvPr>
            <p:ph type="body" idx="1"/>
          </p:nvPr>
        </p:nvSpPr>
        <p:spPr/>
        <p:txBody>
          <a:bodyPr>
            <a:normAutofit/>
          </a:bodyPr>
          <a:lstStyle/>
          <a:p>
            <a:endParaRPr kumimoji="1" lang="ja-JP" altLang="en-US" dirty="0"/>
          </a:p>
        </p:txBody>
      </p:sp>
      <p:sp>
        <p:nvSpPr>
          <p:cNvPr id="2563" name="スライド番号プレースホルダ 3"/>
          <p:cNvSpPr>
            <a:spLocks noGrp="1"/>
          </p:cNvSpPr>
          <p:nvPr>
            <p:ph type="sldNum" sz="quarter" idx="10"/>
          </p:nvPr>
        </p:nvSpPr>
        <p:spPr/>
        <p:txBody>
          <a:bodyPr/>
          <a:lstStyle/>
          <a:p>
            <a:fld id="{36102759-6FFF-4176-B886-54DF58274917}" type="slidenum">
              <a:rPr kumimoji="1" lang="ja-JP" altLang="en-US" smtClean="0"/>
              <a:pPr/>
              <a:t>41</a:t>
            </a:fld>
            <a:endParaRPr kumimoji="1" lang="ja-JP" altLang="en-US"/>
          </a:p>
        </p:txBody>
      </p:sp>
    </p:spTree>
    <p:extLst>
      <p:ext uri="{BB962C8B-B14F-4D97-AF65-F5344CB8AC3E}">
        <p14:creationId xmlns:p14="http://schemas.microsoft.com/office/powerpoint/2010/main" val="2048264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 name="Rectangle 7"/>
          <p:cNvSpPr>
            <a:spLocks noGrp="1" noChangeArrowheads="1"/>
          </p:cNvSpPr>
          <p:nvPr>
            <p:ph type="sldNum" sz="quarter" idx="5"/>
          </p:nvPr>
        </p:nvSpPr>
        <p:spPr>
          <a:noFill/>
        </p:spPr>
        <p:txBody>
          <a:bodyPr/>
          <a:lstStyle/>
          <a:p>
            <a:fld id="{C1322C56-38E2-4FBB-BC8C-4D1D702CAD0B}" type="slidenum">
              <a:rPr lang="en-US" altLang="ja-JP" smtClean="0">
                <a:ea typeface="ＭＳ Ｐゴシック" charset="-128"/>
              </a:rPr>
              <a:pPr/>
              <a:t>46</a:t>
            </a:fld>
            <a:endParaRPr lang="en-US" altLang="ja-JP">
              <a:ea typeface="ＭＳ Ｐゴシック" charset="-128"/>
            </a:endParaRPr>
          </a:p>
        </p:txBody>
      </p:sp>
      <p:sp>
        <p:nvSpPr>
          <p:cNvPr id="2601" name="Rectangle 2"/>
          <p:cNvSpPr>
            <a:spLocks noGrp="1" noRot="1" noChangeAspect="1" noChangeArrowheads="1" noTextEdit="1"/>
          </p:cNvSpPr>
          <p:nvPr>
            <p:ph type="sldImg"/>
          </p:nvPr>
        </p:nvSpPr>
        <p:spPr>
          <a:xfrm>
            <a:off x="900113" y="739775"/>
            <a:ext cx="4935537" cy="3702050"/>
          </a:xfrm>
          <a:ln/>
        </p:spPr>
      </p:sp>
      <p:sp>
        <p:nvSpPr>
          <p:cNvPr id="2602" name="Rectangle 3"/>
          <p:cNvSpPr>
            <a:spLocks noGrp="1" noChangeArrowheads="1"/>
          </p:cNvSpPr>
          <p:nvPr>
            <p:ph type="body" idx="1"/>
          </p:nvPr>
        </p:nvSpPr>
        <p:spPr>
          <a:xfrm>
            <a:off x="898526" y="4686301"/>
            <a:ext cx="4938713" cy="4440237"/>
          </a:xfrm>
          <a:noFill/>
          <a:ln/>
        </p:spPr>
        <p:txBody>
          <a:bodyPr/>
          <a:lstStyle/>
          <a:p>
            <a:pPr eaLnBrk="1" hangingPunct="1"/>
            <a:endParaRPr lang="ja-JP" altLang="en-US" dirty="0">
              <a:ea typeface="ＭＳ Ｐ明朝" charset="-128"/>
            </a:endParaRPr>
          </a:p>
        </p:txBody>
      </p:sp>
    </p:spTree>
    <p:extLst>
      <p:ext uri="{BB962C8B-B14F-4D97-AF65-F5344CB8AC3E}">
        <p14:creationId xmlns:p14="http://schemas.microsoft.com/office/powerpoint/2010/main" val="645908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2" name="Rectangle 7"/>
          <p:cNvSpPr>
            <a:spLocks noGrp="1" noChangeArrowheads="1"/>
          </p:cNvSpPr>
          <p:nvPr>
            <p:ph type="sldNum" sz="quarter" idx="5"/>
          </p:nvPr>
        </p:nvSpPr>
        <p:spPr>
          <a:noFill/>
        </p:spPr>
        <p:txBody>
          <a:bodyPr/>
          <a:lstStyle/>
          <a:p>
            <a:fld id="{C1322C56-38E2-4FBB-BC8C-4D1D702CAD0B}" type="slidenum">
              <a:rPr lang="en-US" altLang="ja-JP" smtClean="0">
                <a:ea typeface="ＭＳ Ｐゴシック" charset="-128"/>
              </a:rPr>
              <a:pPr/>
              <a:t>2</a:t>
            </a:fld>
            <a:endParaRPr lang="en-US" altLang="ja-JP">
              <a:ea typeface="ＭＳ Ｐゴシック" charset="-128"/>
            </a:endParaRPr>
          </a:p>
        </p:txBody>
      </p:sp>
      <p:sp>
        <p:nvSpPr>
          <p:cNvPr id="1703" name="Rectangle 2"/>
          <p:cNvSpPr>
            <a:spLocks noGrp="1" noRot="1" noChangeAspect="1" noChangeArrowheads="1" noTextEdit="1"/>
          </p:cNvSpPr>
          <p:nvPr>
            <p:ph type="sldImg"/>
          </p:nvPr>
        </p:nvSpPr>
        <p:spPr>
          <a:xfrm>
            <a:off x="900113" y="739775"/>
            <a:ext cx="4935537" cy="3702050"/>
          </a:xfrm>
          <a:ln/>
        </p:spPr>
      </p:sp>
      <p:sp>
        <p:nvSpPr>
          <p:cNvPr id="1704" name="Rectangle 3"/>
          <p:cNvSpPr>
            <a:spLocks noGrp="1" noChangeArrowheads="1"/>
          </p:cNvSpPr>
          <p:nvPr>
            <p:ph type="body" idx="1"/>
          </p:nvPr>
        </p:nvSpPr>
        <p:spPr>
          <a:xfrm>
            <a:off x="898526" y="4686301"/>
            <a:ext cx="4938713" cy="4440237"/>
          </a:xfrm>
          <a:noFill/>
          <a:ln/>
        </p:spPr>
        <p:txBody>
          <a:bodyPr/>
          <a:lstStyle/>
          <a:p>
            <a:pPr eaLnBrk="1" hangingPunct="1"/>
            <a:endParaRPr lang="ja-JP" altLang="en-US" dirty="0">
              <a:ea typeface="ＭＳ Ｐ明朝" charset="-128"/>
            </a:endParaRPr>
          </a:p>
        </p:txBody>
      </p:sp>
    </p:spTree>
    <p:extLst>
      <p:ext uri="{BB962C8B-B14F-4D97-AF65-F5344CB8AC3E}">
        <p14:creationId xmlns:p14="http://schemas.microsoft.com/office/powerpoint/2010/main" val="36922011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9" name="Rectangle 7"/>
          <p:cNvSpPr>
            <a:spLocks noGrp="1" noChangeArrowheads="1"/>
          </p:cNvSpPr>
          <p:nvPr>
            <p:ph type="sldNum" sz="quarter" idx="5"/>
          </p:nvPr>
        </p:nvSpPr>
        <p:spPr>
          <a:noFill/>
        </p:spPr>
        <p:txBody>
          <a:bodyPr/>
          <a:lstStyle/>
          <a:p>
            <a:fld id="{ADAE1DD8-EA19-4625-851F-8F68657E6170}" type="slidenum">
              <a:rPr lang="en-US" altLang="ja-JP"/>
              <a:pPr/>
              <a:t>47</a:t>
            </a:fld>
            <a:endParaRPr lang="en-US" altLang="ja-JP"/>
          </a:p>
        </p:txBody>
      </p:sp>
      <p:sp>
        <p:nvSpPr>
          <p:cNvPr id="2610" name="Rectangle 2"/>
          <p:cNvSpPr>
            <a:spLocks noGrp="1" noRot="1" noChangeAspect="1" noChangeArrowheads="1" noTextEdit="1"/>
          </p:cNvSpPr>
          <p:nvPr>
            <p:ph type="sldImg"/>
          </p:nvPr>
        </p:nvSpPr>
        <p:spPr>
          <a:xfrm>
            <a:off x="904875" y="741363"/>
            <a:ext cx="4927600" cy="3697287"/>
          </a:xfrm>
          <a:ln/>
        </p:spPr>
      </p:sp>
      <p:sp>
        <p:nvSpPr>
          <p:cNvPr id="2611" name="Rectangle 3"/>
          <p:cNvSpPr>
            <a:spLocks noGrp="1" noChangeArrowheads="1"/>
          </p:cNvSpPr>
          <p:nvPr>
            <p:ph type="body" idx="1"/>
          </p:nvPr>
        </p:nvSpPr>
        <p:spPr>
          <a:xfrm>
            <a:off x="677865" y="4686301"/>
            <a:ext cx="5380037" cy="4438649"/>
          </a:xfrm>
          <a:noFill/>
          <a:ln/>
        </p:spPr>
        <p:txBody>
          <a:bodyPr/>
          <a:lstStyle/>
          <a:p>
            <a:endParaRPr lang="ja-JP" altLang="en-US">
              <a:ea typeface="ＭＳ Ｐ明朝" charset="-128"/>
            </a:endParaRPr>
          </a:p>
        </p:txBody>
      </p:sp>
    </p:spTree>
    <p:extLst>
      <p:ext uri="{BB962C8B-B14F-4D97-AF65-F5344CB8AC3E}">
        <p14:creationId xmlns:p14="http://schemas.microsoft.com/office/powerpoint/2010/main" val="3400607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8" name="スライド イメージ プレースホルダー 1"/>
          <p:cNvSpPr>
            <a:spLocks noGrp="1" noRot="1" noChangeAspect="1"/>
          </p:cNvSpPr>
          <p:nvPr>
            <p:ph type="sldImg"/>
          </p:nvPr>
        </p:nvSpPr>
        <p:spPr/>
      </p:sp>
      <p:sp>
        <p:nvSpPr>
          <p:cNvPr id="2659" name="ノート プレースホルダー 2"/>
          <p:cNvSpPr>
            <a:spLocks noGrp="1"/>
          </p:cNvSpPr>
          <p:nvPr>
            <p:ph type="body" idx="1"/>
          </p:nvPr>
        </p:nvSpPr>
        <p:spPr/>
        <p:txBody>
          <a:bodyPr/>
          <a:lstStyle/>
          <a:p>
            <a:endParaRPr kumimoji="1" lang="ja-JP" altLang="en-US"/>
          </a:p>
        </p:txBody>
      </p:sp>
      <p:sp>
        <p:nvSpPr>
          <p:cNvPr id="2660" name="スライド番号プレースホルダー 3"/>
          <p:cNvSpPr>
            <a:spLocks noGrp="1"/>
          </p:cNvSpPr>
          <p:nvPr>
            <p:ph type="sldNum" sz="quarter" idx="10"/>
          </p:nvPr>
        </p:nvSpPr>
        <p:spPr/>
        <p:txBody>
          <a:bodyPr/>
          <a:lstStyle/>
          <a:p>
            <a:fld id="{36102759-6FFF-4176-B886-54DF58274917}" type="slidenum">
              <a:rPr kumimoji="1" lang="ja-JP" altLang="en-US" smtClean="0"/>
              <a:pPr/>
              <a:t>49</a:t>
            </a:fld>
            <a:endParaRPr kumimoji="1" lang="ja-JP" altLang="en-US"/>
          </a:p>
        </p:txBody>
      </p:sp>
    </p:spTree>
    <p:extLst>
      <p:ext uri="{BB962C8B-B14F-4D97-AF65-F5344CB8AC3E}">
        <p14:creationId xmlns:p14="http://schemas.microsoft.com/office/powerpoint/2010/main" val="17075024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8" name="スライド イメージ プレースホルダー 1"/>
          <p:cNvSpPr>
            <a:spLocks noGrp="1" noRot="1" noChangeAspect="1"/>
          </p:cNvSpPr>
          <p:nvPr>
            <p:ph type="sldImg"/>
          </p:nvPr>
        </p:nvSpPr>
        <p:spPr/>
      </p:sp>
      <p:sp>
        <p:nvSpPr>
          <p:cNvPr id="2699" name="ノート プレースホルダー 2"/>
          <p:cNvSpPr>
            <a:spLocks noGrp="1"/>
          </p:cNvSpPr>
          <p:nvPr>
            <p:ph type="body" idx="1"/>
          </p:nvPr>
        </p:nvSpPr>
        <p:spPr/>
        <p:txBody>
          <a:bodyPr/>
          <a:lstStyle/>
          <a:p>
            <a:endParaRPr kumimoji="1" lang="ja-JP" altLang="en-US"/>
          </a:p>
        </p:txBody>
      </p:sp>
      <p:sp>
        <p:nvSpPr>
          <p:cNvPr id="2700" name="スライド番号プレースホルダー 3"/>
          <p:cNvSpPr>
            <a:spLocks noGrp="1"/>
          </p:cNvSpPr>
          <p:nvPr>
            <p:ph type="sldNum" sz="quarter" idx="10"/>
          </p:nvPr>
        </p:nvSpPr>
        <p:spPr/>
        <p:txBody>
          <a:bodyPr/>
          <a:lstStyle/>
          <a:p>
            <a:fld id="{36102759-6FFF-4176-B886-54DF58274917}" type="slidenum">
              <a:rPr kumimoji="1" lang="ja-JP" altLang="en-US" smtClean="0"/>
              <a:pPr/>
              <a:t>50</a:t>
            </a:fld>
            <a:endParaRPr kumimoji="1" lang="ja-JP" altLang="en-US"/>
          </a:p>
        </p:txBody>
      </p:sp>
    </p:spTree>
    <p:extLst>
      <p:ext uri="{BB962C8B-B14F-4D97-AF65-F5344CB8AC3E}">
        <p14:creationId xmlns:p14="http://schemas.microsoft.com/office/powerpoint/2010/main" val="26972208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1" name="スライド イメージ プレースホルダー 1"/>
          <p:cNvSpPr>
            <a:spLocks noGrp="1" noRot="1" noChangeAspect="1"/>
          </p:cNvSpPr>
          <p:nvPr>
            <p:ph type="sldImg"/>
          </p:nvPr>
        </p:nvSpPr>
        <p:spPr/>
      </p:sp>
      <p:sp>
        <p:nvSpPr>
          <p:cNvPr id="4632"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691034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0" name="Rectangle 7"/>
          <p:cNvSpPr>
            <a:spLocks noGrp="1" noChangeArrowheads="1"/>
          </p:cNvSpPr>
          <p:nvPr>
            <p:ph type="sldNum" sz="quarter" idx="5"/>
          </p:nvPr>
        </p:nvSpPr>
        <p:spPr>
          <a:noFill/>
        </p:spPr>
        <p:txBody>
          <a:bodyPr/>
          <a:lstStyle/>
          <a:p>
            <a:fld id="{C1322C56-38E2-4FBB-BC8C-4D1D702CAD0B}" type="slidenum">
              <a:rPr lang="en-US" altLang="ja-JP" smtClean="0">
                <a:ea typeface="ＭＳ Ｐゴシック" charset="-128"/>
              </a:rPr>
              <a:pPr/>
              <a:t>4</a:t>
            </a:fld>
            <a:endParaRPr lang="en-US" altLang="ja-JP" dirty="0">
              <a:ea typeface="ＭＳ Ｐゴシック" charset="-128"/>
            </a:endParaRPr>
          </a:p>
        </p:txBody>
      </p:sp>
      <p:sp>
        <p:nvSpPr>
          <p:cNvPr id="1831" name="Rectangle 2"/>
          <p:cNvSpPr>
            <a:spLocks noGrp="1" noRot="1" noChangeAspect="1" noChangeArrowheads="1" noTextEdit="1"/>
          </p:cNvSpPr>
          <p:nvPr>
            <p:ph type="sldImg"/>
          </p:nvPr>
        </p:nvSpPr>
        <p:spPr>
          <a:xfrm>
            <a:off x="900113" y="739775"/>
            <a:ext cx="4935537" cy="3702050"/>
          </a:xfrm>
          <a:ln/>
        </p:spPr>
      </p:sp>
      <p:sp>
        <p:nvSpPr>
          <p:cNvPr id="1832" name="Rectangle 3"/>
          <p:cNvSpPr>
            <a:spLocks noGrp="1" noChangeArrowheads="1"/>
          </p:cNvSpPr>
          <p:nvPr>
            <p:ph type="body" idx="1"/>
          </p:nvPr>
        </p:nvSpPr>
        <p:spPr>
          <a:xfrm>
            <a:off x="898526" y="4686301"/>
            <a:ext cx="4938713" cy="4440237"/>
          </a:xfrm>
          <a:noFill/>
          <a:ln/>
        </p:spPr>
        <p:txBody>
          <a:bodyPr/>
          <a:lstStyle/>
          <a:p>
            <a:pPr eaLnBrk="1" hangingPunct="1"/>
            <a:endParaRPr lang="ja-JP" altLang="en-US" dirty="0">
              <a:ea typeface="ＭＳ Ｐ明朝" charset="-128"/>
            </a:endParaRPr>
          </a:p>
        </p:txBody>
      </p:sp>
    </p:spTree>
    <p:extLst>
      <p:ext uri="{BB962C8B-B14F-4D97-AF65-F5344CB8AC3E}">
        <p14:creationId xmlns:p14="http://schemas.microsoft.com/office/powerpoint/2010/main" val="3909958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4" name="Rectangle 7"/>
          <p:cNvSpPr>
            <a:spLocks noGrp="1" noChangeArrowheads="1"/>
          </p:cNvSpPr>
          <p:nvPr>
            <p:ph type="sldNum" sz="quarter" idx="5"/>
          </p:nvPr>
        </p:nvSpPr>
        <p:spPr>
          <a:noFill/>
        </p:spPr>
        <p:txBody>
          <a:bodyPr/>
          <a:lstStyle/>
          <a:p>
            <a:fld id="{C1322C56-38E2-4FBB-BC8C-4D1D702CAD0B}" type="slidenum">
              <a:rPr lang="en-US" altLang="ja-JP" smtClean="0">
                <a:ea typeface="ＭＳ Ｐゴシック" charset="-128"/>
              </a:rPr>
              <a:pPr/>
              <a:t>7</a:t>
            </a:fld>
            <a:endParaRPr lang="en-US" altLang="ja-JP" dirty="0">
              <a:ea typeface="ＭＳ Ｐゴシック" charset="-128"/>
            </a:endParaRPr>
          </a:p>
        </p:txBody>
      </p:sp>
      <p:sp>
        <p:nvSpPr>
          <p:cNvPr id="1875" name="Rectangle 2"/>
          <p:cNvSpPr>
            <a:spLocks noGrp="1" noRot="1" noChangeAspect="1" noChangeArrowheads="1" noTextEdit="1"/>
          </p:cNvSpPr>
          <p:nvPr>
            <p:ph type="sldImg"/>
          </p:nvPr>
        </p:nvSpPr>
        <p:spPr>
          <a:xfrm>
            <a:off x="900113" y="739775"/>
            <a:ext cx="4935537" cy="3702050"/>
          </a:xfrm>
          <a:ln/>
        </p:spPr>
      </p:sp>
      <p:sp>
        <p:nvSpPr>
          <p:cNvPr id="1876" name="Rectangle 3"/>
          <p:cNvSpPr>
            <a:spLocks noGrp="1" noChangeArrowheads="1"/>
          </p:cNvSpPr>
          <p:nvPr>
            <p:ph type="body" idx="1"/>
          </p:nvPr>
        </p:nvSpPr>
        <p:spPr>
          <a:xfrm>
            <a:off x="898526" y="4686301"/>
            <a:ext cx="4938713" cy="4440237"/>
          </a:xfrm>
          <a:noFill/>
          <a:ln/>
        </p:spPr>
        <p:txBody>
          <a:bodyPr/>
          <a:lstStyle/>
          <a:p>
            <a:pPr eaLnBrk="1" hangingPunct="1"/>
            <a:endParaRPr lang="ja-JP" altLang="en-US" dirty="0">
              <a:ea typeface="ＭＳ Ｐ明朝" charset="-128"/>
            </a:endParaRPr>
          </a:p>
        </p:txBody>
      </p:sp>
    </p:spTree>
    <p:extLst>
      <p:ext uri="{BB962C8B-B14F-4D97-AF65-F5344CB8AC3E}">
        <p14:creationId xmlns:p14="http://schemas.microsoft.com/office/powerpoint/2010/main" val="3301018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6" name="Rectangle 7"/>
          <p:cNvSpPr>
            <a:spLocks noGrp="1" noChangeArrowheads="1"/>
          </p:cNvSpPr>
          <p:nvPr>
            <p:ph type="sldNum" sz="quarter" idx="5"/>
          </p:nvPr>
        </p:nvSpPr>
        <p:spPr>
          <a:noFill/>
          <a:ln/>
        </p:spPr>
        <p:txBody>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74636" indent="-296838">
              <a:defRPr kumimoji="1" sz="2000">
                <a:solidFill>
                  <a:schemeClr val="tx1"/>
                </a:solidFill>
                <a:latin typeface="Arial" panose="020B0604020202020204" pitchFamily="34" charset="0"/>
                <a:ea typeface="ＭＳ Ｐゴシック" panose="020B0600070205080204" pitchFamily="50" charset="-128"/>
              </a:defRPr>
            </a:lvl2pPr>
            <a:lvl3pPr marL="1192114" indent="-238105">
              <a:defRPr kumimoji="1" sz="2000">
                <a:solidFill>
                  <a:schemeClr val="tx1"/>
                </a:solidFill>
                <a:latin typeface="Arial" panose="020B0604020202020204" pitchFamily="34" charset="0"/>
                <a:ea typeface="ＭＳ Ｐゴシック" panose="020B0600070205080204" pitchFamily="50" charset="-128"/>
              </a:defRPr>
            </a:lvl3pPr>
            <a:lvl4pPr marL="1669912" indent="-238105">
              <a:defRPr kumimoji="1" sz="2000">
                <a:solidFill>
                  <a:schemeClr val="tx1"/>
                </a:solidFill>
                <a:latin typeface="Arial" panose="020B0604020202020204" pitchFamily="34" charset="0"/>
                <a:ea typeface="ＭＳ Ｐゴシック" panose="020B0600070205080204" pitchFamily="50" charset="-128"/>
              </a:defRPr>
            </a:lvl4pPr>
            <a:lvl5pPr marL="2147710" indent="-238105">
              <a:defRPr kumimoji="1" sz="2000">
                <a:solidFill>
                  <a:schemeClr val="tx1"/>
                </a:solidFill>
                <a:latin typeface="Arial" panose="020B0604020202020204" pitchFamily="34" charset="0"/>
                <a:ea typeface="ＭＳ Ｐゴシック" panose="020B0600070205080204" pitchFamily="50" charset="-128"/>
              </a:defRPr>
            </a:lvl5pPr>
            <a:lvl6pPr marL="2604872" indent="-238105"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062034" indent="-238105"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519196" indent="-238105"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976359" indent="-238105"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BDBA3015-320F-486F-B1B4-DB41195B9EC1}" type="slidenum">
              <a:rPr lang="en-US" altLang="ja-JP" sz="1300">
                <a:solidFill>
                  <a:srgbClr val="000000"/>
                </a:solidFill>
              </a:rPr>
              <a:pPr/>
              <a:t>8</a:t>
            </a:fld>
            <a:endParaRPr lang="en-US" altLang="ja-JP" sz="1300" dirty="0">
              <a:solidFill>
                <a:srgbClr val="000000"/>
              </a:solidFill>
            </a:endParaRPr>
          </a:p>
        </p:txBody>
      </p:sp>
      <p:sp>
        <p:nvSpPr>
          <p:cNvPr id="1887" name="Rectangle 2"/>
          <p:cNvSpPr>
            <a:spLocks noGrp="1" noRot="1" noChangeAspect="1" noChangeArrowheads="1" noTextEdit="1"/>
          </p:cNvSpPr>
          <p:nvPr>
            <p:ph type="sldImg"/>
          </p:nvPr>
        </p:nvSpPr>
        <p:spPr>
          <a:xfrm>
            <a:off x="990600" y="766763"/>
            <a:ext cx="5118100" cy="3840162"/>
          </a:xfrm>
          <a:ln/>
        </p:spPr>
      </p:sp>
      <p:sp>
        <p:nvSpPr>
          <p:cNvPr id="1888" name="Rectangle 3"/>
          <p:cNvSpPr>
            <a:spLocks noGrp="1" noChangeArrowheads="1"/>
          </p:cNvSpPr>
          <p:nvPr>
            <p:ph type="body" idx="1"/>
          </p:nvPr>
        </p:nvSpPr>
        <p:spPr>
          <a:xfrm>
            <a:off x="947234" y="4859909"/>
            <a:ext cx="5205450" cy="4608775"/>
          </a:xfrm>
          <a:noFill/>
          <a:ln/>
        </p:spPr>
        <p:txBody>
          <a:bodyPr/>
          <a:lstStyle/>
          <a:p>
            <a:pPr eaLnBrk="1" hangingPunct="1"/>
            <a:endParaRPr lang="ja-JP" altLang="en-US" dirty="0">
              <a:latin typeface="Arial" panose="020B0604020202020204" pitchFamily="34" charset="0"/>
            </a:endParaRPr>
          </a:p>
        </p:txBody>
      </p:sp>
    </p:spTree>
    <p:extLst>
      <p:ext uri="{BB962C8B-B14F-4D97-AF65-F5344CB8AC3E}">
        <p14:creationId xmlns:p14="http://schemas.microsoft.com/office/powerpoint/2010/main" val="3897913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8" name="Rectangle 7"/>
          <p:cNvSpPr>
            <a:spLocks noGrp="1" noChangeArrowheads="1"/>
          </p:cNvSpPr>
          <p:nvPr>
            <p:ph type="sldNum" sz="quarter" idx="5"/>
          </p:nvPr>
        </p:nvSpPr>
        <p:spPr>
          <a:noFill/>
          <a:ln/>
        </p:spPr>
        <p:txBody>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74636" indent="-296838">
              <a:defRPr kumimoji="1" sz="2000">
                <a:solidFill>
                  <a:schemeClr val="tx1"/>
                </a:solidFill>
                <a:latin typeface="Arial" panose="020B0604020202020204" pitchFamily="34" charset="0"/>
                <a:ea typeface="ＭＳ Ｐゴシック" panose="020B0600070205080204" pitchFamily="50" charset="-128"/>
              </a:defRPr>
            </a:lvl2pPr>
            <a:lvl3pPr marL="1192114" indent="-238105">
              <a:defRPr kumimoji="1" sz="2000">
                <a:solidFill>
                  <a:schemeClr val="tx1"/>
                </a:solidFill>
                <a:latin typeface="Arial" panose="020B0604020202020204" pitchFamily="34" charset="0"/>
                <a:ea typeface="ＭＳ Ｐゴシック" panose="020B0600070205080204" pitchFamily="50" charset="-128"/>
              </a:defRPr>
            </a:lvl3pPr>
            <a:lvl4pPr marL="1669912" indent="-238105">
              <a:defRPr kumimoji="1" sz="2000">
                <a:solidFill>
                  <a:schemeClr val="tx1"/>
                </a:solidFill>
                <a:latin typeface="Arial" panose="020B0604020202020204" pitchFamily="34" charset="0"/>
                <a:ea typeface="ＭＳ Ｐゴシック" panose="020B0600070205080204" pitchFamily="50" charset="-128"/>
              </a:defRPr>
            </a:lvl4pPr>
            <a:lvl5pPr marL="2147710" indent="-238105">
              <a:defRPr kumimoji="1" sz="2000">
                <a:solidFill>
                  <a:schemeClr val="tx1"/>
                </a:solidFill>
                <a:latin typeface="Arial" panose="020B0604020202020204" pitchFamily="34" charset="0"/>
                <a:ea typeface="ＭＳ Ｐゴシック" panose="020B0600070205080204" pitchFamily="50" charset="-128"/>
              </a:defRPr>
            </a:lvl5pPr>
            <a:lvl6pPr marL="2604872" indent="-238105"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062034" indent="-238105"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519196" indent="-238105"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976359" indent="-238105"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A7F6B963-C450-4A55-A09F-A05C7F2E8442}" type="slidenum">
              <a:rPr lang="en-US" altLang="ja-JP" sz="1300">
                <a:solidFill>
                  <a:srgbClr val="000000"/>
                </a:solidFill>
              </a:rPr>
              <a:pPr/>
              <a:t>9</a:t>
            </a:fld>
            <a:endParaRPr lang="en-US" altLang="ja-JP" sz="1300" dirty="0">
              <a:solidFill>
                <a:srgbClr val="000000"/>
              </a:solidFill>
            </a:endParaRPr>
          </a:p>
        </p:txBody>
      </p:sp>
      <p:sp>
        <p:nvSpPr>
          <p:cNvPr id="1899" name="Rectangle 2"/>
          <p:cNvSpPr>
            <a:spLocks noGrp="1" noRot="1" noChangeAspect="1" noChangeArrowheads="1" noTextEdit="1"/>
          </p:cNvSpPr>
          <p:nvPr>
            <p:ph type="sldImg"/>
          </p:nvPr>
        </p:nvSpPr>
        <p:spPr>
          <a:xfrm>
            <a:off x="990600" y="766763"/>
            <a:ext cx="5118100" cy="3840162"/>
          </a:xfrm>
          <a:ln/>
        </p:spPr>
      </p:sp>
      <p:sp>
        <p:nvSpPr>
          <p:cNvPr id="1900" name="Rectangle 3"/>
          <p:cNvSpPr>
            <a:spLocks noGrp="1" noChangeArrowheads="1"/>
          </p:cNvSpPr>
          <p:nvPr>
            <p:ph type="body" idx="1"/>
          </p:nvPr>
        </p:nvSpPr>
        <p:spPr>
          <a:xfrm>
            <a:off x="947234" y="4859909"/>
            <a:ext cx="5205450" cy="4608775"/>
          </a:xfrm>
          <a:noFill/>
          <a:ln/>
        </p:spPr>
        <p:txBody>
          <a:bodyPr/>
          <a:lstStyle/>
          <a:p>
            <a:pPr eaLnBrk="1" hangingPunct="1"/>
            <a:r>
              <a:rPr lang="ja-JP" altLang="en-US" dirty="0" err="1">
                <a:latin typeface="Arial" panose="020B0604020202020204" pitchFamily="34" charset="0"/>
              </a:rPr>
              <a:t>。</a:t>
            </a:r>
            <a:endParaRPr lang="ja-JP" altLang="en-US" dirty="0">
              <a:latin typeface="Arial" panose="020B0604020202020204" pitchFamily="34" charset="0"/>
            </a:endParaRPr>
          </a:p>
        </p:txBody>
      </p:sp>
    </p:spTree>
    <p:extLst>
      <p:ext uri="{BB962C8B-B14F-4D97-AF65-F5344CB8AC3E}">
        <p14:creationId xmlns:p14="http://schemas.microsoft.com/office/powerpoint/2010/main" val="2185168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 name="Rectangle 7"/>
          <p:cNvSpPr>
            <a:spLocks noGrp="1" noChangeArrowheads="1"/>
          </p:cNvSpPr>
          <p:nvPr>
            <p:ph type="sldNum" sz="quarter" idx="5"/>
          </p:nvPr>
        </p:nvSpPr>
        <p:spPr>
          <a:noFill/>
        </p:spPr>
        <p:txBody>
          <a:bodyPr/>
          <a:lstStyle/>
          <a:p>
            <a:fld id="{C1322C56-38E2-4FBB-BC8C-4D1D702CAD0B}" type="slidenum">
              <a:rPr lang="en-US" altLang="ja-JP" smtClean="0">
                <a:ea typeface="ＭＳ Ｐゴシック" charset="-128"/>
              </a:rPr>
              <a:pPr/>
              <a:t>10</a:t>
            </a:fld>
            <a:endParaRPr lang="en-US" altLang="ja-JP">
              <a:ea typeface="ＭＳ Ｐゴシック" charset="-128"/>
            </a:endParaRPr>
          </a:p>
        </p:txBody>
      </p:sp>
      <p:sp>
        <p:nvSpPr>
          <p:cNvPr id="1926" name="Rectangle 2"/>
          <p:cNvSpPr>
            <a:spLocks noGrp="1" noRot="1" noChangeAspect="1" noChangeArrowheads="1" noTextEdit="1"/>
          </p:cNvSpPr>
          <p:nvPr>
            <p:ph type="sldImg"/>
          </p:nvPr>
        </p:nvSpPr>
        <p:spPr>
          <a:xfrm>
            <a:off x="900113" y="739775"/>
            <a:ext cx="4935537" cy="3702050"/>
          </a:xfrm>
          <a:ln/>
        </p:spPr>
      </p:sp>
      <p:sp>
        <p:nvSpPr>
          <p:cNvPr id="1927" name="Rectangle 3"/>
          <p:cNvSpPr>
            <a:spLocks noGrp="1" noChangeArrowheads="1"/>
          </p:cNvSpPr>
          <p:nvPr>
            <p:ph type="body" idx="1"/>
          </p:nvPr>
        </p:nvSpPr>
        <p:spPr>
          <a:xfrm>
            <a:off x="898526" y="4686301"/>
            <a:ext cx="4938713" cy="4440237"/>
          </a:xfrm>
          <a:noFill/>
          <a:ln/>
        </p:spPr>
        <p:txBody>
          <a:bodyPr/>
          <a:lstStyle/>
          <a:p>
            <a:pPr eaLnBrk="1" hangingPunct="1"/>
            <a:endParaRPr lang="ja-JP" altLang="en-US" dirty="0">
              <a:ea typeface="ＭＳ Ｐ明朝" charset="-128"/>
            </a:endParaRPr>
          </a:p>
        </p:txBody>
      </p:sp>
    </p:spTree>
    <p:extLst>
      <p:ext uri="{BB962C8B-B14F-4D97-AF65-F5344CB8AC3E}">
        <p14:creationId xmlns:p14="http://schemas.microsoft.com/office/powerpoint/2010/main" val="3759387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6" name="Rectangle 7"/>
          <p:cNvSpPr>
            <a:spLocks noGrp="1" noChangeArrowheads="1"/>
          </p:cNvSpPr>
          <p:nvPr>
            <p:ph type="sldNum" sz="quarter" idx="5"/>
          </p:nvPr>
        </p:nvSpPr>
        <p:spPr>
          <a:noFill/>
        </p:spPr>
        <p:txBody>
          <a:bodyPr/>
          <a:lstStyle/>
          <a:p>
            <a:fld id="{C1322C56-38E2-4FBB-BC8C-4D1D702CAD0B}" type="slidenum">
              <a:rPr lang="en-US" altLang="ja-JP" smtClean="0">
                <a:ea typeface="ＭＳ Ｐゴシック" charset="-128"/>
              </a:rPr>
              <a:pPr/>
              <a:t>15</a:t>
            </a:fld>
            <a:endParaRPr lang="en-US" altLang="ja-JP">
              <a:ea typeface="ＭＳ Ｐゴシック" charset="-128"/>
            </a:endParaRPr>
          </a:p>
        </p:txBody>
      </p:sp>
      <p:sp>
        <p:nvSpPr>
          <p:cNvPr id="2037" name="Rectangle 2"/>
          <p:cNvSpPr>
            <a:spLocks noGrp="1" noRot="1" noChangeAspect="1" noChangeArrowheads="1" noTextEdit="1"/>
          </p:cNvSpPr>
          <p:nvPr>
            <p:ph type="sldImg"/>
          </p:nvPr>
        </p:nvSpPr>
        <p:spPr>
          <a:xfrm>
            <a:off x="900113" y="739775"/>
            <a:ext cx="4935537" cy="3702050"/>
          </a:xfrm>
          <a:ln/>
        </p:spPr>
      </p:sp>
      <p:sp>
        <p:nvSpPr>
          <p:cNvPr id="2038" name="Rectangle 3"/>
          <p:cNvSpPr>
            <a:spLocks noGrp="1" noChangeArrowheads="1"/>
          </p:cNvSpPr>
          <p:nvPr>
            <p:ph type="body" idx="1"/>
          </p:nvPr>
        </p:nvSpPr>
        <p:spPr>
          <a:xfrm>
            <a:off x="898526" y="4686301"/>
            <a:ext cx="4938713" cy="4440237"/>
          </a:xfrm>
          <a:noFill/>
          <a:ln/>
        </p:spPr>
        <p:txBody>
          <a:bodyPr/>
          <a:lstStyle/>
          <a:p>
            <a:pPr eaLnBrk="1" hangingPunct="1"/>
            <a:endParaRPr lang="ja-JP" altLang="en-US" dirty="0">
              <a:ea typeface="ＭＳ Ｐ明朝" charset="-128"/>
            </a:endParaRPr>
          </a:p>
        </p:txBody>
      </p:sp>
    </p:spTree>
    <p:extLst>
      <p:ext uri="{BB962C8B-B14F-4D97-AF65-F5344CB8AC3E}">
        <p14:creationId xmlns:p14="http://schemas.microsoft.com/office/powerpoint/2010/main" val="1925594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スライド イメージ プレースホルダ 1"/>
          <p:cNvSpPr>
            <a:spLocks noGrp="1" noRot="1" noChangeAspect="1"/>
          </p:cNvSpPr>
          <p:nvPr>
            <p:ph type="sldImg"/>
          </p:nvPr>
        </p:nvSpPr>
        <p:spPr>
          <a:xfrm>
            <a:off x="900113" y="739775"/>
            <a:ext cx="4935537" cy="3702050"/>
          </a:xfrm>
        </p:spPr>
      </p:sp>
      <p:sp>
        <p:nvSpPr>
          <p:cNvPr id="2055" name="ノート プレースホルダ 2"/>
          <p:cNvSpPr>
            <a:spLocks noGrp="1"/>
          </p:cNvSpPr>
          <p:nvPr>
            <p:ph type="body" idx="1"/>
          </p:nvPr>
        </p:nvSpPr>
        <p:spPr/>
        <p:txBody>
          <a:bodyPr>
            <a:normAutofit/>
          </a:bodyPr>
          <a:lstStyle/>
          <a:p>
            <a:endParaRPr kumimoji="1" lang="ja-JP" altLang="en-US" dirty="0"/>
          </a:p>
        </p:txBody>
      </p:sp>
      <p:sp>
        <p:nvSpPr>
          <p:cNvPr id="2056" name="スライド番号プレースホルダ 3"/>
          <p:cNvSpPr>
            <a:spLocks noGrp="1"/>
          </p:cNvSpPr>
          <p:nvPr>
            <p:ph type="sldNum" sz="quarter" idx="10"/>
          </p:nvPr>
        </p:nvSpPr>
        <p:spPr/>
        <p:txBody>
          <a:bodyPr/>
          <a:lstStyle/>
          <a:p>
            <a:fld id="{36102759-6FFF-4176-B886-54DF58274917}" type="slidenum">
              <a:rPr kumimoji="1" lang="ja-JP" altLang="en-US" smtClean="0"/>
              <a:pPr/>
              <a:t>16</a:t>
            </a:fld>
            <a:endParaRPr kumimoji="1" lang="ja-JP" altLang="en-US"/>
          </a:p>
        </p:txBody>
      </p:sp>
    </p:spTree>
    <p:extLst>
      <p:ext uri="{BB962C8B-B14F-4D97-AF65-F5344CB8AC3E}">
        <p14:creationId xmlns:p14="http://schemas.microsoft.com/office/powerpoint/2010/main" val="2990019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9.xml"/><Relationship Id="rId5" Type="http://schemas.openxmlformats.org/officeDocument/2006/relationships/image" Target="../media/image4.wmf"/><Relationship Id="rId4" Type="http://schemas.openxmlformats.org/officeDocument/2006/relationships/image" Target="../media/image3.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0.xml"/><Relationship Id="rId5" Type="http://schemas.openxmlformats.org/officeDocument/2006/relationships/image" Target="../media/image4.wmf"/><Relationship Id="rId4" Type="http://schemas.openxmlformats.org/officeDocument/2006/relationships/image" Target="../media/image3.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1.xml"/><Relationship Id="rId5" Type="http://schemas.openxmlformats.org/officeDocument/2006/relationships/image" Target="../media/image4.wmf"/><Relationship Id="rId4" Type="http://schemas.openxmlformats.org/officeDocument/2006/relationships/image" Target="../media/image3.pn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2.xml"/><Relationship Id="rId5" Type="http://schemas.openxmlformats.org/officeDocument/2006/relationships/image" Target="../media/image4.wmf"/><Relationship Id="rId4" Type="http://schemas.openxmlformats.org/officeDocument/2006/relationships/image" Target="../media/image3.pn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2.xml"/><Relationship Id="rId5" Type="http://schemas.openxmlformats.org/officeDocument/2006/relationships/image" Target="../media/image4.wmf"/><Relationship Id="rId4" Type="http://schemas.openxmlformats.org/officeDocument/2006/relationships/image" Target="../media/image9.pn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wmf"/><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4.wmf"/><Relationship Id="rId4"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7.xml"/><Relationship Id="rId5" Type="http://schemas.openxmlformats.org/officeDocument/2006/relationships/image" Target="../media/image4.wmf"/><Relationship Id="rId4" Type="http://schemas.openxmlformats.org/officeDocument/2006/relationships/image" Target="../media/image3.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8.xml"/><Relationship Id="rId5" Type="http://schemas.openxmlformats.org/officeDocument/2006/relationships/image" Target="../media/image4.wmf"/><Relationship Id="rId4" Type="http://schemas.openxmlformats.org/officeDocument/2006/relationships/image" Target="../media/image3.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1031" name="タイトル 1"/>
          <p:cNvSpPr>
            <a:spLocks noGrp="1"/>
          </p:cNvSpPr>
          <p:nvPr>
            <p:ph type="ctrTitle"/>
          </p:nvPr>
        </p:nvSpPr>
        <p:spPr>
          <a:xfrm>
            <a:off x="685800" y="2130431"/>
            <a:ext cx="7772400" cy="1470025"/>
          </a:xfrm>
        </p:spPr>
        <p:txBody>
          <a:bodyPr/>
          <a:lstStyle/>
          <a:p>
            <a:r>
              <a:rPr kumimoji="1" lang="ja-JP" altLang="en-US"/>
              <a:t>マスタ タイトルの書式設定</a:t>
            </a:r>
          </a:p>
        </p:txBody>
      </p:sp>
      <p:sp>
        <p:nvSpPr>
          <p:cNvPr id="1032"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1033" name="日付プレースホルダ 3"/>
          <p:cNvSpPr>
            <a:spLocks noGrp="1"/>
          </p:cNvSpPr>
          <p:nvPr>
            <p:ph type="dt" sz="half" idx="10"/>
          </p:nvPr>
        </p:nvSpPr>
        <p:spPr/>
        <p:txBody>
          <a:bodyPr/>
          <a:lstStyle/>
          <a:p>
            <a:fld id="{963855AD-90DB-4F9D-9801-40AEA47EE6C0}" type="datetimeFigureOut">
              <a:rPr kumimoji="1" lang="ja-JP" altLang="en-US" smtClean="0"/>
              <a:pPr/>
              <a:t>2024/3/18</a:t>
            </a:fld>
            <a:endParaRPr kumimoji="1" lang="ja-JP" altLang="en-US"/>
          </a:p>
        </p:txBody>
      </p:sp>
      <p:sp>
        <p:nvSpPr>
          <p:cNvPr id="1034" name="フッター プレースホルダ 4"/>
          <p:cNvSpPr>
            <a:spLocks noGrp="1"/>
          </p:cNvSpPr>
          <p:nvPr>
            <p:ph type="ftr" sz="quarter" idx="11"/>
          </p:nvPr>
        </p:nvSpPr>
        <p:spPr/>
        <p:txBody>
          <a:bodyPr/>
          <a:lstStyle/>
          <a:p>
            <a:endParaRPr kumimoji="1" lang="ja-JP" altLang="en-US"/>
          </a:p>
        </p:txBody>
      </p:sp>
      <p:sp>
        <p:nvSpPr>
          <p:cNvPr id="1035"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088" name="タイトル 1"/>
          <p:cNvSpPr>
            <a:spLocks noGrp="1"/>
          </p:cNvSpPr>
          <p:nvPr>
            <p:ph type="title"/>
          </p:nvPr>
        </p:nvSpPr>
        <p:spPr/>
        <p:txBody>
          <a:bodyPr/>
          <a:lstStyle/>
          <a:p>
            <a:r>
              <a:rPr kumimoji="1" lang="ja-JP" altLang="en-US"/>
              <a:t>マスタ タイトルの書式設定</a:t>
            </a:r>
          </a:p>
        </p:txBody>
      </p:sp>
      <p:sp>
        <p:nvSpPr>
          <p:cNvPr id="1089"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90" name="日付プレースホルダ 3"/>
          <p:cNvSpPr>
            <a:spLocks noGrp="1"/>
          </p:cNvSpPr>
          <p:nvPr>
            <p:ph type="dt" sz="half" idx="10"/>
          </p:nvPr>
        </p:nvSpPr>
        <p:spPr/>
        <p:txBody>
          <a:bodyPr/>
          <a:lstStyle/>
          <a:p>
            <a:fld id="{963855AD-90DB-4F9D-9801-40AEA47EE6C0}" type="datetimeFigureOut">
              <a:rPr kumimoji="1" lang="ja-JP" altLang="en-US" smtClean="0"/>
              <a:pPr/>
              <a:t>2024/3/18</a:t>
            </a:fld>
            <a:endParaRPr kumimoji="1" lang="ja-JP" altLang="en-US"/>
          </a:p>
        </p:txBody>
      </p:sp>
      <p:sp>
        <p:nvSpPr>
          <p:cNvPr id="1091" name="フッター プレースホルダ 4"/>
          <p:cNvSpPr>
            <a:spLocks noGrp="1"/>
          </p:cNvSpPr>
          <p:nvPr>
            <p:ph type="ftr" sz="quarter" idx="11"/>
          </p:nvPr>
        </p:nvSpPr>
        <p:spPr/>
        <p:txBody>
          <a:bodyPr/>
          <a:lstStyle/>
          <a:p>
            <a:endParaRPr kumimoji="1" lang="ja-JP" altLang="en-US"/>
          </a:p>
        </p:txBody>
      </p:sp>
      <p:sp>
        <p:nvSpPr>
          <p:cNvPr id="1092"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4244" name="タイトル 1"/>
          <p:cNvSpPr>
            <a:spLocks noGrp="1"/>
          </p:cNvSpPr>
          <p:nvPr>
            <p:ph type="title"/>
          </p:nvPr>
        </p:nvSpPr>
        <p:spPr>
          <a:xfrm>
            <a:off x="722313" y="4406906"/>
            <a:ext cx="7772400" cy="1362075"/>
          </a:xfrm>
        </p:spPr>
        <p:txBody>
          <a:bodyPr anchor="t"/>
          <a:lstStyle>
            <a:lvl1pPr algn="l">
              <a:defRPr sz="4000" b="1" cap="all"/>
            </a:lvl1pPr>
          </a:lstStyle>
          <a:p>
            <a:r>
              <a:rPr kumimoji="1" lang="ja-JP" altLang="en-US"/>
              <a:t>マスタ タイトルの書式設定</a:t>
            </a:r>
          </a:p>
        </p:txBody>
      </p:sp>
      <p:sp>
        <p:nvSpPr>
          <p:cNvPr id="4245"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246" name="日付プレースホルダ 3"/>
          <p:cNvSpPr>
            <a:spLocks noGrp="1"/>
          </p:cNvSpPr>
          <p:nvPr>
            <p:ph type="dt" sz="half" idx="10"/>
          </p:nvPr>
        </p:nvSpPr>
        <p:spPr/>
        <p:txBody>
          <a:bodyPr/>
          <a:lstStyle/>
          <a:p>
            <a:fld id="{F7B88213-6F27-4065-8EC1-3FE1617FDA45}" type="datetime1">
              <a:rPr kumimoji="1" lang="ja-JP" altLang="en-US" smtClean="0"/>
              <a:t>2024/3/18</a:t>
            </a:fld>
            <a:endParaRPr kumimoji="1" lang="ja-JP" altLang="en-US"/>
          </a:p>
        </p:txBody>
      </p:sp>
      <p:sp>
        <p:nvSpPr>
          <p:cNvPr id="4247" name="フッター プレースホルダ 4"/>
          <p:cNvSpPr>
            <a:spLocks noGrp="1"/>
          </p:cNvSpPr>
          <p:nvPr>
            <p:ph type="ftr" sz="quarter" idx="11"/>
          </p:nvPr>
        </p:nvSpPr>
        <p:spPr/>
        <p:txBody>
          <a:bodyPr/>
          <a:lstStyle/>
          <a:p>
            <a:endParaRPr kumimoji="1" lang="ja-JP" altLang="en-US"/>
          </a:p>
        </p:txBody>
      </p:sp>
      <p:sp>
        <p:nvSpPr>
          <p:cNvPr id="4248"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4250" name="タイトル 1"/>
          <p:cNvSpPr>
            <a:spLocks noGrp="1"/>
          </p:cNvSpPr>
          <p:nvPr>
            <p:ph type="title"/>
          </p:nvPr>
        </p:nvSpPr>
        <p:spPr/>
        <p:txBody>
          <a:bodyPr/>
          <a:lstStyle/>
          <a:p>
            <a:r>
              <a:rPr kumimoji="1" lang="ja-JP" altLang="en-US"/>
              <a:t>マスタ タイトルの書式設定</a:t>
            </a:r>
          </a:p>
        </p:txBody>
      </p:sp>
      <p:sp>
        <p:nvSpPr>
          <p:cNvPr id="4251" name="コンテンツ プレースホル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252" name="コンテンツ プレースホル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253" name="日付プレースホルダ 4"/>
          <p:cNvSpPr>
            <a:spLocks noGrp="1"/>
          </p:cNvSpPr>
          <p:nvPr>
            <p:ph type="dt" sz="half" idx="10"/>
          </p:nvPr>
        </p:nvSpPr>
        <p:spPr/>
        <p:txBody>
          <a:bodyPr/>
          <a:lstStyle/>
          <a:p>
            <a:fld id="{D81C081E-D873-4E79-8890-6E391DE548E0}" type="datetime1">
              <a:rPr kumimoji="1" lang="ja-JP" altLang="en-US" smtClean="0"/>
              <a:t>2024/3/18</a:t>
            </a:fld>
            <a:endParaRPr kumimoji="1" lang="ja-JP" altLang="en-US"/>
          </a:p>
        </p:txBody>
      </p:sp>
      <p:sp>
        <p:nvSpPr>
          <p:cNvPr id="4254" name="フッター プレースホルダ 5"/>
          <p:cNvSpPr>
            <a:spLocks noGrp="1"/>
          </p:cNvSpPr>
          <p:nvPr>
            <p:ph type="ftr" sz="quarter" idx="11"/>
          </p:nvPr>
        </p:nvSpPr>
        <p:spPr/>
        <p:txBody>
          <a:bodyPr/>
          <a:lstStyle/>
          <a:p>
            <a:endParaRPr kumimoji="1" lang="ja-JP" altLang="en-US"/>
          </a:p>
        </p:txBody>
      </p:sp>
      <p:sp>
        <p:nvSpPr>
          <p:cNvPr id="4255" name="スライド番号プレースホルダ 6"/>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4257" name="タイトル 1"/>
          <p:cNvSpPr>
            <a:spLocks noGrp="1"/>
          </p:cNvSpPr>
          <p:nvPr>
            <p:ph type="title"/>
          </p:nvPr>
        </p:nvSpPr>
        <p:spPr/>
        <p:txBody>
          <a:bodyPr/>
          <a:lstStyle>
            <a:lvl1pPr>
              <a:defRPr/>
            </a:lvl1pPr>
          </a:lstStyle>
          <a:p>
            <a:r>
              <a:rPr kumimoji="1" lang="ja-JP" altLang="en-US"/>
              <a:t>マスタ タイトルの書式設定</a:t>
            </a:r>
          </a:p>
        </p:txBody>
      </p:sp>
      <p:sp>
        <p:nvSpPr>
          <p:cNvPr id="4258"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259"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260" name="テキスト プレースホルダ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261" name="コンテンツ プレースホルダ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262" name="日付プレースホルダ 6"/>
          <p:cNvSpPr>
            <a:spLocks noGrp="1"/>
          </p:cNvSpPr>
          <p:nvPr>
            <p:ph type="dt" sz="half" idx="10"/>
          </p:nvPr>
        </p:nvSpPr>
        <p:spPr/>
        <p:txBody>
          <a:bodyPr/>
          <a:lstStyle/>
          <a:p>
            <a:fld id="{F1A50971-F2A9-4EBB-9CCF-231E8255EA26}" type="datetime1">
              <a:rPr kumimoji="1" lang="ja-JP" altLang="en-US" smtClean="0"/>
              <a:t>2024/3/18</a:t>
            </a:fld>
            <a:endParaRPr kumimoji="1" lang="ja-JP" altLang="en-US"/>
          </a:p>
        </p:txBody>
      </p:sp>
      <p:sp>
        <p:nvSpPr>
          <p:cNvPr id="4263" name="フッター プレースホルダ 7"/>
          <p:cNvSpPr>
            <a:spLocks noGrp="1"/>
          </p:cNvSpPr>
          <p:nvPr>
            <p:ph type="ftr" sz="quarter" idx="11"/>
          </p:nvPr>
        </p:nvSpPr>
        <p:spPr/>
        <p:txBody>
          <a:bodyPr/>
          <a:lstStyle/>
          <a:p>
            <a:endParaRPr kumimoji="1" lang="ja-JP" altLang="en-US"/>
          </a:p>
        </p:txBody>
      </p:sp>
      <p:sp>
        <p:nvSpPr>
          <p:cNvPr id="4264" name="スライド番号プレースホルダ 8"/>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4266" name="タイトル 1"/>
          <p:cNvSpPr>
            <a:spLocks noGrp="1"/>
          </p:cNvSpPr>
          <p:nvPr>
            <p:ph type="title"/>
          </p:nvPr>
        </p:nvSpPr>
        <p:spPr/>
        <p:txBody>
          <a:bodyPr/>
          <a:lstStyle/>
          <a:p>
            <a:r>
              <a:rPr kumimoji="1" lang="ja-JP" altLang="en-US"/>
              <a:t>マスタ タイトルの書式設定</a:t>
            </a:r>
          </a:p>
        </p:txBody>
      </p:sp>
      <p:sp>
        <p:nvSpPr>
          <p:cNvPr id="4267" name="日付プレースホルダ 2"/>
          <p:cNvSpPr>
            <a:spLocks noGrp="1"/>
          </p:cNvSpPr>
          <p:nvPr>
            <p:ph type="dt" sz="half" idx="10"/>
          </p:nvPr>
        </p:nvSpPr>
        <p:spPr/>
        <p:txBody>
          <a:bodyPr/>
          <a:lstStyle/>
          <a:p>
            <a:fld id="{3C3017F7-15F4-4C94-AEC8-114FF26ABB49}" type="datetime1">
              <a:rPr kumimoji="1" lang="ja-JP" altLang="en-US" smtClean="0"/>
              <a:t>2024/3/18</a:t>
            </a:fld>
            <a:endParaRPr kumimoji="1" lang="ja-JP" altLang="en-US"/>
          </a:p>
        </p:txBody>
      </p:sp>
      <p:sp>
        <p:nvSpPr>
          <p:cNvPr id="4268" name="フッター プレースホルダ 3"/>
          <p:cNvSpPr>
            <a:spLocks noGrp="1"/>
          </p:cNvSpPr>
          <p:nvPr>
            <p:ph type="ftr" sz="quarter" idx="11"/>
          </p:nvPr>
        </p:nvSpPr>
        <p:spPr/>
        <p:txBody>
          <a:bodyPr/>
          <a:lstStyle/>
          <a:p>
            <a:endParaRPr kumimoji="1" lang="ja-JP" altLang="en-US"/>
          </a:p>
        </p:txBody>
      </p:sp>
      <p:sp>
        <p:nvSpPr>
          <p:cNvPr id="4269" name="スライド番号プレースホルダ 4"/>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271" name="日付プレースホルダ 1"/>
          <p:cNvSpPr>
            <a:spLocks noGrp="1"/>
          </p:cNvSpPr>
          <p:nvPr>
            <p:ph type="dt" sz="half" idx="10"/>
          </p:nvPr>
        </p:nvSpPr>
        <p:spPr/>
        <p:txBody>
          <a:bodyPr/>
          <a:lstStyle/>
          <a:p>
            <a:fld id="{5878BB96-7DAB-47B8-A62E-A95FEC1D644A}" type="datetime1">
              <a:rPr kumimoji="1" lang="ja-JP" altLang="en-US" smtClean="0"/>
              <a:t>2024/3/18</a:t>
            </a:fld>
            <a:endParaRPr kumimoji="1" lang="ja-JP" altLang="en-US"/>
          </a:p>
        </p:txBody>
      </p:sp>
      <p:sp>
        <p:nvSpPr>
          <p:cNvPr id="4272" name="フッター プレースホルダ 2"/>
          <p:cNvSpPr>
            <a:spLocks noGrp="1"/>
          </p:cNvSpPr>
          <p:nvPr>
            <p:ph type="ftr" sz="quarter" idx="11"/>
          </p:nvPr>
        </p:nvSpPr>
        <p:spPr/>
        <p:txBody>
          <a:bodyPr/>
          <a:lstStyle/>
          <a:p>
            <a:endParaRPr kumimoji="1" lang="ja-JP" altLang="en-US"/>
          </a:p>
        </p:txBody>
      </p:sp>
      <p:sp>
        <p:nvSpPr>
          <p:cNvPr id="4273" name="スライド番号プレースホルダ 3"/>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4275" name="タイトル 1"/>
          <p:cNvSpPr>
            <a:spLocks noGrp="1"/>
          </p:cNvSpPr>
          <p:nvPr>
            <p:ph type="title"/>
          </p:nvPr>
        </p:nvSpPr>
        <p:spPr>
          <a:xfrm>
            <a:off x="457202" y="273050"/>
            <a:ext cx="3008313" cy="1162050"/>
          </a:xfrm>
        </p:spPr>
        <p:txBody>
          <a:bodyPr anchor="b"/>
          <a:lstStyle>
            <a:lvl1pPr algn="l">
              <a:defRPr sz="2000" b="1"/>
            </a:lvl1pPr>
          </a:lstStyle>
          <a:p>
            <a:r>
              <a:rPr kumimoji="1" lang="ja-JP" altLang="en-US"/>
              <a:t>マスタ タイトルの書式設定</a:t>
            </a:r>
          </a:p>
        </p:txBody>
      </p:sp>
      <p:sp>
        <p:nvSpPr>
          <p:cNvPr id="4276" name="コンテンツ プレースホルダ 2"/>
          <p:cNvSpPr>
            <a:spLocks noGrp="1"/>
          </p:cNvSpPr>
          <p:nvPr>
            <p:ph idx="1"/>
          </p:nvPr>
        </p:nvSpPr>
        <p:spPr>
          <a:xfrm>
            <a:off x="3575052"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277" name="テキスト プレースホルダ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4278" name="日付プレースホルダ 4"/>
          <p:cNvSpPr>
            <a:spLocks noGrp="1"/>
          </p:cNvSpPr>
          <p:nvPr>
            <p:ph type="dt" sz="half" idx="10"/>
          </p:nvPr>
        </p:nvSpPr>
        <p:spPr/>
        <p:txBody>
          <a:bodyPr/>
          <a:lstStyle/>
          <a:p>
            <a:fld id="{AE17075B-311C-4ED2-8D20-6228B7795EE2}" type="datetime1">
              <a:rPr kumimoji="1" lang="ja-JP" altLang="en-US" smtClean="0"/>
              <a:t>2024/3/18</a:t>
            </a:fld>
            <a:endParaRPr kumimoji="1" lang="ja-JP" altLang="en-US"/>
          </a:p>
        </p:txBody>
      </p:sp>
      <p:sp>
        <p:nvSpPr>
          <p:cNvPr id="4279" name="フッター プレースホルダ 5"/>
          <p:cNvSpPr>
            <a:spLocks noGrp="1"/>
          </p:cNvSpPr>
          <p:nvPr>
            <p:ph type="ftr" sz="quarter" idx="11"/>
          </p:nvPr>
        </p:nvSpPr>
        <p:spPr/>
        <p:txBody>
          <a:bodyPr/>
          <a:lstStyle/>
          <a:p>
            <a:endParaRPr kumimoji="1" lang="ja-JP" altLang="en-US"/>
          </a:p>
        </p:txBody>
      </p:sp>
      <p:sp>
        <p:nvSpPr>
          <p:cNvPr id="4280" name="スライド番号プレースホルダ 6"/>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428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428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28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4285" name="日付プレースホルダ 4"/>
          <p:cNvSpPr>
            <a:spLocks noGrp="1"/>
          </p:cNvSpPr>
          <p:nvPr>
            <p:ph type="dt" sz="half" idx="10"/>
          </p:nvPr>
        </p:nvSpPr>
        <p:spPr/>
        <p:txBody>
          <a:bodyPr/>
          <a:lstStyle/>
          <a:p>
            <a:fld id="{8E51E2AD-481A-4440-82D2-1D75D57743E7}" type="datetime1">
              <a:rPr kumimoji="1" lang="ja-JP" altLang="en-US" smtClean="0"/>
              <a:t>2024/3/18</a:t>
            </a:fld>
            <a:endParaRPr kumimoji="1" lang="ja-JP" altLang="en-US"/>
          </a:p>
        </p:txBody>
      </p:sp>
      <p:sp>
        <p:nvSpPr>
          <p:cNvPr id="4286" name="フッター プレースホルダ 5"/>
          <p:cNvSpPr>
            <a:spLocks noGrp="1"/>
          </p:cNvSpPr>
          <p:nvPr>
            <p:ph type="ftr" sz="quarter" idx="11"/>
          </p:nvPr>
        </p:nvSpPr>
        <p:spPr/>
        <p:txBody>
          <a:bodyPr/>
          <a:lstStyle/>
          <a:p>
            <a:endParaRPr kumimoji="1" lang="ja-JP" altLang="en-US"/>
          </a:p>
        </p:txBody>
      </p:sp>
      <p:sp>
        <p:nvSpPr>
          <p:cNvPr id="4287" name="スライド番号プレースホルダ 6"/>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4289" name="タイトル 1"/>
          <p:cNvSpPr>
            <a:spLocks noGrp="1"/>
          </p:cNvSpPr>
          <p:nvPr>
            <p:ph type="title"/>
          </p:nvPr>
        </p:nvSpPr>
        <p:spPr/>
        <p:txBody>
          <a:bodyPr/>
          <a:lstStyle/>
          <a:p>
            <a:r>
              <a:rPr kumimoji="1" lang="ja-JP" altLang="en-US"/>
              <a:t>マスタ タイトルの書式設定</a:t>
            </a:r>
          </a:p>
        </p:txBody>
      </p:sp>
      <p:sp>
        <p:nvSpPr>
          <p:cNvPr id="4290"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291" name="日付プレースホルダ 3"/>
          <p:cNvSpPr>
            <a:spLocks noGrp="1"/>
          </p:cNvSpPr>
          <p:nvPr>
            <p:ph type="dt" sz="half" idx="10"/>
          </p:nvPr>
        </p:nvSpPr>
        <p:spPr/>
        <p:txBody>
          <a:bodyPr/>
          <a:lstStyle/>
          <a:p>
            <a:fld id="{FB3770DB-1C9C-404A-96FC-67018B02A3D8}" type="datetime1">
              <a:rPr kumimoji="1" lang="ja-JP" altLang="en-US" smtClean="0"/>
              <a:t>2024/3/18</a:t>
            </a:fld>
            <a:endParaRPr kumimoji="1" lang="ja-JP" altLang="en-US"/>
          </a:p>
        </p:txBody>
      </p:sp>
      <p:sp>
        <p:nvSpPr>
          <p:cNvPr id="4292" name="フッター プレースホルダ 4"/>
          <p:cNvSpPr>
            <a:spLocks noGrp="1"/>
          </p:cNvSpPr>
          <p:nvPr>
            <p:ph type="ftr" sz="quarter" idx="11"/>
          </p:nvPr>
        </p:nvSpPr>
        <p:spPr/>
        <p:txBody>
          <a:bodyPr/>
          <a:lstStyle/>
          <a:p>
            <a:endParaRPr kumimoji="1" lang="ja-JP" altLang="en-US"/>
          </a:p>
        </p:txBody>
      </p:sp>
      <p:sp>
        <p:nvSpPr>
          <p:cNvPr id="4293"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4295" name="縦書きタイトル 1"/>
          <p:cNvSpPr>
            <a:spLocks noGrp="1"/>
          </p:cNvSpPr>
          <p:nvPr>
            <p:ph type="title" orient="vert"/>
          </p:nvPr>
        </p:nvSpPr>
        <p:spPr>
          <a:xfrm>
            <a:off x="6629400" y="274643"/>
            <a:ext cx="2057400" cy="5851525"/>
          </a:xfrm>
        </p:spPr>
        <p:txBody>
          <a:bodyPr vert="eaVert"/>
          <a:lstStyle/>
          <a:p>
            <a:r>
              <a:rPr kumimoji="1" lang="ja-JP" altLang="en-US"/>
              <a:t>マスタ タイトルの書式設定</a:t>
            </a:r>
          </a:p>
        </p:txBody>
      </p:sp>
      <p:sp>
        <p:nvSpPr>
          <p:cNvPr id="4296" name="縦書きテキスト プレースホルダ 2"/>
          <p:cNvSpPr>
            <a:spLocks noGrp="1"/>
          </p:cNvSpPr>
          <p:nvPr>
            <p:ph type="body" orient="vert" idx="1"/>
          </p:nvPr>
        </p:nvSpPr>
        <p:spPr>
          <a:xfrm>
            <a:off x="457200" y="274643"/>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297" name="日付プレースホルダ 3"/>
          <p:cNvSpPr>
            <a:spLocks noGrp="1"/>
          </p:cNvSpPr>
          <p:nvPr>
            <p:ph type="dt" sz="half" idx="10"/>
          </p:nvPr>
        </p:nvSpPr>
        <p:spPr/>
        <p:txBody>
          <a:bodyPr/>
          <a:lstStyle/>
          <a:p>
            <a:fld id="{34BDE45A-F32F-415A-B7E9-E564D8D159FD}" type="datetime1">
              <a:rPr kumimoji="1" lang="ja-JP" altLang="en-US" smtClean="0"/>
              <a:t>2024/3/18</a:t>
            </a:fld>
            <a:endParaRPr kumimoji="1" lang="ja-JP" altLang="en-US"/>
          </a:p>
        </p:txBody>
      </p:sp>
      <p:sp>
        <p:nvSpPr>
          <p:cNvPr id="4298" name="フッター プレースホルダ 4"/>
          <p:cNvSpPr>
            <a:spLocks noGrp="1"/>
          </p:cNvSpPr>
          <p:nvPr>
            <p:ph type="ftr" sz="quarter" idx="11"/>
          </p:nvPr>
        </p:nvSpPr>
        <p:spPr/>
        <p:txBody>
          <a:bodyPr/>
          <a:lstStyle/>
          <a:p>
            <a:endParaRPr kumimoji="1" lang="ja-JP" altLang="en-US"/>
          </a:p>
        </p:txBody>
      </p:sp>
      <p:sp>
        <p:nvSpPr>
          <p:cNvPr id="4299"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4301" name="コンテンツ プレースホルダ 1"/>
          <p:cNvSpPr>
            <a:spLocks noGrp="1"/>
          </p:cNvSpPr>
          <p:nvPr>
            <p:ph/>
          </p:nvPr>
        </p:nvSpPr>
        <p:spPr>
          <a:xfrm>
            <a:off x="457200" y="274643"/>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302" name="Rectangle 4"/>
          <p:cNvSpPr>
            <a:spLocks noGrp="1" noChangeArrowheads="1"/>
          </p:cNvSpPr>
          <p:nvPr>
            <p:ph type="dt" sz="half" idx="10"/>
          </p:nvPr>
        </p:nvSpPr>
        <p:spPr>
          <a:ln/>
        </p:spPr>
        <p:txBody>
          <a:bodyPr/>
          <a:lstStyle>
            <a:lvl1pPr>
              <a:defRPr/>
            </a:lvl1pPr>
          </a:lstStyle>
          <a:p>
            <a:pPr>
              <a:defRPr/>
            </a:pPr>
            <a:fld id="{83993A77-7027-42CA-AFC0-41B1E828861E}" type="datetime1">
              <a:rPr lang="ja-JP" altLang="en-US" smtClean="0"/>
              <a:t>2024/3/18</a:t>
            </a:fld>
            <a:endParaRPr lang="en-US" altLang="ja-JP"/>
          </a:p>
        </p:txBody>
      </p:sp>
      <p:sp>
        <p:nvSpPr>
          <p:cNvPr id="430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304" name="Rectangle 6"/>
          <p:cNvSpPr>
            <a:spLocks noGrp="1" noChangeArrowheads="1"/>
          </p:cNvSpPr>
          <p:nvPr>
            <p:ph type="sldNum" sz="quarter" idx="12"/>
          </p:nvPr>
        </p:nvSpPr>
        <p:spPr>
          <a:ln/>
        </p:spPr>
        <p:txBody>
          <a:bodyPr/>
          <a:lstStyle>
            <a:lvl1pPr>
              <a:defRPr/>
            </a:lvl1pPr>
          </a:lstStyle>
          <a:p>
            <a:pPr>
              <a:defRPr/>
            </a:pPr>
            <a:fld id="{F3B80965-1F37-4529-9B13-8C162FF455FC}" type="slidenum">
              <a:rPr lang="en-US" altLang="ja-JP"/>
              <a:pPr>
                <a:defRPr/>
              </a:pPr>
              <a: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094" name="縦書きタイトル 1"/>
          <p:cNvSpPr>
            <a:spLocks noGrp="1"/>
          </p:cNvSpPr>
          <p:nvPr>
            <p:ph type="title" orient="vert"/>
          </p:nvPr>
        </p:nvSpPr>
        <p:spPr>
          <a:xfrm>
            <a:off x="6629400" y="274643"/>
            <a:ext cx="2057400" cy="5851525"/>
          </a:xfrm>
        </p:spPr>
        <p:txBody>
          <a:bodyPr vert="eaVert"/>
          <a:lstStyle/>
          <a:p>
            <a:r>
              <a:rPr kumimoji="1" lang="ja-JP" altLang="en-US"/>
              <a:t>マスタ タイトルの書式設定</a:t>
            </a:r>
          </a:p>
        </p:txBody>
      </p:sp>
      <p:sp>
        <p:nvSpPr>
          <p:cNvPr id="1095" name="縦書きテキスト プレースホルダ 2"/>
          <p:cNvSpPr>
            <a:spLocks noGrp="1"/>
          </p:cNvSpPr>
          <p:nvPr>
            <p:ph type="body" orient="vert" idx="1"/>
          </p:nvPr>
        </p:nvSpPr>
        <p:spPr>
          <a:xfrm>
            <a:off x="457200" y="274643"/>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96" name="日付プレースホルダ 3"/>
          <p:cNvSpPr>
            <a:spLocks noGrp="1"/>
          </p:cNvSpPr>
          <p:nvPr>
            <p:ph type="dt" sz="half" idx="10"/>
          </p:nvPr>
        </p:nvSpPr>
        <p:spPr/>
        <p:txBody>
          <a:bodyPr/>
          <a:lstStyle/>
          <a:p>
            <a:fld id="{963855AD-90DB-4F9D-9801-40AEA47EE6C0}" type="datetimeFigureOut">
              <a:rPr kumimoji="1" lang="ja-JP" altLang="en-US" smtClean="0"/>
              <a:pPr/>
              <a:t>2024/3/18</a:t>
            </a:fld>
            <a:endParaRPr kumimoji="1" lang="ja-JP" altLang="en-US"/>
          </a:p>
        </p:txBody>
      </p:sp>
      <p:sp>
        <p:nvSpPr>
          <p:cNvPr id="1097" name="フッター プレースホルダ 4"/>
          <p:cNvSpPr>
            <a:spLocks noGrp="1"/>
          </p:cNvSpPr>
          <p:nvPr>
            <p:ph type="ftr" sz="quarter" idx="11"/>
          </p:nvPr>
        </p:nvSpPr>
        <p:spPr/>
        <p:txBody>
          <a:bodyPr/>
          <a:lstStyle/>
          <a:p>
            <a:endParaRPr kumimoji="1" lang="ja-JP" altLang="en-US"/>
          </a:p>
        </p:txBody>
      </p:sp>
      <p:sp>
        <p:nvSpPr>
          <p:cNvPr id="1098"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4306" name="タイトル 1"/>
          <p:cNvSpPr>
            <a:spLocks noGrp="1"/>
          </p:cNvSpPr>
          <p:nvPr>
            <p:ph type="title"/>
          </p:nvPr>
        </p:nvSpPr>
        <p:spPr/>
        <p:txBody>
          <a:bodyPr/>
          <a:lstStyle/>
          <a:p>
            <a:r>
              <a:rPr lang="ja-JP" altLang="en-US"/>
              <a:t>マスタ タイトルの書式設定</a:t>
            </a:r>
          </a:p>
        </p:txBody>
      </p:sp>
      <p:sp>
        <p:nvSpPr>
          <p:cNvPr id="4307" name="Rectangle 4"/>
          <p:cNvSpPr>
            <a:spLocks noGrp="1" noChangeArrowheads="1"/>
          </p:cNvSpPr>
          <p:nvPr>
            <p:ph type="dt" sz="half" idx="10"/>
          </p:nvPr>
        </p:nvSpPr>
        <p:spPr>
          <a:ln/>
        </p:spPr>
        <p:txBody>
          <a:bodyPr/>
          <a:lstStyle>
            <a:lvl1pPr>
              <a:defRPr/>
            </a:lvl1pPr>
          </a:lstStyle>
          <a:p>
            <a:pPr>
              <a:defRPr/>
            </a:pPr>
            <a:fld id="{F9E8B837-ACFE-4673-AB77-3AFE9763251A}" type="datetime1">
              <a:rPr lang="ja-JP" altLang="en-US" smtClean="0"/>
              <a:t>2024/3/18</a:t>
            </a:fld>
            <a:endParaRPr lang="en-US" altLang="ja-JP"/>
          </a:p>
        </p:txBody>
      </p:sp>
      <p:sp>
        <p:nvSpPr>
          <p:cNvPr id="430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309" name="Rectangle 6"/>
          <p:cNvSpPr>
            <a:spLocks noGrp="1" noChangeArrowheads="1"/>
          </p:cNvSpPr>
          <p:nvPr>
            <p:ph type="sldNum" sz="quarter" idx="12"/>
          </p:nvPr>
        </p:nvSpPr>
        <p:spPr>
          <a:ln/>
        </p:spPr>
        <p:txBody>
          <a:bodyPr/>
          <a:lstStyle>
            <a:lvl1pPr>
              <a:defRPr/>
            </a:lvl1pPr>
          </a:lstStyle>
          <a:p>
            <a:pPr>
              <a:defRPr/>
            </a:pPr>
            <a:fld id="{CC65D9E1-3EB5-43DE-BEDF-72D1702BCA9E}" type="slidenum">
              <a:rPr lang="en-US" altLang="ja-JP"/>
              <a:pPr>
                <a:defRPr/>
              </a:pPr>
              <a:t>‹#›</a:t>
            </a:fld>
            <a:endParaRPr lang="en-US" altLang="ja-JP"/>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5_タイトルとコンテンツ">
    <p:spTree>
      <p:nvGrpSpPr>
        <p:cNvPr id="1" name=""/>
        <p:cNvGrpSpPr/>
        <p:nvPr/>
      </p:nvGrpSpPr>
      <p:grpSpPr>
        <a:xfrm>
          <a:off x="0" y="0"/>
          <a:ext cx="0" cy="0"/>
          <a:chOff x="0" y="0"/>
          <a:chExt cx="0" cy="0"/>
        </a:xfrm>
      </p:grpSpPr>
      <p:sp>
        <p:nvSpPr>
          <p:cNvPr id="4311" name="タイトル 1"/>
          <p:cNvSpPr>
            <a:spLocks noGrp="1"/>
          </p:cNvSpPr>
          <p:nvPr>
            <p:ph type="title"/>
          </p:nvPr>
        </p:nvSpPr>
        <p:spPr/>
        <p:txBody>
          <a:bodyPr/>
          <a:lstStyle/>
          <a:p>
            <a:r>
              <a:rPr lang="ja-JP" altLang="en-US"/>
              <a:t>マスタ タイトルの書式設定</a:t>
            </a:r>
          </a:p>
        </p:txBody>
      </p:sp>
      <p:sp>
        <p:nvSpPr>
          <p:cNvPr id="4312" name="Rectangle 4"/>
          <p:cNvSpPr>
            <a:spLocks noGrp="1" noChangeArrowheads="1"/>
          </p:cNvSpPr>
          <p:nvPr>
            <p:ph type="dt" sz="half" idx="10"/>
          </p:nvPr>
        </p:nvSpPr>
        <p:spPr>
          <a:ln/>
        </p:spPr>
        <p:txBody>
          <a:bodyPr/>
          <a:lstStyle>
            <a:lvl1pPr>
              <a:defRPr/>
            </a:lvl1pPr>
          </a:lstStyle>
          <a:p>
            <a:pPr>
              <a:defRPr/>
            </a:pPr>
            <a:fld id="{7120A5DD-8FDE-4710-BE6F-0CB190EB2C1E}" type="datetime1">
              <a:rPr lang="ja-JP" altLang="en-US" smtClean="0"/>
              <a:t>2024/3/18</a:t>
            </a:fld>
            <a:endParaRPr lang="en-US" altLang="ja-JP"/>
          </a:p>
        </p:txBody>
      </p:sp>
      <p:sp>
        <p:nvSpPr>
          <p:cNvPr id="431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314" name="Rectangle 6"/>
          <p:cNvSpPr>
            <a:spLocks noGrp="1" noChangeArrowheads="1"/>
          </p:cNvSpPr>
          <p:nvPr>
            <p:ph type="sldNum" sz="quarter" idx="12"/>
          </p:nvPr>
        </p:nvSpPr>
        <p:spPr>
          <a:ln/>
        </p:spPr>
        <p:txBody>
          <a:bodyPr/>
          <a:lstStyle>
            <a:lvl1pPr>
              <a:defRPr/>
            </a:lvl1pPr>
          </a:lstStyle>
          <a:p>
            <a:pPr>
              <a:defRPr/>
            </a:pPr>
            <a:fld id="{42DE37D2-9058-487D-936B-3FFD068C5FE1}" type="slidenum">
              <a:rPr lang="en-US" altLang="ja-JP"/>
              <a:pPr>
                <a:defRPr/>
              </a:pPr>
              <a:t>‹#›</a:t>
            </a:fld>
            <a:endParaRPr lang="en-US" altLang="ja-JP"/>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6_タイトルとコンテンツ">
    <p:spTree>
      <p:nvGrpSpPr>
        <p:cNvPr id="1" name=""/>
        <p:cNvGrpSpPr/>
        <p:nvPr/>
      </p:nvGrpSpPr>
      <p:grpSpPr>
        <a:xfrm>
          <a:off x="0" y="0"/>
          <a:ext cx="0" cy="0"/>
          <a:chOff x="0" y="0"/>
          <a:chExt cx="0" cy="0"/>
        </a:xfrm>
      </p:grpSpPr>
      <p:sp>
        <p:nvSpPr>
          <p:cNvPr id="4316" name="タイトル 1"/>
          <p:cNvSpPr>
            <a:spLocks noGrp="1"/>
          </p:cNvSpPr>
          <p:nvPr>
            <p:ph type="title"/>
          </p:nvPr>
        </p:nvSpPr>
        <p:spPr/>
        <p:txBody>
          <a:bodyPr/>
          <a:lstStyle/>
          <a:p>
            <a:r>
              <a:rPr lang="ja-JP" altLang="en-US"/>
              <a:t>マスタ タイトルの書式設定</a:t>
            </a:r>
          </a:p>
        </p:txBody>
      </p:sp>
      <p:sp>
        <p:nvSpPr>
          <p:cNvPr id="4317" name="Rectangle 4"/>
          <p:cNvSpPr>
            <a:spLocks noGrp="1" noChangeArrowheads="1"/>
          </p:cNvSpPr>
          <p:nvPr>
            <p:ph type="dt" sz="half" idx="10"/>
          </p:nvPr>
        </p:nvSpPr>
        <p:spPr>
          <a:ln/>
        </p:spPr>
        <p:txBody>
          <a:bodyPr/>
          <a:lstStyle>
            <a:lvl1pPr>
              <a:defRPr/>
            </a:lvl1pPr>
          </a:lstStyle>
          <a:p>
            <a:pPr>
              <a:defRPr/>
            </a:pPr>
            <a:fld id="{D0891072-F5E7-4882-99A6-F4657CB7C523}" type="datetime1">
              <a:rPr lang="ja-JP" altLang="en-US" smtClean="0"/>
              <a:t>2024/3/18</a:t>
            </a:fld>
            <a:endParaRPr lang="en-US" altLang="ja-JP"/>
          </a:p>
        </p:txBody>
      </p:sp>
      <p:sp>
        <p:nvSpPr>
          <p:cNvPr id="431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319" name="Rectangle 6"/>
          <p:cNvSpPr>
            <a:spLocks noGrp="1" noChangeArrowheads="1"/>
          </p:cNvSpPr>
          <p:nvPr>
            <p:ph type="sldNum" sz="quarter" idx="12"/>
          </p:nvPr>
        </p:nvSpPr>
        <p:spPr>
          <a:ln/>
        </p:spPr>
        <p:txBody>
          <a:bodyPr/>
          <a:lstStyle>
            <a:lvl1pPr>
              <a:defRPr/>
            </a:lvl1pPr>
          </a:lstStyle>
          <a:p>
            <a:pPr>
              <a:defRPr/>
            </a:pPr>
            <a:fld id="{CE0216D3-6A12-4A3F-97FC-8C595923FD33}" type="slidenum">
              <a:rPr lang="en-US" altLang="ja-JP"/>
              <a:pPr>
                <a:defRPr/>
              </a:pPr>
              <a:t>‹#›</a:t>
            </a:fld>
            <a:endParaRPr lang="en-US" altLang="ja-JP"/>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4_タイトルとコンテンツ">
    <p:spTree>
      <p:nvGrpSpPr>
        <p:cNvPr id="1" name=""/>
        <p:cNvGrpSpPr/>
        <p:nvPr/>
      </p:nvGrpSpPr>
      <p:grpSpPr>
        <a:xfrm>
          <a:off x="0" y="0"/>
          <a:ext cx="0" cy="0"/>
          <a:chOff x="0" y="0"/>
          <a:chExt cx="0" cy="0"/>
        </a:xfrm>
      </p:grpSpPr>
      <p:sp>
        <p:nvSpPr>
          <p:cNvPr id="4321" name="タイトル 1"/>
          <p:cNvSpPr>
            <a:spLocks noGrp="1"/>
          </p:cNvSpPr>
          <p:nvPr>
            <p:ph type="title"/>
          </p:nvPr>
        </p:nvSpPr>
        <p:spPr/>
        <p:txBody>
          <a:bodyPr/>
          <a:lstStyle/>
          <a:p>
            <a:r>
              <a:rPr lang="ja-JP" altLang="en-US"/>
              <a:t>マスタ タイトルの書式設定</a:t>
            </a:r>
          </a:p>
        </p:txBody>
      </p:sp>
      <p:sp>
        <p:nvSpPr>
          <p:cNvPr id="4322" name="Rectangle 4"/>
          <p:cNvSpPr>
            <a:spLocks noGrp="1" noChangeArrowheads="1"/>
          </p:cNvSpPr>
          <p:nvPr>
            <p:ph type="dt" sz="half" idx="10"/>
          </p:nvPr>
        </p:nvSpPr>
        <p:spPr>
          <a:ln/>
        </p:spPr>
        <p:txBody>
          <a:bodyPr/>
          <a:lstStyle>
            <a:lvl1pPr>
              <a:defRPr/>
            </a:lvl1pPr>
          </a:lstStyle>
          <a:p>
            <a:pPr>
              <a:defRPr/>
            </a:pPr>
            <a:fld id="{7EFDD0C3-4BCD-4768-838A-816FA5C6D532}" type="datetime1">
              <a:rPr lang="ja-JP" altLang="en-US" smtClean="0"/>
              <a:t>2024/3/18</a:t>
            </a:fld>
            <a:endParaRPr lang="en-US" altLang="ja-JP"/>
          </a:p>
        </p:txBody>
      </p:sp>
      <p:sp>
        <p:nvSpPr>
          <p:cNvPr id="432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324" name="Rectangle 6"/>
          <p:cNvSpPr>
            <a:spLocks noGrp="1" noChangeArrowheads="1"/>
          </p:cNvSpPr>
          <p:nvPr>
            <p:ph type="sldNum" sz="quarter" idx="12"/>
          </p:nvPr>
        </p:nvSpPr>
        <p:spPr>
          <a:ln/>
        </p:spPr>
        <p:txBody>
          <a:bodyPr/>
          <a:lstStyle>
            <a:lvl1pPr>
              <a:defRPr/>
            </a:lvl1pPr>
          </a:lstStyle>
          <a:p>
            <a:pPr>
              <a:defRPr/>
            </a:pPr>
            <a:fld id="{D91E4531-3D74-41CB-92D8-8267823E7D61}" type="slidenum">
              <a:rPr lang="en-US" altLang="ja-JP"/>
              <a:pPr>
                <a:defRPr/>
              </a:pPr>
              <a:t>‹#›</a:t>
            </a:fld>
            <a:endParaRPr lang="en-US" altLang="ja-JP"/>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3_タイトルとコンテンツ">
    <p:spTree>
      <p:nvGrpSpPr>
        <p:cNvPr id="1" name=""/>
        <p:cNvGrpSpPr/>
        <p:nvPr/>
      </p:nvGrpSpPr>
      <p:grpSpPr>
        <a:xfrm>
          <a:off x="0" y="0"/>
          <a:ext cx="0" cy="0"/>
          <a:chOff x="0" y="0"/>
          <a:chExt cx="0" cy="0"/>
        </a:xfrm>
      </p:grpSpPr>
      <p:sp>
        <p:nvSpPr>
          <p:cNvPr id="4326" name="タイトル 1"/>
          <p:cNvSpPr>
            <a:spLocks noGrp="1"/>
          </p:cNvSpPr>
          <p:nvPr>
            <p:ph type="title"/>
          </p:nvPr>
        </p:nvSpPr>
        <p:spPr/>
        <p:txBody>
          <a:bodyPr/>
          <a:lstStyle/>
          <a:p>
            <a:r>
              <a:rPr lang="ja-JP" altLang="en-US"/>
              <a:t>マスタ タイトルの書式設定</a:t>
            </a:r>
          </a:p>
        </p:txBody>
      </p:sp>
      <p:sp>
        <p:nvSpPr>
          <p:cNvPr id="4327" name="Rectangle 4"/>
          <p:cNvSpPr>
            <a:spLocks noGrp="1" noChangeArrowheads="1"/>
          </p:cNvSpPr>
          <p:nvPr>
            <p:ph type="dt" sz="half" idx="10"/>
          </p:nvPr>
        </p:nvSpPr>
        <p:spPr>
          <a:ln/>
        </p:spPr>
        <p:txBody>
          <a:bodyPr/>
          <a:lstStyle>
            <a:lvl1pPr>
              <a:defRPr/>
            </a:lvl1pPr>
          </a:lstStyle>
          <a:p>
            <a:pPr>
              <a:defRPr/>
            </a:pPr>
            <a:fld id="{5BCEC371-7FAC-4DAE-A308-8FBA0818005C}" type="datetime1">
              <a:rPr lang="ja-JP" altLang="en-US" smtClean="0"/>
              <a:t>2024/3/18</a:t>
            </a:fld>
            <a:endParaRPr lang="en-US" altLang="ja-JP"/>
          </a:p>
        </p:txBody>
      </p:sp>
      <p:sp>
        <p:nvSpPr>
          <p:cNvPr id="432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329" name="Rectangle 6"/>
          <p:cNvSpPr>
            <a:spLocks noGrp="1" noChangeArrowheads="1"/>
          </p:cNvSpPr>
          <p:nvPr>
            <p:ph type="sldNum" sz="quarter" idx="12"/>
          </p:nvPr>
        </p:nvSpPr>
        <p:spPr>
          <a:ln/>
        </p:spPr>
        <p:txBody>
          <a:bodyPr/>
          <a:lstStyle>
            <a:lvl1pPr>
              <a:defRPr/>
            </a:lvl1pPr>
          </a:lstStyle>
          <a:p>
            <a:pPr>
              <a:defRPr/>
            </a:pPr>
            <a:fld id="{41CE4466-932D-42E7-8A53-1CC225428BF2}" type="slidenum">
              <a:rPr lang="en-US" altLang="ja-JP"/>
              <a:pPr>
                <a:defRPr/>
              </a:pPr>
              <a:t>‹#›</a:t>
            </a:fld>
            <a:endParaRPr lang="en-US" altLang="ja-JP"/>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4331" name="タイトル 1"/>
          <p:cNvSpPr>
            <a:spLocks noGrp="1"/>
          </p:cNvSpPr>
          <p:nvPr>
            <p:ph type="title"/>
          </p:nvPr>
        </p:nvSpPr>
        <p:spPr/>
        <p:txBody>
          <a:bodyPr/>
          <a:lstStyle/>
          <a:p>
            <a:r>
              <a:rPr lang="ja-JP" altLang="en-US"/>
              <a:t>マスタ タイトルの書式設定</a:t>
            </a:r>
          </a:p>
        </p:txBody>
      </p:sp>
      <p:sp>
        <p:nvSpPr>
          <p:cNvPr id="4332" name="Rectangle 4"/>
          <p:cNvSpPr>
            <a:spLocks noGrp="1" noChangeArrowheads="1"/>
          </p:cNvSpPr>
          <p:nvPr>
            <p:ph type="dt" sz="half" idx="10"/>
          </p:nvPr>
        </p:nvSpPr>
        <p:spPr>
          <a:ln/>
        </p:spPr>
        <p:txBody>
          <a:bodyPr/>
          <a:lstStyle>
            <a:lvl1pPr>
              <a:defRPr/>
            </a:lvl1pPr>
          </a:lstStyle>
          <a:p>
            <a:pPr>
              <a:defRPr/>
            </a:pPr>
            <a:fld id="{69AA98E9-C593-4F98-B3E5-8542F270926F}" type="datetime1">
              <a:rPr lang="ja-JP" altLang="en-US" smtClean="0"/>
              <a:t>2024/3/18</a:t>
            </a:fld>
            <a:endParaRPr lang="en-US" altLang="ja-JP"/>
          </a:p>
        </p:txBody>
      </p:sp>
      <p:sp>
        <p:nvSpPr>
          <p:cNvPr id="433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334" name="Rectangle 6"/>
          <p:cNvSpPr>
            <a:spLocks noGrp="1" noChangeArrowheads="1"/>
          </p:cNvSpPr>
          <p:nvPr>
            <p:ph type="sldNum" sz="quarter" idx="12"/>
          </p:nvPr>
        </p:nvSpPr>
        <p:spPr>
          <a:ln/>
        </p:spPr>
        <p:txBody>
          <a:bodyPr/>
          <a:lstStyle>
            <a:lvl1pPr>
              <a:defRPr/>
            </a:lvl1pPr>
          </a:lstStyle>
          <a:p>
            <a:pPr>
              <a:defRPr/>
            </a:pPr>
            <a:fld id="{BC84963E-F0B7-403D-A0F0-EA9073922668}" type="slidenum">
              <a:rPr lang="en-US" altLang="ja-JP"/>
              <a:pPr>
                <a:defRPr/>
              </a:pPr>
              <a:t>‹#›</a:t>
            </a:fld>
            <a:endParaRPr lang="en-US" altLang="ja-JP"/>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7_タイトルとコンテンツ">
    <p:spTree>
      <p:nvGrpSpPr>
        <p:cNvPr id="1" name=""/>
        <p:cNvGrpSpPr/>
        <p:nvPr/>
      </p:nvGrpSpPr>
      <p:grpSpPr>
        <a:xfrm>
          <a:off x="0" y="0"/>
          <a:ext cx="0" cy="0"/>
          <a:chOff x="0" y="0"/>
          <a:chExt cx="0" cy="0"/>
        </a:xfrm>
      </p:grpSpPr>
      <p:grpSp>
        <p:nvGrpSpPr>
          <p:cNvPr id="4336" name="Group 18"/>
          <p:cNvGrpSpPr/>
          <p:nvPr userDrawn="1"/>
        </p:nvGrpSpPr>
        <p:grpSpPr>
          <a:xfrm>
            <a:off x="0" y="0"/>
            <a:ext cx="9144000" cy="546100"/>
            <a:chOff x="0" y="0"/>
            <a:chExt cx="5760" cy="344"/>
          </a:xfrm>
        </p:grpSpPr>
        <p:pic>
          <p:nvPicPr>
            <p:cNvPr id="4337" name="Picture 9" descr="mlit_top"/>
            <p:cNvPicPr>
              <a:picLocks noChangeAspect="1" noChangeArrowheads="1"/>
            </p:cNvPicPr>
            <p:nvPr userDrawn="1"/>
          </p:nvPicPr>
          <p:blipFill>
            <a:blip r:embed="rId2"/>
            <a:stretch>
              <a:fillRect/>
            </a:stretch>
          </p:blipFill>
          <p:spPr>
            <a:xfrm>
              <a:off x="0" y="300"/>
              <a:ext cx="5760" cy="44"/>
            </a:xfrm>
            <a:prstGeom prst="rect">
              <a:avLst/>
            </a:prstGeom>
            <a:noFill/>
            <a:ln>
              <a:noFill/>
            </a:ln>
          </p:spPr>
        </p:pic>
        <p:grpSp>
          <p:nvGrpSpPr>
            <p:cNvPr id="4338" name="Group 17"/>
            <p:cNvGrpSpPr/>
            <p:nvPr userDrawn="1"/>
          </p:nvGrpSpPr>
          <p:grpSpPr>
            <a:xfrm>
              <a:off x="0" y="0"/>
              <a:ext cx="5760" cy="318"/>
              <a:chOff x="0" y="0"/>
              <a:chExt cx="5760" cy="318"/>
            </a:xfrm>
          </p:grpSpPr>
          <p:pic>
            <p:nvPicPr>
              <p:cNvPr id="4339" name="Picture 11" descr="mlit_top"/>
              <p:cNvPicPr>
                <a:picLocks noChangeAspect="1" noChangeArrowheads="1"/>
              </p:cNvPicPr>
              <p:nvPr userDrawn="1"/>
            </p:nvPicPr>
            <p:blipFill>
              <a:blip r:embed="rId3"/>
              <a:srcRect r="66945" b="42805"/>
              <a:stretch>
                <a:fillRect/>
              </a:stretch>
            </p:blipFill>
            <p:spPr>
              <a:xfrm>
                <a:off x="3856" y="0"/>
                <a:ext cx="1904" cy="318"/>
              </a:xfrm>
              <a:prstGeom prst="rect">
                <a:avLst/>
              </a:prstGeom>
              <a:noFill/>
              <a:ln>
                <a:noFill/>
              </a:ln>
            </p:spPr>
          </p:pic>
          <p:pic>
            <p:nvPicPr>
              <p:cNvPr id="4340" name="Picture 16" descr="mlit_top"/>
              <p:cNvPicPr>
                <a:picLocks noChangeAspect="1" noChangeArrowheads="1"/>
              </p:cNvPicPr>
              <p:nvPr userDrawn="1"/>
            </p:nvPicPr>
            <p:blipFill>
              <a:blip r:embed="rId4"/>
              <a:srcRect l="50000" b="42805"/>
              <a:stretch>
                <a:fillRect/>
              </a:stretch>
            </p:blipFill>
            <p:spPr>
              <a:xfrm>
                <a:off x="1043" y="0"/>
                <a:ext cx="2880" cy="318"/>
              </a:xfrm>
              <a:prstGeom prst="rect">
                <a:avLst/>
              </a:prstGeom>
              <a:noFill/>
              <a:ln>
                <a:noFill/>
              </a:ln>
            </p:spPr>
          </p:pic>
          <p:pic>
            <p:nvPicPr>
              <p:cNvPr id="4341" name="Picture 10" descr="mlit_top"/>
              <p:cNvPicPr>
                <a:picLocks noChangeAspect="1" noChangeArrowheads="1"/>
              </p:cNvPicPr>
              <p:nvPr userDrawn="1"/>
            </p:nvPicPr>
            <p:blipFill>
              <a:blip r:embed="rId4"/>
              <a:srcRect l="68906" b="42805"/>
              <a:stretch>
                <a:fillRect/>
              </a:stretch>
            </p:blipFill>
            <p:spPr>
              <a:xfrm>
                <a:off x="0" y="0"/>
                <a:ext cx="1791" cy="318"/>
              </a:xfrm>
              <a:prstGeom prst="rect">
                <a:avLst/>
              </a:prstGeom>
              <a:noFill/>
              <a:ln>
                <a:noFill/>
              </a:ln>
            </p:spPr>
          </p:pic>
        </p:grpSp>
      </p:grpSp>
      <p:pic>
        <p:nvPicPr>
          <p:cNvPr id="4342" name="Picture 14"/>
          <p:cNvPicPr>
            <a:picLocks noChangeAspect="1" noChangeArrowheads="1"/>
          </p:cNvPicPr>
          <p:nvPr userDrawn="1"/>
        </p:nvPicPr>
        <p:blipFill>
          <a:blip r:embed="rId5"/>
          <a:srcRect t="3670"/>
          <a:stretch>
            <a:fillRect/>
          </a:stretch>
        </p:blipFill>
        <p:spPr>
          <a:xfrm>
            <a:off x="7593626" y="5"/>
            <a:ext cx="1550377" cy="333375"/>
          </a:xfrm>
          <a:prstGeom prst="rect">
            <a:avLst/>
          </a:prstGeom>
          <a:noFill/>
          <a:ln>
            <a:noFill/>
          </a:ln>
        </p:spPr>
      </p:pic>
      <p:sp>
        <p:nvSpPr>
          <p:cNvPr id="4343" name="Rectangle 6"/>
          <p:cNvSpPr>
            <a:spLocks noGrp="1" noChangeArrowheads="1"/>
          </p:cNvSpPr>
          <p:nvPr>
            <p:ph type="sldNum" sz="quarter" idx="10"/>
          </p:nvPr>
        </p:nvSpPr>
        <p:spPr>
          <a:xfrm>
            <a:off x="8883901" y="6623899"/>
            <a:ext cx="264496" cy="209737"/>
          </a:xfrm>
        </p:spPr>
        <p:txBody>
          <a:bodyPr wrap="none" lIns="0" tIns="0" rIns="0" bIns="0">
            <a:spAutoFit/>
          </a:bodyPr>
          <a:lstStyle>
            <a:lvl1pPr>
              <a:defRPr sz="1363">
                <a:solidFill>
                  <a:srgbClr val="000000"/>
                </a:solidFill>
                <a:latin typeface="ＭＳ Ｐゴシック" panose="020B0600070205080204" pitchFamily="50" charset="-128"/>
              </a:defRPr>
            </a:lvl1pPr>
          </a:lstStyle>
          <a:p>
            <a:pPr>
              <a:defRPr/>
            </a:pPr>
            <a:fld id="{639661E4-9D6A-45F9-A328-6DE526912FE8}" type="slidenum">
              <a:rPr lang="en-US" altLang="ja-JP"/>
              <a:pPr>
                <a:defRPr/>
              </a:pPr>
              <a:t>‹#›</a:t>
            </a:fld>
            <a:endParaRPr lang="en-US" altLang="ja-JP"/>
          </a:p>
        </p:txBody>
      </p:sp>
    </p:spTree>
    <p:extLst>
      <p:ext uri="{BB962C8B-B14F-4D97-AF65-F5344CB8AC3E}">
        <p14:creationId xmlns:p14="http://schemas.microsoft.com/office/powerpoint/2010/main" val="275636148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4369" name="タイトル 1"/>
          <p:cNvSpPr>
            <a:spLocks noGrp="1"/>
          </p:cNvSpPr>
          <p:nvPr>
            <p:ph type="ctrTitle"/>
          </p:nvPr>
        </p:nvSpPr>
        <p:spPr>
          <a:xfrm>
            <a:off x="685800" y="2130431"/>
            <a:ext cx="7772400" cy="1470025"/>
          </a:xfrm>
        </p:spPr>
        <p:txBody>
          <a:bodyPr/>
          <a:lstStyle/>
          <a:p>
            <a:r>
              <a:rPr kumimoji="1" lang="ja-JP" altLang="en-US"/>
              <a:t>マスタ タイトルの書式設定</a:t>
            </a:r>
          </a:p>
        </p:txBody>
      </p:sp>
      <p:sp>
        <p:nvSpPr>
          <p:cNvPr id="4370"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371" name="日付プレースホルダ 3"/>
          <p:cNvSpPr>
            <a:spLocks noGrp="1"/>
          </p:cNvSpPr>
          <p:nvPr>
            <p:ph type="dt" sz="half" idx="10"/>
          </p:nvPr>
        </p:nvSpPr>
        <p:spPr/>
        <p:txBody>
          <a:bodyPr/>
          <a:lstStyle/>
          <a:p>
            <a:fld id="{4A4A7708-AA6D-4437-A251-3D6D8388EEA6}" type="datetime1">
              <a:rPr kumimoji="1" lang="ja-JP" altLang="en-US" smtClean="0"/>
              <a:t>2024/3/18</a:t>
            </a:fld>
            <a:endParaRPr kumimoji="1" lang="ja-JP" altLang="en-US"/>
          </a:p>
        </p:txBody>
      </p:sp>
      <p:sp>
        <p:nvSpPr>
          <p:cNvPr id="4372" name="フッター プレースホルダ 4"/>
          <p:cNvSpPr>
            <a:spLocks noGrp="1"/>
          </p:cNvSpPr>
          <p:nvPr>
            <p:ph type="ftr" sz="quarter" idx="11"/>
          </p:nvPr>
        </p:nvSpPr>
        <p:spPr/>
        <p:txBody>
          <a:bodyPr/>
          <a:lstStyle/>
          <a:p>
            <a:endParaRPr kumimoji="1" lang="ja-JP" altLang="en-US"/>
          </a:p>
        </p:txBody>
      </p:sp>
      <p:sp>
        <p:nvSpPr>
          <p:cNvPr id="4373"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4375" name="タイトル 1"/>
          <p:cNvSpPr>
            <a:spLocks noGrp="1"/>
          </p:cNvSpPr>
          <p:nvPr>
            <p:ph type="title"/>
          </p:nvPr>
        </p:nvSpPr>
        <p:spPr/>
        <p:txBody>
          <a:bodyPr/>
          <a:lstStyle/>
          <a:p>
            <a:r>
              <a:rPr kumimoji="1" lang="ja-JP" altLang="en-US"/>
              <a:t>マスタ タイトルの書式設定</a:t>
            </a:r>
          </a:p>
        </p:txBody>
      </p:sp>
      <p:sp>
        <p:nvSpPr>
          <p:cNvPr id="4376"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377" name="日付プレースホルダ 3"/>
          <p:cNvSpPr>
            <a:spLocks noGrp="1"/>
          </p:cNvSpPr>
          <p:nvPr>
            <p:ph type="dt" sz="half" idx="10"/>
          </p:nvPr>
        </p:nvSpPr>
        <p:spPr/>
        <p:txBody>
          <a:bodyPr/>
          <a:lstStyle/>
          <a:p>
            <a:fld id="{B0A90DC1-BF87-45DA-A7DE-133A458CA822}" type="datetime1">
              <a:rPr kumimoji="1" lang="ja-JP" altLang="en-US" smtClean="0"/>
              <a:t>2024/3/18</a:t>
            </a:fld>
            <a:endParaRPr kumimoji="1" lang="ja-JP" altLang="en-US"/>
          </a:p>
        </p:txBody>
      </p:sp>
      <p:sp>
        <p:nvSpPr>
          <p:cNvPr id="4378" name="フッター プレースホルダ 4"/>
          <p:cNvSpPr>
            <a:spLocks noGrp="1"/>
          </p:cNvSpPr>
          <p:nvPr>
            <p:ph type="ftr" sz="quarter" idx="11"/>
          </p:nvPr>
        </p:nvSpPr>
        <p:spPr/>
        <p:txBody>
          <a:bodyPr/>
          <a:lstStyle/>
          <a:p>
            <a:endParaRPr kumimoji="1" lang="ja-JP" altLang="en-US"/>
          </a:p>
        </p:txBody>
      </p:sp>
      <p:sp>
        <p:nvSpPr>
          <p:cNvPr id="4379"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4381" name="タイトル 1"/>
          <p:cNvSpPr>
            <a:spLocks noGrp="1"/>
          </p:cNvSpPr>
          <p:nvPr>
            <p:ph type="title"/>
          </p:nvPr>
        </p:nvSpPr>
        <p:spPr>
          <a:xfrm>
            <a:off x="722313" y="4406906"/>
            <a:ext cx="7772400" cy="1362075"/>
          </a:xfrm>
        </p:spPr>
        <p:txBody>
          <a:bodyPr anchor="t"/>
          <a:lstStyle>
            <a:lvl1pPr algn="l">
              <a:defRPr sz="4000" b="1" cap="all"/>
            </a:lvl1pPr>
          </a:lstStyle>
          <a:p>
            <a:r>
              <a:rPr kumimoji="1" lang="ja-JP" altLang="en-US"/>
              <a:t>マスタ タイトルの書式設定</a:t>
            </a:r>
          </a:p>
        </p:txBody>
      </p:sp>
      <p:sp>
        <p:nvSpPr>
          <p:cNvPr id="4382"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383" name="日付プレースホルダ 3"/>
          <p:cNvSpPr>
            <a:spLocks noGrp="1"/>
          </p:cNvSpPr>
          <p:nvPr>
            <p:ph type="dt" sz="half" idx="10"/>
          </p:nvPr>
        </p:nvSpPr>
        <p:spPr/>
        <p:txBody>
          <a:bodyPr/>
          <a:lstStyle/>
          <a:p>
            <a:fld id="{F7B88213-6F27-4065-8EC1-3FE1617FDA45}" type="datetime1">
              <a:rPr kumimoji="1" lang="ja-JP" altLang="en-US" smtClean="0"/>
              <a:t>2024/3/18</a:t>
            </a:fld>
            <a:endParaRPr kumimoji="1" lang="ja-JP" altLang="en-US"/>
          </a:p>
        </p:txBody>
      </p:sp>
      <p:sp>
        <p:nvSpPr>
          <p:cNvPr id="4384" name="フッター プレースホルダ 4"/>
          <p:cNvSpPr>
            <a:spLocks noGrp="1"/>
          </p:cNvSpPr>
          <p:nvPr>
            <p:ph type="ftr" sz="quarter" idx="11"/>
          </p:nvPr>
        </p:nvSpPr>
        <p:spPr/>
        <p:txBody>
          <a:bodyPr/>
          <a:lstStyle/>
          <a:p>
            <a:endParaRPr kumimoji="1" lang="ja-JP" altLang="en-US"/>
          </a:p>
        </p:txBody>
      </p:sp>
      <p:sp>
        <p:nvSpPr>
          <p:cNvPr id="4385"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1100" name="コンテンツ プレースホルダ 1"/>
          <p:cNvSpPr>
            <a:spLocks noGrp="1"/>
          </p:cNvSpPr>
          <p:nvPr>
            <p:ph/>
          </p:nvPr>
        </p:nvSpPr>
        <p:spPr>
          <a:xfrm>
            <a:off x="457200" y="274643"/>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01"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102"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103" name="Rectangle 6"/>
          <p:cNvSpPr>
            <a:spLocks noGrp="1" noChangeArrowheads="1"/>
          </p:cNvSpPr>
          <p:nvPr>
            <p:ph type="sldNum" sz="quarter" idx="12"/>
          </p:nvPr>
        </p:nvSpPr>
        <p:spPr>
          <a:ln/>
        </p:spPr>
        <p:txBody>
          <a:bodyPr/>
          <a:lstStyle>
            <a:lvl1pPr>
              <a:defRPr/>
            </a:lvl1pPr>
          </a:lstStyle>
          <a:p>
            <a:pPr>
              <a:defRPr/>
            </a:pPr>
            <a:fld id="{F3B80965-1F37-4529-9B13-8C162FF455FC}" type="slidenum">
              <a:rPr lang="en-US" altLang="ja-JP"/>
              <a:pPr>
                <a:defRPr/>
              </a:pPr>
              <a:t>‹#›</a:t>
            </a:fld>
            <a:endParaRPr lang="en-US" altLang="ja-JP"/>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4387" name="タイトル 1"/>
          <p:cNvSpPr>
            <a:spLocks noGrp="1"/>
          </p:cNvSpPr>
          <p:nvPr>
            <p:ph type="title"/>
          </p:nvPr>
        </p:nvSpPr>
        <p:spPr/>
        <p:txBody>
          <a:bodyPr/>
          <a:lstStyle/>
          <a:p>
            <a:r>
              <a:rPr kumimoji="1" lang="ja-JP" altLang="en-US"/>
              <a:t>マスタ タイトルの書式設定</a:t>
            </a:r>
          </a:p>
        </p:txBody>
      </p:sp>
      <p:sp>
        <p:nvSpPr>
          <p:cNvPr id="4388" name="コンテンツ プレースホル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389" name="コンテンツ プレースホル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390" name="日付プレースホルダ 4"/>
          <p:cNvSpPr>
            <a:spLocks noGrp="1"/>
          </p:cNvSpPr>
          <p:nvPr>
            <p:ph type="dt" sz="half" idx="10"/>
          </p:nvPr>
        </p:nvSpPr>
        <p:spPr/>
        <p:txBody>
          <a:bodyPr/>
          <a:lstStyle/>
          <a:p>
            <a:fld id="{D81C081E-D873-4E79-8890-6E391DE548E0}" type="datetime1">
              <a:rPr kumimoji="1" lang="ja-JP" altLang="en-US" smtClean="0"/>
              <a:t>2024/3/18</a:t>
            </a:fld>
            <a:endParaRPr kumimoji="1" lang="ja-JP" altLang="en-US"/>
          </a:p>
        </p:txBody>
      </p:sp>
      <p:sp>
        <p:nvSpPr>
          <p:cNvPr id="4391" name="フッター プレースホルダ 5"/>
          <p:cNvSpPr>
            <a:spLocks noGrp="1"/>
          </p:cNvSpPr>
          <p:nvPr>
            <p:ph type="ftr" sz="quarter" idx="11"/>
          </p:nvPr>
        </p:nvSpPr>
        <p:spPr/>
        <p:txBody>
          <a:bodyPr/>
          <a:lstStyle/>
          <a:p>
            <a:endParaRPr kumimoji="1" lang="ja-JP" altLang="en-US"/>
          </a:p>
        </p:txBody>
      </p:sp>
      <p:sp>
        <p:nvSpPr>
          <p:cNvPr id="4392" name="スライド番号プレースホルダ 6"/>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4394" name="タイトル 1"/>
          <p:cNvSpPr>
            <a:spLocks noGrp="1"/>
          </p:cNvSpPr>
          <p:nvPr>
            <p:ph type="title"/>
          </p:nvPr>
        </p:nvSpPr>
        <p:spPr/>
        <p:txBody>
          <a:bodyPr/>
          <a:lstStyle>
            <a:lvl1pPr>
              <a:defRPr/>
            </a:lvl1pPr>
          </a:lstStyle>
          <a:p>
            <a:r>
              <a:rPr kumimoji="1" lang="ja-JP" altLang="en-US"/>
              <a:t>マスタ タイトルの書式設定</a:t>
            </a:r>
          </a:p>
        </p:txBody>
      </p:sp>
      <p:sp>
        <p:nvSpPr>
          <p:cNvPr id="4395"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396"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397" name="テキスト プレースホルダ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398" name="コンテンツ プレースホルダ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399" name="日付プレースホルダ 6"/>
          <p:cNvSpPr>
            <a:spLocks noGrp="1"/>
          </p:cNvSpPr>
          <p:nvPr>
            <p:ph type="dt" sz="half" idx="10"/>
          </p:nvPr>
        </p:nvSpPr>
        <p:spPr/>
        <p:txBody>
          <a:bodyPr/>
          <a:lstStyle/>
          <a:p>
            <a:fld id="{F1A50971-F2A9-4EBB-9CCF-231E8255EA26}" type="datetime1">
              <a:rPr kumimoji="1" lang="ja-JP" altLang="en-US" smtClean="0"/>
              <a:t>2024/3/18</a:t>
            </a:fld>
            <a:endParaRPr kumimoji="1" lang="ja-JP" altLang="en-US"/>
          </a:p>
        </p:txBody>
      </p:sp>
      <p:sp>
        <p:nvSpPr>
          <p:cNvPr id="4400" name="フッター プレースホルダ 7"/>
          <p:cNvSpPr>
            <a:spLocks noGrp="1"/>
          </p:cNvSpPr>
          <p:nvPr>
            <p:ph type="ftr" sz="quarter" idx="11"/>
          </p:nvPr>
        </p:nvSpPr>
        <p:spPr/>
        <p:txBody>
          <a:bodyPr/>
          <a:lstStyle/>
          <a:p>
            <a:endParaRPr kumimoji="1" lang="ja-JP" altLang="en-US"/>
          </a:p>
        </p:txBody>
      </p:sp>
      <p:sp>
        <p:nvSpPr>
          <p:cNvPr id="4401" name="スライド番号プレースホルダ 8"/>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4403" name="タイトル 1"/>
          <p:cNvSpPr>
            <a:spLocks noGrp="1"/>
          </p:cNvSpPr>
          <p:nvPr>
            <p:ph type="title"/>
          </p:nvPr>
        </p:nvSpPr>
        <p:spPr/>
        <p:txBody>
          <a:bodyPr/>
          <a:lstStyle/>
          <a:p>
            <a:r>
              <a:rPr kumimoji="1" lang="ja-JP" altLang="en-US"/>
              <a:t>マスタ タイトルの書式設定</a:t>
            </a:r>
          </a:p>
        </p:txBody>
      </p:sp>
      <p:sp>
        <p:nvSpPr>
          <p:cNvPr id="4404" name="日付プレースホルダ 2"/>
          <p:cNvSpPr>
            <a:spLocks noGrp="1"/>
          </p:cNvSpPr>
          <p:nvPr>
            <p:ph type="dt" sz="half" idx="10"/>
          </p:nvPr>
        </p:nvSpPr>
        <p:spPr/>
        <p:txBody>
          <a:bodyPr/>
          <a:lstStyle/>
          <a:p>
            <a:fld id="{3C3017F7-15F4-4C94-AEC8-114FF26ABB49}" type="datetime1">
              <a:rPr kumimoji="1" lang="ja-JP" altLang="en-US" smtClean="0"/>
              <a:t>2024/3/18</a:t>
            </a:fld>
            <a:endParaRPr kumimoji="1" lang="ja-JP" altLang="en-US"/>
          </a:p>
        </p:txBody>
      </p:sp>
      <p:sp>
        <p:nvSpPr>
          <p:cNvPr id="4405" name="フッター プレースホルダ 3"/>
          <p:cNvSpPr>
            <a:spLocks noGrp="1"/>
          </p:cNvSpPr>
          <p:nvPr>
            <p:ph type="ftr" sz="quarter" idx="11"/>
          </p:nvPr>
        </p:nvSpPr>
        <p:spPr/>
        <p:txBody>
          <a:bodyPr/>
          <a:lstStyle/>
          <a:p>
            <a:endParaRPr kumimoji="1" lang="ja-JP" altLang="en-US"/>
          </a:p>
        </p:txBody>
      </p:sp>
      <p:sp>
        <p:nvSpPr>
          <p:cNvPr id="4406" name="スライド番号プレースホルダ 4"/>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408" name="日付プレースホルダ 1"/>
          <p:cNvSpPr>
            <a:spLocks noGrp="1"/>
          </p:cNvSpPr>
          <p:nvPr>
            <p:ph type="dt" sz="half" idx="10"/>
          </p:nvPr>
        </p:nvSpPr>
        <p:spPr/>
        <p:txBody>
          <a:bodyPr/>
          <a:lstStyle/>
          <a:p>
            <a:fld id="{5878BB96-7DAB-47B8-A62E-A95FEC1D644A}" type="datetime1">
              <a:rPr kumimoji="1" lang="ja-JP" altLang="en-US" smtClean="0"/>
              <a:t>2024/3/18</a:t>
            </a:fld>
            <a:endParaRPr kumimoji="1" lang="ja-JP" altLang="en-US"/>
          </a:p>
        </p:txBody>
      </p:sp>
      <p:sp>
        <p:nvSpPr>
          <p:cNvPr id="4409" name="フッター プレースホルダ 2"/>
          <p:cNvSpPr>
            <a:spLocks noGrp="1"/>
          </p:cNvSpPr>
          <p:nvPr>
            <p:ph type="ftr" sz="quarter" idx="11"/>
          </p:nvPr>
        </p:nvSpPr>
        <p:spPr/>
        <p:txBody>
          <a:bodyPr/>
          <a:lstStyle/>
          <a:p>
            <a:endParaRPr kumimoji="1" lang="ja-JP" altLang="en-US"/>
          </a:p>
        </p:txBody>
      </p:sp>
      <p:sp>
        <p:nvSpPr>
          <p:cNvPr id="4410" name="スライド番号プレースホルダ 3"/>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4412" name="タイトル 1"/>
          <p:cNvSpPr>
            <a:spLocks noGrp="1"/>
          </p:cNvSpPr>
          <p:nvPr>
            <p:ph type="title"/>
          </p:nvPr>
        </p:nvSpPr>
        <p:spPr>
          <a:xfrm>
            <a:off x="457202" y="273050"/>
            <a:ext cx="3008313" cy="1162050"/>
          </a:xfrm>
        </p:spPr>
        <p:txBody>
          <a:bodyPr anchor="b"/>
          <a:lstStyle>
            <a:lvl1pPr algn="l">
              <a:defRPr sz="2000" b="1"/>
            </a:lvl1pPr>
          </a:lstStyle>
          <a:p>
            <a:r>
              <a:rPr kumimoji="1" lang="ja-JP" altLang="en-US"/>
              <a:t>マスタ タイトルの書式設定</a:t>
            </a:r>
          </a:p>
        </p:txBody>
      </p:sp>
      <p:sp>
        <p:nvSpPr>
          <p:cNvPr id="4413" name="コンテンツ プレースホルダ 2"/>
          <p:cNvSpPr>
            <a:spLocks noGrp="1"/>
          </p:cNvSpPr>
          <p:nvPr>
            <p:ph idx="1"/>
          </p:nvPr>
        </p:nvSpPr>
        <p:spPr>
          <a:xfrm>
            <a:off x="3575052"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414" name="テキスト プレースホルダ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4415" name="日付プレースホルダ 4"/>
          <p:cNvSpPr>
            <a:spLocks noGrp="1"/>
          </p:cNvSpPr>
          <p:nvPr>
            <p:ph type="dt" sz="half" idx="10"/>
          </p:nvPr>
        </p:nvSpPr>
        <p:spPr/>
        <p:txBody>
          <a:bodyPr/>
          <a:lstStyle/>
          <a:p>
            <a:fld id="{AE17075B-311C-4ED2-8D20-6228B7795EE2}" type="datetime1">
              <a:rPr kumimoji="1" lang="ja-JP" altLang="en-US" smtClean="0"/>
              <a:t>2024/3/18</a:t>
            </a:fld>
            <a:endParaRPr kumimoji="1" lang="ja-JP" altLang="en-US"/>
          </a:p>
        </p:txBody>
      </p:sp>
      <p:sp>
        <p:nvSpPr>
          <p:cNvPr id="4416" name="フッター プレースホルダ 5"/>
          <p:cNvSpPr>
            <a:spLocks noGrp="1"/>
          </p:cNvSpPr>
          <p:nvPr>
            <p:ph type="ftr" sz="quarter" idx="11"/>
          </p:nvPr>
        </p:nvSpPr>
        <p:spPr/>
        <p:txBody>
          <a:bodyPr/>
          <a:lstStyle/>
          <a:p>
            <a:endParaRPr kumimoji="1" lang="ja-JP" altLang="en-US"/>
          </a:p>
        </p:txBody>
      </p:sp>
      <p:sp>
        <p:nvSpPr>
          <p:cNvPr id="4417" name="スライド番号プレースホルダ 6"/>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4419"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4420"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421"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4422" name="日付プレースホルダ 4"/>
          <p:cNvSpPr>
            <a:spLocks noGrp="1"/>
          </p:cNvSpPr>
          <p:nvPr>
            <p:ph type="dt" sz="half" idx="10"/>
          </p:nvPr>
        </p:nvSpPr>
        <p:spPr/>
        <p:txBody>
          <a:bodyPr/>
          <a:lstStyle/>
          <a:p>
            <a:fld id="{8E51E2AD-481A-4440-82D2-1D75D57743E7}" type="datetime1">
              <a:rPr kumimoji="1" lang="ja-JP" altLang="en-US" smtClean="0"/>
              <a:t>2024/3/18</a:t>
            </a:fld>
            <a:endParaRPr kumimoji="1" lang="ja-JP" altLang="en-US"/>
          </a:p>
        </p:txBody>
      </p:sp>
      <p:sp>
        <p:nvSpPr>
          <p:cNvPr id="4423" name="フッター プレースホルダ 5"/>
          <p:cNvSpPr>
            <a:spLocks noGrp="1"/>
          </p:cNvSpPr>
          <p:nvPr>
            <p:ph type="ftr" sz="quarter" idx="11"/>
          </p:nvPr>
        </p:nvSpPr>
        <p:spPr/>
        <p:txBody>
          <a:bodyPr/>
          <a:lstStyle/>
          <a:p>
            <a:endParaRPr kumimoji="1" lang="ja-JP" altLang="en-US"/>
          </a:p>
        </p:txBody>
      </p:sp>
      <p:sp>
        <p:nvSpPr>
          <p:cNvPr id="4424" name="スライド番号プレースホルダ 6"/>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4426" name="タイトル 1"/>
          <p:cNvSpPr>
            <a:spLocks noGrp="1"/>
          </p:cNvSpPr>
          <p:nvPr>
            <p:ph type="title"/>
          </p:nvPr>
        </p:nvSpPr>
        <p:spPr/>
        <p:txBody>
          <a:bodyPr/>
          <a:lstStyle/>
          <a:p>
            <a:r>
              <a:rPr kumimoji="1" lang="ja-JP" altLang="en-US"/>
              <a:t>マスタ タイトルの書式設定</a:t>
            </a:r>
          </a:p>
        </p:txBody>
      </p:sp>
      <p:sp>
        <p:nvSpPr>
          <p:cNvPr id="4427"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428" name="日付プレースホルダ 3"/>
          <p:cNvSpPr>
            <a:spLocks noGrp="1"/>
          </p:cNvSpPr>
          <p:nvPr>
            <p:ph type="dt" sz="half" idx="10"/>
          </p:nvPr>
        </p:nvSpPr>
        <p:spPr/>
        <p:txBody>
          <a:bodyPr/>
          <a:lstStyle/>
          <a:p>
            <a:fld id="{FB3770DB-1C9C-404A-96FC-67018B02A3D8}" type="datetime1">
              <a:rPr kumimoji="1" lang="ja-JP" altLang="en-US" smtClean="0"/>
              <a:t>2024/3/18</a:t>
            </a:fld>
            <a:endParaRPr kumimoji="1" lang="ja-JP" altLang="en-US"/>
          </a:p>
        </p:txBody>
      </p:sp>
      <p:sp>
        <p:nvSpPr>
          <p:cNvPr id="4429" name="フッター プレースホルダ 4"/>
          <p:cNvSpPr>
            <a:spLocks noGrp="1"/>
          </p:cNvSpPr>
          <p:nvPr>
            <p:ph type="ftr" sz="quarter" idx="11"/>
          </p:nvPr>
        </p:nvSpPr>
        <p:spPr/>
        <p:txBody>
          <a:bodyPr/>
          <a:lstStyle/>
          <a:p>
            <a:endParaRPr kumimoji="1" lang="ja-JP" altLang="en-US"/>
          </a:p>
        </p:txBody>
      </p:sp>
      <p:sp>
        <p:nvSpPr>
          <p:cNvPr id="4430"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4432" name="縦書きタイトル 1"/>
          <p:cNvSpPr>
            <a:spLocks noGrp="1"/>
          </p:cNvSpPr>
          <p:nvPr>
            <p:ph type="title" orient="vert"/>
          </p:nvPr>
        </p:nvSpPr>
        <p:spPr>
          <a:xfrm>
            <a:off x="6629400" y="274643"/>
            <a:ext cx="2057400" cy="5851525"/>
          </a:xfrm>
        </p:spPr>
        <p:txBody>
          <a:bodyPr vert="eaVert"/>
          <a:lstStyle/>
          <a:p>
            <a:r>
              <a:rPr kumimoji="1" lang="ja-JP" altLang="en-US"/>
              <a:t>マスタ タイトルの書式設定</a:t>
            </a:r>
          </a:p>
        </p:txBody>
      </p:sp>
      <p:sp>
        <p:nvSpPr>
          <p:cNvPr id="4433" name="縦書きテキスト プレースホルダ 2"/>
          <p:cNvSpPr>
            <a:spLocks noGrp="1"/>
          </p:cNvSpPr>
          <p:nvPr>
            <p:ph type="body" orient="vert" idx="1"/>
          </p:nvPr>
        </p:nvSpPr>
        <p:spPr>
          <a:xfrm>
            <a:off x="457200" y="274643"/>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434" name="日付プレースホルダ 3"/>
          <p:cNvSpPr>
            <a:spLocks noGrp="1"/>
          </p:cNvSpPr>
          <p:nvPr>
            <p:ph type="dt" sz="half" idx="10"/>
          </p:nvPr>
        </p:nvSpPr>
        <p:spPr/>
        <p:txBody>
          <a:bodyPr/>
          <a:lstStyle/>
          <a:p>
            <a:fld id="{34BDE45A-F32F-415A-B7E9-E564D8D159FD}" type="datetime1">
              <a:rPr kumimoji="1" lang="ja-JP" altLang="en-US" smtClean="0"/>
              <a:t>2024/3/18</a:t>
            </a:fld>
            <a:endParaRPr kumimoji="1" lang="ja-JP" altLang="en-US"/>
          </a:p>
        </p:txBody>
      </p:sp>
      <p:sp>
        <p:nvSpPr>
          <p:cNvPr id="4435" name="フッター プレースホルダ 4"/>
          <p:cNvSpPr>
            <a:spLocks noGrp="1"/>
          </p:cNvSpPr>
          <p:nvPr>
            <p:ph type="ftr" sz="quarter" idx="11"/>
          </p:nvPr>
        </p:nvSpPr>
        <p:spPr/>
        <p:txBody>
          <a:bodyPr/>
          <a:lstStyle/>
          <a:p>
            <a:endParaRPr kumimoji="1" lang="ja-JP" altLang="en-US"/>
          </a:p>
        </p:txBody>
      </p:sp>
      <p:sp>
        <p:nvSpPr>
          <p:cNvPr id="4436"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4438" name="コンテンツ プレースホルダ 1"/>
          <p:cNvSpPr>
            <a:spLocks noGrp="1"/>
          </p:cNvSpPr>
          <p:nvPr>
            <p:ph/>
          </p:nvPr>
        </p:nvSpPr>
        <p:spPr>
          <a:xfrm>
            <a:off x="457200" y="274643"/>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439" name="Rectangle 4"/>
          <p:cNvSpPr>
            <a:spLocks noGrp="1" noChangeArrowheads="1"/>
          </p:cNvSpPr>
          <p:nvPr>
            <p:ph type="dt" sz="half" idx="10"/>
          </p:nvPr>
        </p:nvSpPr>
        <p:spPr>
          <a:ln/>
        </p:spPr>
        <p:txBody>
          <a:bodyPr/>
          <a:lstStyle>
            <a:lvl1pPr>
              <a:defRPr/>
            </a:lvl1pPr>
          </a:lstStyle>
          <a:p>
            <a:pPr>
              <a:defRPr/>
            </a:pPr>
            <a:fld id="{83993A77-7027-42CA-AFC0-41B1E828861E}" type="datetime1">
              <a:rPr lang="ja-JP" altLang="en-US" smtClean="0"/>
              <a:t>2024/3/18</a:t>
            </a:fld>
            <a:endParaRPr lang="en-US" altLang="ja-JP"/>
          </a:p>
        </p:txBody>
      </p:sp>
      <p:sp>
        <p:nvSpPr>
          <p:cNvPr id="4440"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441" name="Rectangle 6"/>
          <p:cNvSpPr>
            <a:spLocks noGrp="1" noChangeArrowheads="1"/>
          </p:cNvSpPr>
          <p:nvPr>
            <p:ph type="sldNum" sz="quarter" idx="12"/>
          </p:nvPr>
        </p:nvSpPr>
        <p:spPr>
          <a:ln/>
        </p:spPr>
        <p:txBody>
          <a:bodyPr/>
          <a:lstStyle>
            <a:lvl1pPr>
              <a:defRPr/>
            </a:lvl1pPr>
          </a:lstStyle>
          <a:p>
            <a:pPr>
              <a:defRPr/>
            </a:pPr>
            <a:fld id="{F3B80965-1F37-4529-9B13-8C162FF455FC}" type="slidenum">
              <a:rPr lang="en-US" altLang="ja-JP"/>
              <a:pPr>
                <a:defRPr/>
              </a:pPr>
              <a:t>‹#›</a:t>
            </a:fld>
            <a:endParaRPr lang="en-US" altLang="ja-JP"/>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4443" name="タイトル 1"/>
          <p:cNvSpPr>
            <a:spLocks noGrp="1"/>
          </p:cNvSpPr>
          <p:nvPr>
            <p:ph type="title"/>
          </p:nvPr>
        </p:nvSpPr>
        <p:spPr/>
        <p:txBody>
          <a:bodyPr/>
          <a:lstStyle/>
          <a:p>
            <a:r>
              <a:rPr lang="ja-JP" altLang="en-US"/>
              <a:t>マスタ タイトルの書式設定</a:t>
            </a:r>
          </a:p>
        </p:txBody>
      </p:sp>
      <p:sp>
        <p:nvSpPr>
          <p:cNvPr id="4444" name="Rectangle 4"/>
          <p:cNvSpPr>
            <a:spLocks noGrp="1" noChangeArrowheads="1"/>
          </p:cNvSpPr>
          <p:nvPr>
            <p:ph type="dt" sz="half" idx="10"/>
          </p:nvPr>
        </p:nvSpPr>
        <p:spPr>
          <a:ln/>
        </p:spPr>
        <p:txBody>
          <a:bodyPr/>
          <a:lstStyle>
            <a:lvl1pPr>
              <a:defRPr/>
            </a:lvl1pPr>
          </a:lstStyle>
          <a:p>
            <a:pPr>
              <a:defRPr/>
            </a:pPr>
            <a:fld id="{F9E8B837-ACFE-4673-AB77-3AFE9763251A}" type="datetime1">
              <a:rPr lang="ja-JP" altLang="en-US" smtClean="0"/>
              <a:t>2024/3/18</a:t>
            </a:fld>
            <a:endParaRPr lang="en-US" altLang="ja-JP"/>
          </a:p>
        </p:txBody>
      </p:sp>
      <p:sp>
        <p:nvSpPr>
          <p:cNvPr id="444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446" name="Rectangle 6"/>
          <p:cNvSpPr>
            <a:spLocks noGrp="1" noChangeArrowheads="1"/>
          </p:cNvSpPr>
          <p:nvPr>
            <p:ph type="sldNum" sz="quarter" idx="12"/>
          </p:nvPr>
        </p:nvSpPr>
        <p:spPr>
          <a:ln/>
        </p:spPr>
        <p:txBody>
          <a:bodyPr/>
          <a:lstStyle>
            <a:lvl1pPr>
              <a:defRPr/>
            </a:lvl1pPr>
          </a:lstStyle>
          <a:p>
            <a:pPr>
              <a:defRPr/>
            </a:pPr>
            <a:fld id="{CC65D9E1-3EB5-43DE-BEDF-72D1702BCA9E}" type="slidenum">
              <a:rPr lang="en-US" altLang="ja-JP"/>
              <a:pPr>
                <a:defRPr/>
              </a:pPr>
              <a:t>‹#›</a:t>
            </a:fld>
            <a:endParaRPr lang="en-US" altLang="ja-JP"/>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1105" name="タイトル 1"/>
          <p:cNvSpPr>
            <a:spLocks noGrp="1"/>
          </p:cNvSpPr>
          <p:nvPr>
            <p:ph type="title"/>
          </p:nvPr>
        </p:nvSpPr>
        <p:spPr/>
        <p:txBody>
          <a:bodyPr/>
          <a:lstStyle/>
          <a:p>
            <a:r>
              <a:rPr lang="ja-JP" altLang="en-US"/>
              <a:t>マスタ タイトルの書式設定</a:t>
            </a:r>
          </a:p>
        </p:txBody>
      </p:sp>
      <p:sp>
        <p:nvSpPr>
          <p:cNvPr id="110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10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108" name="Rectangle 6"/>
          <p:cNvSpPr>
            <a:spLocks noGrp="1" noChangeArrowheads="1"/>
          </p:cNvSpPr>
          <p:nvPr>
            <p:ph type="sldNum" sz="quarter" idx="12"/>
          </p:nvPr>
        </p:nvSpPr>
        <p:spPr>
          <a:ln/>
        </p:spPr>
        <p:txBody>
          <a:bodyPr/>
          <a:lstStyle>
            <a:lvl1pPr>
              <a:defRPr/>
            </a:lvl1pPr>
          </a:lstStyle>
          <a:p>
            <a:pPr>
              <a:defRPr/>
            </a:pPr>
            <a:fld id="{CC65D9E1-3EB5-43DE-BEDF-72D1702BCA9E}" type="slidenum">
              <a:rPr lang="en-US" altLang="ja-JP"/>
              <a:pPr>
                <a:defRPr/>
              </a:pPr>
              <a:t>‹#›</a:t>
            </a:fld>
            <a:endParaRPr lang="en-US" altLang="ja-JP"/>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5_タイトルとコンテンツ">
    <p:spTree>
      <p:nvGrpSpPr>
        <p:cNvPr id="1" name=""/>
        <p:cNvGrpSpPr/>
        <p:nvPr/>
      </p:nvGrpSpPr>
      <p:grpSpPr>
        <a:xfrm>
          <a:off x="0" y="0"/>
          <a:ext cx="0" cy="0"/>
          <a:chOff x="0" y="0"/>
          <a:chExt cx="0" cy="0"/>
        </a:xfrm>
      </p:grpSpPr>
      <p:sp>
        <p:nvSpPr>
          <p:cNvPr id="4448" name="タイトル 1"/>
          <p:cNvSpPr>
            <a:spLocks noGrp="1"/>
          </p:cNvSpPr>
          <p:nvPr>
            <p:ph type="title"/>
          </p:nvPr>
        </p:nvSpPr>
        <p:spPr/>
        <p:txBody>
          <a:bodyPr/>
          <a:lstStyle/>
          <a:p>
            <a:r>
              <a:rPr lang="ja-JP" altLang="en-US"/>
              <a:t>マスタ タイトルの書式設定</a:t>
            </a:r>
          </a:p>
        </p:txBody>
      </p:sp>
      <p:sp>
        <p:nvSpPr>
          <p:cNvPr id="4449" name="Rectangle 4"/>
          <p:cNvSpPr>
            <a:spLocks noGrp="1" noChangeArrowheads="1"/>
          </p:cNvSpPr>
          <p:nvPr>
            <p:ph type="dt" sz="half" idx="10"/>
          </p:nvPr>
        </p:nvSpPr>
        <p:spPr>
          <a:ln/>
        </p:spPr>
        <p:txBody>
          <a:bodyPr/>
          <a:lstStyle>
            <a:lvl1pPr>
              <a:defRPr/>
            </a:lvl1pPr>
          </a:lstStyle>
          <a:p>
            <a:pPr>
              <a:defRPr/>
            </a:pPr>
            <a:fld id="{7120A5DD-8FDE-4710-BE6F-0CB190EB2C1E}" type="datetime1">
              <a:rPr lang="ja-JP" altLang="en-US" smtClean="0"/>
              <a:t>2024/3/18</a:t>
            </a:fld>
            <a:endParaRPr lang="en-US" altLang="ja-JP"/>
          </a:p>
        </p:txBody>
      </p:sp>
      <p:sp>
        <p:nvSpPr>
          <p:cNvPr id="4450"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451" name="Rectangle 6"/>
          <p:cNvSpPr>
            <a:spLocks noGrp="1" noChangeArrowheads="1"/>
          </p:cNvSpPr>
          <p:nvPr>
            <p:ph type="sldNum" sz="quarter" idx="12"/>
          </p:nvPr>
        </p:nvSpPr>
        <p:spPr>
          <a:ln/>
        </p:spPr>
        <p:txBody>
          <a:bodyPr/>
          <a:lstStyle>
            <a:lvl1pPr>
              <a:defRPr/>
            </a:lvl1pPr>
          </a:lstStyle>
          <a:p>
            <a:pPr>
              <a:defRPr/>
            </a:pPr>
            <a:fld id="{42DE37D2-9058-487D-936B-3FFD068C5FE1}" type="slidenum">
              <a:rPr lang="en-US" altLang="ja-JP"/>
              <a:pPr>
                <a:defRPr/>
              </a:pPr>
              <a:t>‹#›</a:t>
            </a:fld>
            <a:endParaRPr lang="en-US" altLang="ja-JP"/>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6_タイトルとコンテンツ">
    <p:spTree>
      <p:nvGrpSpPr>
        <p:cNvPr id="1" name=""/>
        <p:cNvGrpSpPr/>
        <p:nvPr/>
      </p:nvGrpSpPr>
      <p:grpSpPr>
        <a:xfrm>
          <a:off x="0" y="0"/>
          <a:ext cx="0" cy="0"/>
          <a:chOff x="0" y="0"/>
          <a:chExt cx="0" cy="0"/>
        </a:xfrm>
      </p:grpSpPr>
      <p:sp>
        <p:nvSpPr>
          <p:cNvPr id="4453" name="タイトル 1"/>
          <p:cNvSpPr>
            <a:spLocks noGrp="1"/>
          </p:cNvSpPr>
          <p:nvPr>
            <p:ph type="title"/>
          </p:nvPr>
        </p:nvSpPr>
        <p:spPr/>
        <p:txBody>
          <a:bodyPr/>
          <a:lstStyle/>
          <a:p>
            <a:r>
              <a:rPr lang="ja-JP" altLang="en-US"/>
              <a:t>マスタ タイトルの書式設定</a:t>
            </a:r>
          </a:p>
        </p:txBody>
      </p:sp>
      <p:sp>
        <p:nvSpPr>
          <p:cNvPr id="4454" name="Rectangle 4"/>
          <p:cNvSpPr>
            <a:spLocks noGrp="1" noChangeArrowheads="1"/>
          </p:cNvSpPr>
          <p:nvPr>
            <p:ph type="dt" sz="half" idx="10"/>
          </p:nvPr>
        </p:nvSpPr>
        <p:spPr>
          <a:ln/>
        </p:spPr>
        <p:txBody>
          <a:bodyPr/>
          <a:lstStyle>
            <a:lvl1pPr>
              <a:defRPr/>
            </a:lvl1pPr>
          </a:lstStyle>
          <a:p>
            <a:pPr>
              <a:defRPr/>
            </a:pPr>
            <a:fld id="{D0891072-F5E7-4882-99A6-F4657CB7C523}" type="datetime1">
              <a:rPr lang="ja-JP" altLang="en-US" smtClean="0"/>
              <a:t>2024/3/18</a:t>
            </a:fld>
            <a:endParaRPr lang="en-US" altLang="ja-JP"/>
          </a:p>
        </p:txBody>
      </p:sp>
      <p:sp>
        <p:nvSpPr>
          <p:cNvPr id="445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456" name="Rectangle 6"/>
          <p:cNvSpPr>
            <a:spLocks noGrp="1" noChangeArrowheads="1"/>
          </p:cNvSpPr>
          <p:nvPr>
            <p:ph type="sldNum" sz="quarter" idx="12"/>
          </p:nvPr>
        </p:nvSpPr>
        <p:spPr>
          <a:ln/>
        </p:spPr>
        <p:txBody>
          <a:bodyPr/>
          <a:lstStyle>
            <a:lvl1pPr>
              <a:defRPr/>
            </a:lvl1pPr>
          </a:lstStyle>
          <a:p>
            <a:pPr>
              <a:defRPr/>
            </a:pPr>
            <a:fld id="{CE0216D3-6A12-4A3F-97FC-8C595923FD33}" type="slidenum">
              <a:rPr lang="en-US" altLang="ja-JP"/>
              <a:pPr>
                <a:defRPr/>
              </a:pPr>
              <a:t>‹#›</a:t>
            </a:fld>
            <a:endParaRPr lang="en-US" altLang="ja-JP"/>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4_タイトルとコンテンツ">
    <p:spTree>
      <p:nvGrpSpPr>
        <p:cNvPr id="1" name=""/>
        <p:cNvGrpSpPr/>
        <p:nvPr/>
      </p:nvGrpSpPr>
      <p:grpSpPr>
        <a:xfrm>
          <a:off x="0" y="0"/>
          <a:ext cx="0" cy="0"/>
          <a:chOff x="0" y="0"/>
          <a:chExt cx="0" cy="0"/>
        </a:xfrm>
      </p:grpSpPr>
      <p:sp>
        <p:nvSpPr>
          <p:cNvPr id="4458" name="タイトル 1"/>
          <p:cNvSpPr>
            <a:spLocks noGrp="1"/>
          </p:cNvSpPr>
          <p:nvPr>
            <p:ph type="title"/>
          </p:nvPr>
        </p:nvSpPr>
        <p:spPr/>
        <p:txBody>
          <a:bodyPr/>
          <a:lstStyle/>
          <a:p>
            <a:r>
              <a:rPr lang="ja-JP" altLang="en-US"/>
              <a:t>マスタ タイトルの書式設定</a:t>
            </a:r>
          </a:p>
        </p:txBody>
      </p:sp>
      <p:sp>
        <p:nvSpPr>
          <p:cNvPr id="4459" name="Rectangle 4"/>
          <p:cNvSpPr>
            <a:spLocks noGrp="1" noChangeArrowheads="1"/>
          </p:cNvSpPr>
          <p:nvPr>
            <p:ph type="dt" sz="half" idx="10"/>
          </p:nvPr>
        </p:nvSpPr>
        <p:spPr>
          <a:ln/>
        </p:spPr>
        <p:txBody>
          <a:bodyPr/>
          <a:lstStyle>
            <a:lvl1pPr>
              <a:defRPr/>
            </a:lvl1pPr>
          </a:lstStyle>
          <a:p>
            <a:pPr>
              <a:defRPr/>
            </a:pPr>
            <a:fld id="{7EFDD0C3-4BCD-4768-838A-816FA5C6D532}" type="datetime1">
              <a:rPr lang="ja-JP" altLang="en-US" smtClean="0"/>
              <a:t>2024/3/18</a:t>
            </a:fld>
            <a:endParaRPr lang="en-US" altLang="ja-JP"/>
          </a:p>
        </p:txBody>
      </p:sp>
      <p:sp>
        <p:nvSpPr>
          <p:cNvPr id="4460"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461" name="Rectangle 6"/>
          <p:cNvSpPr>
            <a:spLocks noGrp="1" noChangeArrowheads="1"/>
          </p:cNvSpPr>
          <p:nvPr>
            <p:ph type="sldNum" sz="quarter" idx="12"/>
          </p:nvPr>
        </p:nvSpPr>
        <p:spPr>
          <a:ln/>
        </p:spPr>
        <p:txBody>
          <a:bodyPr/>
          <a:lstStyle>
            <a:lvl1pPr>
              <a:defRPr/>
            </a:lvl1pPr>
          </a:lstStyle>
          <a:p>
            <a:pPr>
              <a:defRPr/>
            </a:pPr>
            <a:fld id="{D91E4531-3D74-41CB-92D8-8267823E7D61}" type="slidenum">
              <a:rPr lang="en-US" altLang="ja-JP"/>
              <a:pPr>
                <a:defRPr/>
              </a:pPr>
              <a:t>‹#›</a:t>
            </a:fld>
            <a:endParaRPr lang="en-US" altLang="ja-JP"/>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3_タイトルとコンテンツ">
    <p:spTree>
      <p:nvGrpSpPr>
        <p:cNvPr id="1" name=""/>
        <p:cNvGrpSpPr/>
        <p:nvPr/>
      </p:nvGrpSpPr>
      <p:grpSpPr>
        <a:xfrm>
          <a:off x="0" y="0"/>
          <a:ext cx="0" cy="0"/>
          <a:chOff x="0" y="0"/>
          <a:chExt cx="0" cy="0"/>
        </a:xfrm>
      </p:grpSpPr>
      <p:sp>
        <p:nvSpPr>
          <p:cNvPr id="4463" name="タイトル 1"/>
          <p:cNvSpPr>
            <a:spLocks noGrp="1"/>
          </p:cNvSpPr>
          <p:nvPr>
            <p:ph type="title"/>
          </p:nvPr>
        </p:nvSpPr>
        <p:spPr/>
        <p:txBody>
          <a:bodyPr/>
          <a:lstStyle/>
          <a:p>
            <a:r>
              <a:rPr lang="ja-JP" altLang="en-US"/>
              <a:t>マスタ タイトルの書式設定</a:t>
            </a:r>
          </a:p>
        </p:txBody>
      </p:sp>
      <p:sp>
        <p:nvSpPr>
          <p:cNvPr id="4464" name="Rectangle 4"/>
          <p:cNvSpPr>
            <a:spLocks noGrp="1" noChangeArrowheads="1"/>
          </p:cNvSpPr>
          <p:nvPr>
            <p:ph type="dt" sz="half" idx="10"/>
          </p:nvPr>
        </p:nvSpPr>
        <p:spPr>
          <a:ln/>
        </p:spPr>
        <p:txBody>
          <a:bodyPr/>
          <a:lstStyle>
            <a:lvl1pPr>
              <a:defRPr/>
            </a:lvl1pPr>
          </a:lstStyle>
          <a:p>
            <a:pPr>
              <a:defRPr/>
            </a:pPr>
            <a:fld id="{5BCEC371-7FAC-4DAE-A308-8FBA0818005C}" type="datetime1">
              <a:rPr lang="ja-JP" altLang="en-US" smtClean="0"/>
              <a:t>2024/3/18</a:t>
            </a:fld>
            <a:endParaRPr lang="en-US" altLang="ja-JP"/>
          </a:p>
        </p:txBody>
      </p:sp>
      <p:sp>
        <p:nvSpPr>
          <p:cNvPr id="446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466" name="Rectangle 6"/>
          <p:cNvSpPr>
            <a:spLocks noGrp="1" noChangeArrowheads="1"/>
          </p:cNvSpPr>
          <p:nvPr>
            <p:ph type="sldNum" sz="quarter" idx="12"/>
          </p:nvPr>
        </p:nvSpPr>
        <p:spPr>
          <a:ln/>
        </p:spPr>
        <p:txBody>
          <a:bodyPr/>
          <a:lstStyle>
            <a:lvl1pPr>
              <a:defRPr/>
            </a:lvl1pPr>
          </a:lstStyle>
          <a:p>
            <a:pPr>
              <a:defRPr/>
            </a:pPr>
            <a:fld id="{41CE4466-932D-42E7-8A53-1CC225428BF2}" type="slidenum">
              <a:rPr lang="en-US" altLang="ja-JP"/>
              <a:pPr>
                <a:defRPr/>
              </a:pPr>
              <a:t>‹#›</a:t>
            </a:fld>
            <a:endParaRPr lang="en-US" altLang="ja-JP"/>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4468" name="タイトル 1"/>
          <p:cNvSpPr>
            <a:spLocks noGrp="1"/>
          </p:cNvSpPr>
          <p:nvPr>
            <p:ph type="title"/>
          </p:nvPr>
        </p:nvSpPr>
        <p:spPr/>
        <p:txBody>
          <a:bodyPr/>
          <a:lstStyle/>
          <a:p>
            <a:r>
              <a:rPr lang="ja-JP" altLang="en-US"/>
              <a:t>マスタ タイトルの書式設定</a:t>
            </a:r>
          </a:p>
        </p:txBody>
      </p:sp>
      <p:sp>
        <p:nvSpPr>
          <p:cNvPr id="4469" name="Rectangle 4"/>
          <p:cNvSpPr>
            <a:spLocks noGrp="1" noChangeArrowheads="1"/>
          </p:cNvSpPr>
          <p:nvPr>
            <p:ph type="dt" sz="half" idx="10"/>
          </p:nvPr>
        </p:nvSpPr>
        <p:spPr>
          <a:ln/>
        </p:spPr>
        <p:txBody>
          <a:bodyPr/>
          <a:lstStyle>
            <a:lvl1pPr>
              <a:defRPr/>
            </a:lvl1pPr>
          </a:lstStyle>
          <a:p>
            <a:pPr>
              <a:defRPr/>
            </a:pPr>
            <a:fld id="{69AA98E9-C593-4F98-B3E5-8542F270926F}" type="datetime1">
              <a:rPr lang="ja-JP" altLang="en-US" smtClean="0"/>
              <a:t>2024/3/18</a:t>
            </a:fld>
            <a:endParaRPr lang="en-US" altLang="ja-JP"/>
          </a:p>
        </p:txBody>
      </p:sp>
      <p:sp>
        <p:nvSpPr>
          <p:cNvPr id="4470"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471" name="Rectangle 6"/>
          <p:cNvSpPr>
            <a:spLocks noGrp="1" noChangeArrowheads="1"/>
          </p:cNvSpPr>
          <p:nvPr>
            <p:ph type="sldNum" sz="quarter" idx="12"/>
          </p:nvPr>
        </p:nvSpPr>
        <p:spPr>
          <a:ln/>
        </p:spPr>
        <p:txBody>
          <a:bodyPr/>
          <a:lstStyle>
            <a:lvl1pPr>
              <a:defRPr/>
            </a:lvl1pPr>
          </a:lstStyle>
          <a:p>
            <a:pPr>
              <a:defRPr/>
            </a:pPr>
            <a:fld id="{BC84963E-F0B7-403D-A0F0-EA9073922668}" type="slidenum">
              <a:rPr lang="en-US" altLang="ja-JP"/>
              <a:pPr>
                <a:defRPr/>
              </a:pPr>
              <a:t>‹#›</a:t>
            </a:fld>
            <a:endParaRPr lang="en-US" altLang="ja-JP"/>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7_タイトルとコンテンツ">
    <p:spTree>
      <p:nvGrpSpPr>
        <p:cNvPr id="1" name=""/>
        <p:cNvGrpSpPr/>
        <p:nvPr/>
      </p:nvGrpSpPr>
      <p:grpSpPr>
        <a:xfrm>
          <a:off x="0" y="0"/>
          <a:ext cx="0" cy="0"/>
          <a:chOff x="0" y="0"/>
          <a:chExt cx="0" cy="0"/>
        </a:xfrm>
      </p:grpSpPr>
      <p:grpSp>
        <p:nvGrpSpPr>
          <p:cNvPr id="4473" name="Group 18"/>
          <p:cNvGrpSpPr/>
          <p:nvPr userDrawn="1"/>
        </p:nvGrpSpPr>
        <p:grpSpPr>
          <a:xfrm>
            <a:off x="0" y="0"/>
            <a:ext cx="9144000" cy="546100"/>
            <a:chOff x="0" y="0"/>
            <a:chExt cx="5760" cy="344"/>
          </a:xfrm>
        </p:grpSpPr>
        <p:pic>
          <p:nvPicPr>
            <p:cNvPr id="4474" name="Picture 9" descr="mlit_top"/>
            <p:cNvPicPr>
              <a:picLocks noChangeAspect="1" noChangeArrowheads="1"/>
            </p:cNvPicPr>
            <p:nvPr userDrawn="1"/>
          </p:nvPicPr>
          <p:blipFill>
            <a:blip r:embed="rId2"/>
            <a:stretch>
              <a:fillRect/>
            </a:stretch>
          </p:blipFill>
          <p:spPr>
            <a:xfrm>
              <a:off x="0" y="300"/>
              <a:ext cx="5760" cy="44"/>
            </a:xfrm>
            <a:prstGeom prst="rect">
              <a:avLst/>
            </a:prstGeom>
            <a:noFill/>
            <a:ln>
              <a:noFill/>
            </a:ln>
          </p:spPr>
        </p:pic>
        <p:grpSp>
          <p:nvGrpSpPr>
            <p:cNvPr id="4475" name="Group 17"/>
            <p:cNvGrpSpPr/>
            <p:nvPr userDrawn="1"/>
          </p:nvGrpSpPr>
          <p:grpSpPr>
            <a:xfrm>
              <a:off x="0" y="0"/>
              <a:ext cx="5760" cy="318"/>
              <a:chOff x="0" y="0"/>
              <a:chExt cx="5760" cy="318"/>
            </a:xfrm>
          </p:grpSpPr>
          <p:pic>
            <p:nvPicPr>
              <p:cNvPr id="4476" name="Picture 11" descr="mlit_top"/>
              <p:cNvPicPr>
                <a:picLocks noChangeAspect="1" noChangeArrowheads="1"/>
              </p:cNvPicPr>
              <p:nvPr userDrawn="1"/>
            </p:nvPicPr>
            <p:blipFill>
              <a:blip r:embed="rId3"/>
              <a:srcRect r="66945" b="42805"/>
              <a:stretch>
                <a:fillRect/>
              </a:stretch>
            </p:blipFill>
            <p:spPr>
              <a:xfrm>
                <a:off x="3856" y="0"/>
                <a:ext cx="1904" cy="318"/>
              </a:xfrm>
              <a:prstGeom prst="rect">
                <a:avLst/>
              </a:prstGeom>
              <a:noFill/>
              <a:ln>
                <a:noFill/>
              </a:ln>
            </p:spPr>
          </p:pic>
          <p:pic>
            <p:nvPicPr>
              <p:cNvPr id="4477" name="Picture 16" descr="mlit_top"/>
              <p:cNvPicPr>
                <a:picLocks noChangeAspect="1" noChangeArrowheads="1"/>
              </p:cNvPicPr>
              <p:nvPr userDrawn="1"/>
            </p:nvPicPr>
            <p:blipFill>
              <a:blip r:embed="rId4"/>
              <a:srcRect l="50000" b="42805"/>
              <a:stretch>
                <a:fillRect/>
              </a:stretch>
            </p:blipFill>
            <p:spPr>
              <a:xfrm>
                <a:off x="1043" y="0"/>
                <a:ext cx="2880" cy="318"/>
              </a:xfrm>
              <a:prstGeom prst="rect">
                <a:avLst/>
              </a:prstGeom>
              <a:noFill/>
              <a:ln>
                <a:noFill/>
              </a:ln>
            </p:spPr>
          </p:pic>
          <p:pic>
            <p:nvPicPr>
              <p:cNvPr id="4478" name="Picture 10" descr="mlit_top"/>
              <p:cNvPicPr>
                <a:picLocks noChangeAspect="1" noChangeArrowheads="1"/>
              </p:cNvPicPr>
              <p:nvPr userDrawn="1"/>
            </p:nvPicPr>
            <p:blipFill>
              <a:blip r:embed="rId4"/>
              <a:srcRect l="68906" b="42805"/>
              <a:stretch>
                <a:fillRect/>
              </a:stretch>
            </p:blipFill>
            <p:spPr>
              <a:xfrm>
                <a:off x="0" y="0"/>
                <a:ext cx="1791" cy="318"/>
              </a:xfrm>
              <a:prstGeom prst="rect">
                <a:avLst/>
              </a:prstGeom>
              <a:noFill/>
              <a:ln>
                <a:noFill/>
              </a:ln>
            </p:spPr>
          </p:pic>
        </p:grpSp>
      </p:grpSp>
      <p:pic>
        <p:nvPicPr>
          <p:cNvPr id="4479" name="Picture 14"/>
          <p:cNvPicPr>
            <a:picLocks noChangeAspect="1" noChangeArrowheads="1"/>
          </p:cNvPicPr>
          <p:nvPr userDrawn="1"/>
        </p:nvPicPr>
        <p:blipFill>
          <a:blip r:embed="rId5"/>
          <a:srcRect t="3670"/>
          <a:stretch>
            <a:fillRect/>
          </a:stretch>
        </p:blipFill>
        <p:spPr>
          <a:xfrm>
            <a:off x="7593626" y="5"/>
            <a:ext cx="1550377" cy="333375"/>
          </a:xfrm>
          <a:prstGeom prst="rect">
            <a:avLst/>
          </a:prstGeom>
          <a:noFill/>
          <a:ln>
            <a:noFill/>
          </a:ln>
        </p:spPr>
      </p:pic>
      <p:sp>
        <p:nvSpPr>
          <p:cNvPr id="4480" name="Rectangle 6"/>
          <p:cNvSpPr>
            <a:spLocks noGrp="1" noChangeArrowheads="1"/>
          </p:cNvSpPr>
          <p:nvPr>
            <p:ph type="sldNum" sz="quarter" idx="10"/>
          </p:nvPr>
        </p:nvSpPr>
        <p:spPr>
          <a:xfrm>
            <a:off x="8883901" y="6623899"/>
            <a:ext cx="264496" cy="209737"/>
          </a:xfrm>
        </p:spPr>
        <p:txBody>
          <a:bodyPr wrap="none" lIns="0" tIns="0" rIns="0" bIns="0">
            <a:spAutoFit/>
          </a:bodyPr>
          <a:lstStyle>
            <a:lvl1pPr>
              <a:defRPr sz="1363">
                <a:solidFill>
                  <a:srgbClr val="000000"/>
                </a:solidFill>
                <a:latin typeface="ＭＳ Ｐゴシック" panose="020B0600070205080204" pitchFamily="50" charset="-128"/>
              </a:defRPr>
            </a:lvl1pPr>
          </a:lstStyle>
          <a:p>
            <a:pPr>
              <a:defRPr/>
            </a:pPr>
            <a:fld id="{639661E4-9D6A-45F9-A328-6DE526912FE8}" type="slidenum">
              <a:rPr lang="en-US" altLang="ja-JP"/>
              <a:pPr>
                <a:defRPr/>
              </a:pPr>
              <a:t>‹#›</a:t>
            </a:fld>
            <a:endParaRPr lang="en-US" altLang="ja-JP"/>
          </a:p>
        </p:txBody>
      </p:sp>
    </p:spTree>
    <p:extLst>
      <p:ext uri="{BB962C8B-B14F-4D97-AF65-F5344CB8AC3E}">
        <p14:creationId xmlns:p14="http://schemas.microsoft.com/office/powerpoint/2010/main" val="275636148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4523" name="タイトル 1"/>
          <p:cNvSpPr>
            <a:spLocks noGrp="1"/>
          </p:cNvSpPr>
          <p:nvPr>
            <p:ph type="ctrTitle"/>
          </p:nvPr>
        </p:nvSpPr>
        <p:spPr>
          <a:xfrm>
            <a:off x="685800" y="2130431"/>
            <a:ext cx="7772400" cy="1470025"/>
          </a:xfrm>
        </p:spPr>
        <p:txBody>
          <a:bodyPr/>
          <a:lstStyle/>
          <a:p>
            <a:r>
              <a:rPr kumimoji="1" lang="ja-JP" altLang="en-US"/>
              <a:t>マスタ タイトルの書式設定</a:t>
            </a:r>
          </a:p>
        </p:txBody>
      </p:sp>
      <p:sp>
        <p:nvSpPr>
          <p:cNvPr id="4524"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525" name="日付プレースホルダ 3"/>
          <p:cNvSpPr>
            <a:spLocks noGrp="1"/>
          </p:cNvSpPr>
          <p:nvPr>
            <p:ph type="dt" sz="half" idx="10"/>
          </p:nvPr>
        </p:nvSpPr>
        <p:spPr/>
        <p:txBody>
          <a:bodyPr/>
          <a:lstStyle/>
          <a:p>
            <a:fld id="{4A4A7708-AA6D-4437-A251-3D6D8388EEA6}" type="datetime1">
              <a:rPr kumimoji="1" lang="ja-JP" altLang="en-US" smtClean="0"/>
              <a:t>2024/3/18</a:t>
            </a:fld>
            <a:endParaRPr kumimoji="1" lang="ja-JP" altLang="en-US"/>
          </a:p>
        </p:txBody>
      </p:sp>
      <p:sp>
        <p:nvSpPr>
          <p:cNvPr id="4526" name="フッター プレースホルダ 4"/>
          <p:cNvSpPr>
            <a:spLocks noGrp="1"/>
          </p:cNvSpPr>
          <p:nvPr>
            <p:ph type="ftr" sz="quarter" idx="11"/>
          </p:nvPr>
        </p:nvSpPr>
        <p:spPr/>
        <p:txBody>
          <a:bodyPr/>
          <a:lstStyle/>
          <a:p>
            <a:endParaRPr kumimoji="1" lang="ja-JP" altLang="en-US"/>
          </a:p>
        </p:txBody>
      </p:sp>
      <p:sp>
        <p:nvSpPr>
          <p:cNvPr id="4527"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4529" name="タイトル 1"/>
          <p:cNvSpPr>
            <a:spLocks noGrp="1"/>
          </p:cNvSpPr>
          <p:nvPr>
            <p:ph type="title"/>
          </p:nvPr>
        </p:nvSpPr>
        <p:spPr/>
        <p:txBody>
          <a:bodyPr/>
          <a:lstStyle/>
          <a:p>
            <a:r>
              <a:rPr kumimoji="1" lang="ja-JP" altLang="en-US"/>
              <a:t>マスタ タイトルの書式設定</a:t>
            </a:r>
          </a:p>
        </p:txBody>
      </p:sp>
      <p:sp>
        <p:nvSpPr>
          <p:cNvPr id="4530"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531" name="日付プレースホルダ 3"/>
          <p:cNvSpPr>
            <a:spLocks noGrp="1"/>
          </p:cNvSpPr>
          <p:nvPr>
            <p:ph type="dt" sz="half" idx="10"/>
          </p:nvPr>
        </p:nvSpPr>
        <p:spPr/>
        <p:txBody>
          <a:bodyPr/>
          <a:lstStyle/>
          <a:p>
            <a:fld id="{B0A90DC1-BF87-45DA-A7DE-133A458CA822}" type="datetime1">
              <a:rPr kumimoji="1" lang="ja-JP" altLang="en-US" smtClean="0"/>
              <a:t>2024/3/18</a:t>
            </a:fld>
            <a:endParaRPr kumimoji="1" lang="ja-JP" altLang="en-US"/>
          </a:p>
        </p:txBody>
      </p:sp>
      <p:sp>
        <p:nvSpPr>
          <p:cNvPr id="4532" name="フッター プレースホルダ 4"/>
          <p:cNvSpPr>
            <a:spLocks noGrp="1"/>
          </p:cNvSpPr>
          <p:nvPr>
            <p:ph type="ftr" sz="quarter" idx="11"/>
          </p:nvPr>
        </p:nvSpPr>
        <p:spPr/>
        <p:txBody>
          <a:bodyPr/>
          <a:lstStyle/>
          <a:p>
            <a:endParaRPr kumimoji="1" lang="ja-JP" altLang="en-US"/>
          </a:p>
        </p:txBody>
      </p:sp>
      <p:sp>
        <p:nvSpPr>
          <p:cNvPr id="4533"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4535" name="タイトル 1"/>
          <p:cNvSpPr>
            <a:spLocks noGrp="1"/>
          </p:cNvSpPr>
          <p:nvPr>
            <p:ph type="title"/>
          </p:nvPr>
        </p:nvSpPr>
        <p:spPr>
          <a:xfrm>
            <a:off x="722313" y="4406906"/>
            <a:ext cx="7772400" cy="1362075"/>
          </a:xfrm>
        </p:spPr>
        <p:txBody>
          <a:bodyPr anchor="t"/>
          <a:lstStyle>
            <a:lvl1pPr algn="l">
              <a:defRPr sz="4000" b="1" cap="all"/>
            </a:lvl1pPr>
          </a:lstStyle>
          <a:p>
            <a:r>
              <a:rPr kumimoji="1" lang="ja-JP" altLang="en-US"/>
              <a:t>マスタ タイトルの書式設定</a:t>
            </a:r>
          </a:p>
        </p:txBody>
      </p:sp>
      <p:sp>
        <p:nvSpPr>
          <p:cNvPr id="4536"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537" name="日付プレースホルダ 3"/>
          <p:cNvSpPr>
            <a:spLocks noGrp="1"/>
          </p:cNvSpPr>
          <p:nvPr>
            <p:ph type="dt" sz="half" idx="10"/>
          </p:nvPr>
        </p:nvSpPr>
        <p:spPr/>
        <p:txBody>
          <a:bodyPr/>
          <a:lstStyle/>
          <a:p>
            <a:fld id="{F7B88213-6F27-4065-8EC1-3FE1617FDA45}" type="datetime1">
              <a:rPr kumimoji="1" lang="ja-JP" altLang="en-US" smtClean="0"/>
              <a:t>2024/3/18</a:t>
            </a:fld>
            <a:endParaRPr kumimoji="1" lang="ja-JP" altLang="en-US"/>
          </a:p>
        </p:txBody>
      </p:sp>
      <p:sp>
        <p:nvSpPr>
          <p:cNvPr id="4538" name="フッター プレースホルダ 4"/>
          <p:cNvSpPr>
            <a:spLocks noGrp="1"/>
          </p:cNvSpPr>
          <p:nvPr>
            <p:ph type="ftr" sz="quarter" idx="11"/>
          </p:nvPr>
        </p:nvSpPr>
        <p:spPr/>
        <p:txBody>
          <a:bodyPr/>
          <a:lstStyle/>
          <a:p>
            <a:endParaRPr kumimoji="1" lang="ja-JP" altLang="en-US"/>
          </a:p>
        </p:txBody>
      </p:sp>
      <p:sp>
        <p:nvSpPr>
          <p:cNvPr id="4539"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4541" name="タイトル 1"/>
          <p:cNvSpPr>
            <a:spLocks noGrp="1"/>
          </p:cNvSpPr>
          <p:nvPr>
            <p:ph type="title"/>
          </p:nvPr>
        </p:nvSpPr>
        <p:spPr/>
        <p:txBody>
          <a:bodyPr/>
          <a:lstStyle/>
          <a:p>
            <a:r>
              <a:rPr kumimoji="1" lang="ja-JP" altLang="en-US"/>
              <a:t>マスタ タイトルの書式設定</a:t>
            </a:r>
          </a:p>
        </p:txBody>
      </p:sp>
      <p:sp>
        <p:nvSpPr>
          <p:cNvPr id="4542" name="コンテンツ プレースホル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543" name="コンテンツ プレースホル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544" name="日付プレースホルダ 4"/>
          <p:cNvSpPr>
            <a:spLocks noGrp="1"/>
          </p:cNvSpPr>
          <p:nvPr>
            <p:ph type="dt" sz="half" idx="10"/>
          </p:nvPr>
        </p:nvSpPr>
        <p:spPr/>
        <p:txBody>
          <a:bodyPr/>
          <a:lstStyle/>
          <a:p>
            <a:fld id="{D81C081E-D873-4E79-8890-6E391DE548E0}" type="datetime1">
              <a:rPr kumimoji="1" lang="ja-JP" altLang="en-US" smtClean="0"/>
              <a:t>2024/3/18</a:t>
            </a:fld>
            <a:endParaRPr kumimoji="1" lang="ja-JP" altLang="en-US"/>
          </a:p>
        </p:txBody>
      </p:sp>
      <p:sp>
        <p:nvSpPr>
          <p:cNvPr id="4545" name="フッター プレースホルダ 5"/>
          <p:cNvSpPr>
            <a:spLocks noGrp="1"/>
          </p:cNvSpPr>
          <p:nvPr>
            <p:ph type="ftr" sz="quarter" idx="11"/>
          </p:nvPr>
        </p:nvSpPr>
        <p:spPr/>
        <p:txBody>
          <a:bodyPr/>
          <a:lstStyle/>
          <a:p>
            <a:endParaRPr kumimoji="1" lang="ja-JP" altLang="en-US"/>
          </a:p>
        </p:txBody>
      </p:sp>
      <p:sp>
        <p:nvSpPr>
          <p:cNvPr id="4546" name="スライド番号プレースホルダ 6"/>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タイトルとコンテンツ">
    <p:spTree>
      <p:nvGrpSpPr>
        <p:cNvPr id="1" name=""/>
        <p:cNvGrpSpPr/>
        <p:nvPr/>
      </p:nvGrpSpPr>
      <p:grpSpPr>
        <a:xfrm>
          <a:off x="0" y="0"/>
          <a:ext cx="0" cy="0"/>
          <a:chOff x="0" y="0"/>
          <a:chExt cx="0" cy="0"/>
        </a:xfrm>
      </p:grpSpPr>
      <p:sp>
        <p:nvSpPr>
          <p:cNvPr id="1110" name="タイトル 1"/>
          <p:cNvSpPr>
            <a:spLocks noGrp="1"/>
          </p:cNvSpPr>
          <p:nvPr>
            <p:ph type="title"/>
          </p:nvPr>
        </p:nvSpPr>
        <p:spPr/>
        <p:txBody>
          <a:bodyPr/>
          <a:lstStyle/>
          <a:p>
            <a:r>
              <a:rPr lang="ja-JP" altLang="en-US"/>
              <a:t>マスタ タイトルの書式設定</a:t>
            </a:r>
          </a:p>
        </p:txBody>
      </p:sp>
      <p:sp>
        <p:nvSpPr>
          <p:cNvPr id="1111"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112"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113" name="Rectangle 6"/>
          <p:cNvSpPr>
            <a:spLocks noGrp="1" noChangeArrowheads="1"/>
          </p:cNvSpPr>
          <p:nvPr>
            <p:ph type="sldNum" sz="quarter" idx="12"/>
          </p:nvPr>
        </p:nvSpPr>
        <p:spPr>
          <a:ln/>
        </p:spPr>
        <p:txBody>
          <a:bodyPr/>
          <a:lstStyle>
            <a:lvl1pPr>
              <a:defRPr/>
            </a:lvl1pPr>
          </a:lstStyle>
          <a:p>
            <a:pPr>
              <a:defRPr/>
            </a:pPr>
            <a:fld id="{42DE37D2-9058-487D-936B-3FFD068C5FE1}" type="slidenum">
              <a:rPr lang="en-US" altLang="ja-JP"/>
              <a:pPr>
                <a:defRPr/>
              </a:pPr>
              <a:t>‹#›</a:t>
            </a:fld>
            <a:endParaRPr lang="en-US" altLang="ja-JP"/>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4548" name="タイトル 1"/>
          <p:cNvSpPr>
            <a:spLocks noGrp="1"/>
          </p:cNvSpPr>
          <p:nvPr>
            <p:ph type="title"/>
          </p:nvPr>
        </p:nvSpPr>
        <p:spPr/>
        <p:txBody>
          <a:bodyPr/>
          <a:lstStyle>
            <a:lvl1pPr>
              <a:defRPr/>
            </a:lvl1pPr>
          </a:lstStyle>
          <a:p>
            <a:r>
              <a:rPr kumimoji="1" lang="ja-JP" altLang="en-US"/>
              <a:t>マスタ タイトルの書式設定</a:t>
            </a:r>
          </a:p>
        </p:txBody>
      </p:sp>
      <p:sp>
        <p:nvSpPr>
          <p:cNvPr id="4549"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550"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551" name="テキスト プレースホルダ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552" name="コンテンツ プレースホルダ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553" name="日付プレースホルダ 6"/>
          <p:cNvSpPr>
            <a:spLocks noGrp="1"/>
          </p:cNvSpPr>
          <p:nvPr>
            <p:ph type="dt" sz="half" idx="10"/>
          </p:nvPr>
        </p:nvSpPr>
        <p:spPr/>
        <p:txBody>
          <a:bodyPr/>
          <a:lstStyle/>
          <a:p>
            <a:fld id="{F1A50971-F2A9-4EBB-9CCF-231E8255EA26}" type="datetime1">
              <a:rPr kumimoji="1" lang="ja-JP" altLang="en-US" smtClean="0"/>
              <a:t>2024/3/18</a:t>
            </a:fld>
            <a:endParaRPr kumimoji="1" lang="ja-JP" altLang="en-US"/>
          </a:p>
        </p:txBody>
      </p:sp>
      <p:sp>
        <p:nvSpPr>
          <p:cNvPr id="4554" name="フッター プレースホルダ 7"/>
          <p:cNvSpPr>
            <a:spLocks noGrp="1"/>
          </p:cNvSpPr>
          <p:nvPr>
            <p:ph type="ftr" sz="quarter" idx="11"/>
          </p:nvPr>
        </p:nvSpPr>
        <p:spPr/>
        <p:txBody>
          <a:bodyPr/>
          <a:lstStyle/>
          <a:p>
            <a:endParaRPr kumimoji="1" lang="ja-JP" altLang="en-US"/>
          </a:p>
        </p:txBody>
      </p:sp>
      <p:sp>
        <p:nvSpPr>
          <p:cNvPr id="4555" name="スライド番号プレースホルダ 8"/>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4557" name="タイトル 1"/>
          <p:cNvSpPr>
            <a:spLocks noGrp="1"/>
          </p:cNvSpPr>
          <p:nvPr>
            <p:ph type="title"/>
          </p:nvPr>
        </p:nvSpPr>
        <p:spPr/>
        <p:txBody>
          <a:bodyPr/>
          <a:lstStyle/>
          <a:p>
            <a:r>
              <a:rPr kumimoji="1" lang="ja-JP" altLang="en-US"/>
              <a:t>マスタ タイトルの書式設定</a:t>
            </a:r>
          </a:p>
        </p:txBody>
      </p:sp>
      <p:sp>
        <p:nvSpPr>
          <p:cNvPr id="4558" name="日付プレースホルダ 2"/>
          <p:cNvSpPr>
            <a:spLocks noGrp="1"/>
          </p:cNvSpPr>
          <p:nvPr>
            <p:ph type="dt" sz="half" idx="10"/>
          </p:nvPr>
        </p:nvSpPr>
        <p:spPr/>
        <p:txBody>
          <a:bodyPr/>
          <a:lstStyle/>
          <a:p>
            <a:fld id="{3C3017F7-15F4-4C94-AEC8-114FF26ABB49}" type="datetime1">
              <a:rPr kumimoji="1" lang="ja-JP" altLang="en-US" smtClean="0"/>
              <a:t>2024/3/18</a:t>
            </a:fld>
            <a:endParaRPr kumimoji="1" lang="ja-JP" altLang="en-US"/>
          </a:p>
        </p:txBody>
      </p:sp>
      <p:sp>
        <p:nvSpPr>
          <p:cNvPr id="4559" name="フッター プレースホルダ 3"/>
          <p:cNvSpPr>
            <a:spLocks noGrp="1"/>
          </p:cNvSpPr>
          <p:nvPr>
            <p:ph type="ftr" sz="quarter" idx="11"/>
          </p:nvPr>
        </p:nvSpPr>
        <p:spPr/>
        <p:txBody>
          <a:bodyPr/>
          <a:lstStyle/>
          <a:p>
            <a:endParaRPr kumimoji="1" lang="ja-JP" altLang="en-US"/>
          </a:p>
        </p:txBody>
      </p:sp>
      <p:sp>
        <p:nvSpPr>
          <p:cNvPr id="4560" name="スライド番号プレースホルダ 4"/>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562" name="日付プレースホルダ 1"/>
          <p:cNvSpPr>
            <a:spLocks noGrp="1"/>
          </p:cNvSpPr>
          <p:nvPr>
            <p:ph type="dt" sz="half" idx="10"/>
          </p:nvPr>
        </p:nvSpPr>
        <p:spPr/>
        <p:txBody>
          <a:bodyPr/>
          <a:lstStyle/>
          <a:p>
            <a:fld id="{5878BB96-7DAB-47B8-A62E-A95FEC1D644A}" type="datetime1">
              <a:rPr kumimoji="1" lang="ja-JP" altLang="en-US" smtClean="0"/>
              <a:t>2024/3/18</a:t>
            </a:fld>
            <a:endParaRPr kumimoji="1" lang="ja-JP" altLang="en-US"/>
          </a:p>
        </p:txBody>
      </p:sp>
      <p:sp>
        <p:nvSpPr>
          <p:cNvPr id="4563" name="フッター プレースホルダ 2"/>
          <p:cNvSpPr>
            <a:spLocks noGrp="1"/>
          </p:cNvSpPr>
          <p:nvPr>
            <p:ph type="ftr" sz="quarter" idx="11"/>
          </p:nvPr>
        </p:nvSpPr>
        <p:spPr/>
        <p:txBody>
          <a:bodyPr/>
          <a:lstStyle/>
          <a:p>
            <a:endParaRPr kumimoji="1" lang="ja-JP" altLang="en-US"/>
          </a:p>
        </p:txBody>
      </p:sp>
      <p:sp>
        <p:nvSpPr>
          <p:cNvPr id="4564" name="スライド番号プレースホルダ 3"/>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4566" name="タイトル 1"/>
          <p:cNvSpPr>
            <a:spLocks noGrp="1"/>
          </p:cNvSpPr>
          <p:nvPr>
            <p:ph type="title"/>
          </p:nvPr>
        </p:nvSpPr>
        <p:spPr>
          <a:xfrm>
            <a:off x="457202" y="273050"/>
            <a:ext cx="3008313" cy="1162050"/>
          </a:xfrm>
        </p:spPr>
        <p:txBody>
          <a:bodyPr anchor="b"/>
          <a:lstStyle>
            <a:lvl1pPr algn="l">
              <a:defRPr sz="2000" b="1"/>
            </a:lvl1pPr>
          </a:lstStyle>
          <a:p>
            <a:r>
              <a:rPr kumimoji="1" lang="ja-JP" altLang="en-US"/>
              <a:t>マスタ タイトルの書式設定</a:t>
            </a:r>
          </a:p>
        </p:txBody>
      </p:sp>
      <p:sp>
        <p:nvSpPr>
          <p:cNvPr id="4567" name="コンテンツ プレースホルダ 2"/>
          <p:cNvSpPr>
            <a:spLocks noGrp="1"/>
          </p:cNvSpPr>
          <p:nvPr>
            <p:ph idx="1"/>
          </p:nvPr>
        </p:nvSpPr>
        <p:spPr>
          <a:xfrm>
            <a:off x="3575052"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568" name="テキスト プレースホルダ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4569" name="日付プレースホルダ 4"/>
          <p:cNvSpPr>
            <a:spLocks noGrp="1"/>
          </p:cNvSpPr>
          <p:nvPr>
            <p:ph type="dt" sz="half" idx="10"/>
          </p:nvPr>
        </p:nvSpPr>
        <p:spPr/>
        <p:txBody>
          <a:bodyPr/>
          <a:lstStyle/>
          <a:p>
            <a:fld id="{AE17075B-311C-4ED2-8D20-6228B7795EE2}" type="datetime1">
              <a:rPr kumimoji="1" lang="ja-JP" altLang="en-US" smtClean="0"/>
              <a:t>2024/3/18</a:t>
            </a:fld>
            <a:endParaRPr kumimoji="1" lang="ja-JP" altLang="en-US"/>
          </a:p>
        </p:txBody>
      </p:sp>
      <p:sp>
        <p:nvSpPr>
          <p:cNvPr id="4570" name="フッター プレースホルダ 5"/>
          <p:cNvSpPr>
            <a:spLocks noGrp="1"/>
          </p:cNvSpPr>
          <p:nvPr>
            <p:ph type="ftr" sz="quarter" idx="11"/>
          </p:nvPr>
        </p:nvSpPr>
        <p:spPr/>
        <p:txBody>
          <a:bodyPr/>
          <a:lstStyle/>
          <a:p>
            <a:endParaRPr kumimoji="1" lang="ja-JP" altLang="en-US"/>
          </a:p>
        </p:txBody>
      </p:sp>
      <p:sp>
        <p:nvSpPr>
          <p:cNvPr id="4571" name="スライド番号プレースホルダ 6"/>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4573"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4574"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575"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4576" name="日付プレースホルダ 4"/>
          <p:cNvSpPr>
            <a:spLocks noGrp="1"/>
          </p:cNvSpPr>
          <p:nvPr>
            <p:ph type="dt" sz="half" idx="10"/>
          </p:nvPr>
        </p:nvSpPr>
        <p:spPr/>
        <p:txBody>
          <a:bodyPr/>
          <a:lstStyle/>
          <a:p>
            <a:fld id="{8E51E2AD-481A-4440-82D2-1D75D57743E7}" type="datetime1">
              <a:rPr kumimoji="1" lang="ja-JP" altLang="en-US" smtClean="0"/>
              <a:t>2024/3/18</a:t>
            </a:fld>
            <a:endParaRPr kumimoji="1" lang="ja-JP" altLang="en-US"/>
          </a:p>
        </p:txBody>
      </p:sp>
      <p:sp>
        <p:nvSpPr>
          <p:cNvPr id="4577" name="フッター プレースホルダ 5"/>
          <p:cNvSpPr>
            <a:spLocks noGrp="1"/>
          </p:cNvSpPr>
          <p:nvPr>
            <p:ph type="ftr" sz="quarter" idx="11"/>
          </p:nvPr>
        </p:nvSpPr>
        <p:spPr/>
        <p:txBody>
          <a:bodyPr/>
          <a:lstStyle/>
          <a:p>
            <a:endParaRPr kumimoji="1" lang="ja-JP" altLang="en-US"/>
          </a:p>
        </p:txBody>
      </p:sp>
      <p:sp>
        <p:nvSpPr>
          <p:cNvPr id="4578" name="スライド番号プレースホルダ 6"/>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4580" name="タイトル 1"/>
          <p:cNvSpPr>
            <a:spLocks noGrp="1"/>
          </p:cNvSpPr>
          <p:nvPr>
            <p:ph type="title"/>
          </p:nvPr>
        </p:nvSpPr>
        <p:spPr/>
        <p:txBody>
          <a:bodyPr/>
          <a:lstStyle/>
          <a:p>
            <a:r>
              <a:rPr kumimoji="1" lang="ja-JP" altLang="en-US"/>
              <a:t>マスタ タイトルの書式設定</a:t>
            </a:r>
          </a:p>
        </p:txBody>
      </p:sp>
      <p:sp>
        <p:nvSpPr>
          <p:cNvPr id="4581"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582" name="日付プレースホルダ 3"/>
          <p:cNvSpPr>
            <a:spLocks noGrp="1"/>
          </p:cNvSpPr>
          <p:nvPr>
            <p:ph type="dt" sz="half" idx="10"/>
          </p:nvPr>
        </p:nvSpPr>
        <p:spPr/>
        <p:txBody>
          <a:bodyPr/>
          <a:lstStyle/>
          <a:p>
            <a:fld id="{FB3770DB-1C9C-404A-96FC-67018B02A3D8}" type="datetime1">
              <a:rPr kumimoji="1" lang="ja-JP" altLang="en-US" smtClean="0"/>
              <a:t>2024/3/18</a:t>
            </a:fld>
            <a:endParaRPr kumimoji="1" lang="ja-JP" altLang="en-US"/>
          </a:p>
        </p:txBody>
      </p:sp>
      <p:sp>
        <p:nvSpPr>
          <p:cNvPr id="4583" name="フッター プレースホルダ 4"/>
          <p:cNvSpPr>
            <a:spLocks noGrp="1"/>
          </p:cNvSpPr>
          <p:nvPr>
            <p:ph type="ftr" sz="quarter" idx="11"/>
          </p:nvPr>
        </p:nvSpPr>
        <p:spPr/>
        <p:txBody>
          <a:bodyPr/>
          <a:lstStyle/>
          <a:p>
            <a:endParaRPr kumimoji="1" lang="ja-JP" altLang="en-US"/>
          </a:p>
        </p:txBody>
      </p:sp>
      <p:sp>
        <p:nvSpPr>
          <p:cNvPr id="4584"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4586" name="縦書きタイトル 1"/>
          <p:cNvSpPr>
            <a:spLocks noGrp="1"/>
          </p:cNvSpPr>
          <p:nvPr>
            <p:ph type="title" orient="vert"/>
          </p:nvPr>
        </p:nvSpPr>
        <p:spPr>
          <a:xfrm>
            <a:off x="6629400" y="274643"/>
            <a:ext cx="2057400" cy="5851525"/>
          </a:xfrm>
        </p:spPr>
        <p:txBody>
          <a:bodyPr vert="eaVert"/>
          <a:lstStyle/>
          <a:p>
            <a:r>
              <a:rPr kumimoji="1" lang="ja-JP" altLang="en-US"/>
              <a:t>マスタ タイトルの書式設定</a:t>
            </a:r>
          </a:p>
        </p:txBody>
      </p:sp>
      <p:sp>
        <p:nvSpPr>
          <p:cNvPr id="4587" name="縦書きテキスト プレースホルダ 2"/>
          <p:cNvSpPr>
            <a:spLocks noGrp="1"/>
          </p:cNvSpPr>
          <p:nvPr>
            <p:ph type="body" orient="vert" idx="1"/>
          </p:nvPr>
        </p:nvSpPr>
        <p:spPr>
          <a:xfrm>
            <a:off x="457200" y="274643"/>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588" name="日付プレースホルダ 3"/>
          <p:cNvSpPr>
            <a:spLocks noGrp="1"/>
          </p:cNvSpPr>
          <p:nvPr>
            <p:ph type="dt" sz="half" idx="10"/>
          </p:nvPr>
        </p:nvSpPr>
        <p:spPr/>
        <p:txBody>
          <a:bodyPr/>
          <a:lstStyle/>
          <a:p>
            <a:fld id="{34BDE45A-F32F-415A-B7E9-E564D8D159FD}" type="datetime1">
              <a:rPr kumimoji="1" lang="ja-JP" altLang="en-US" smtClean="0"/>
              <a:t>2024/3/18</a:t>
            </a:fld>
            <a:endParaRPr kumimoji="1" lang="ja-JP" altLang="en-US"/>
          </a:p>
        </p:txBody>
      </p:sp>
      <p:sp>
        <p:nvSpPr>
          <p:cNvPr id="4589" name="フッター プレースホルダ 4"/>
          <p:cNvSpPr>
            <a:spLocks noGrp="1"/>
          </p:cNvSpPr>
          <p:nvPr>
            <p:ph type="ftr" sz="quarter" idx="11"/>
          </p:nvPr>
        </p:nvSpPr>
        <p:spPr/>
        <p:txBody>
          <a:bodyPr/>
          <a:lstStyle/>
          <a:p>
            <a:endParaRPr kumimoji="1" lang="ja-JP" altLang="en-US"/>
          </a:p>
        </p:txBody>
      </p:sp>
      <p:sp>
        <p:nvSpPr>
          <p:cNvPr id="4590"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4592" name="コンテンツ プレースホルダ 1"/>
          <p:cNvSpPr>
            <a:spLocks noGrp="1"/>
          </p:cNvSpPr>
          <p:nvPr>
            <p:ph/>
          </p:nvPr>
        </p:nvSpPr>
        <p:spPr>
          <a:xfrm>
            <a:off x="457200" y="274643"/>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593" name="Rectangle 4"/>
          <p:cNvSpPr>
            <a:spLocks noGrp="1" noChangeArrowheads="1"/>
          </p:cNvSpPr>
          <p:nvPr>
            <p:ph type="dt" sz="half" idx="10"/>
          </p:nvPr>
        </p:nvSpPr>
        <p:spPr>
          <a:ln/>
        </p:spPr>
        <p:txBody>
          <a:bodyPr/>
          <a:lstStyle>
            <a:lvl1pPr>
              <a:defRPr/>
            </a:lvl1pPr>
          </a:lstStyle>
          <a:p>
            <a:pPr>
              <a:defRPr/>
            </a:pPr>
            <a:fld id="{83993A77-7027-42CA-AFC0-41B1E828861E}" type="datetime1">
              <a:rPr lang="ja-JP" altLang="en-US" smtClean="0"/>
              <a:t>2024/3/18</a:t>
            </a:fld>
            <a:endParaRPr lang="en-US" altLang="ja-JP"/>
          </a:p>
        </p:txBody>
      </p:sp>
      <p:sp>
        <p:nvSpPr>
          <p:cNvPr id="459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595" name="Rectangle 6"/>
          <p:cNvSpPr>
            <a:spLocks noGrp="1" noChangeArrowheads="1"/>
          </p:cNvSpPr>
          <p:nvPr>
            <p:ph type="sldNum" sz="quarter" idx="12"/>
          </p:nvPr>
        </p:nvSpPr>
        <p:spPr>
          <a:ln/>
        </p:spPr>
        <p:txBody>
          <a:bodyPr/>
          <a:lstStyle>
            <a:lvl1pPr>
              <a:defRPr/>
            </a:lvl1pPr>
          </a:lstStyle>
          <a:p>
            <a:pPr>
              <a:defRPr/>
            </a:pPr>
            <a:fld id="{F3B80965-1F37-4529-9B13-8C162FF455FC}" type="slidenum">
              <a:rPr lang="en-US" altLang="ja-JP"/>
              <a:pPr>
                <a:defRPr/>
              </a:pPr>
              <a:t>‹#›</a:t>
            </a:fld>
            <a:endParaRPr lang="en-US" altLang="ja-JP"/>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4597" name="タイトル 1"/>
          <p:cNvSpPr>
            <a:spLocks noGrp="1"/>
          </p:cNvSpPr>
          <p:nvPr>
            <p:ph type="title"/>
          </p:nvPr>
        </p:nvSpPr>
        <p:spPr/>
        <p:txBody>
          <a:bodyPr/>
          <a:lstStyle/>
          <a:p>
            <a:r>
              <a:rPr lang="ja-JP" altLang="en-US"/>
              <a:t>マスタ タイトルの書式設定</a:t>
            </a:r>
          </a:p>
        </p:txBody>
      </p:sp>
      <p:sp>
        <p:nvSpPr>
          <p:cNvPr id="4598" name="Rectangle 4"/>
          <p:cNvSpPr>
            <a:spLocks noGrp="1" noChangeArrowheads="1"/>
          </p:cNvSpPr>
          <p:nvPr>
            <p:ph type="dt" sz="half" idx="10"/>
          </p:nvPr>
        </p:nvSpPr>
        <p:spPr>
          <a:ln/>
        </p:spPr>
        <p:txBody>
          <a:bodyPr/>
          <a:lstStyle>
            <a:lvl1pPr>
              <a:defRPr/>
            </a:lvl1pPr>
          </a:lstStyle>
          <a:p>
            <a:pPr>
              <a:defRPr/>
            </a:pPr>
            <a:fld id="{F9E8B837-ACFE-4673-AB77-3AFE9763251A}" type="datetime1">
              <a:rPr lang="ja-JP" altLang="en-US" smtClean="0"/>
              <a:t>2024/3/18</a:t>
            </a:fld>
            <a:endParaRPr lang="en-US" altLang="ja-JP"/>
          </a:p>
        </p:txBody>
      </p:sp>
      <p:sp>
        <p:nvSpPr>
          <p:cNvPr id="4599"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600" name="Rectangle 6"/>
          <p:cNvSpPr>
            <a:spLocks noGrp="1" noChangeArrowheads="1"/>
          </p:cNvSpPr>
          <p:nvPr>
            <p:ph type="sldNum" sz="quarter" idx="12"/>
          </p:nvPr>
        </p:nvSpPr>
        <p:spPr>
          <a:ln/>
        </p:spPr>
        <p:txBody>
          <a:bodyPr/>
          <a:lstStyle>
            <a:lvl1pPr>
              <a:defRPr/>
            </a:lvl1pPr>
          </a:lstStyle>
          <a:p>
            <a:pPr>
              <a:defRPr/>
            </a:pPr>
            <a:fld id="{CC65D9E1-3EB5-43DE-BEDF-72D1702BCA9E}" type="slidenum">
              <a:rPr lang="en-US" altLang="ja-JP"/>
              <a:pPr>
                <a:defRPr/>
              </a:pPr>
              <a:t>‹#›</a:t>
            </a:fld>
            <a:endParaRPr lang="en-US" altLang="ja-JP"/>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5_タイトルとコンテンツ">
    <p:spTree>
      <p:nvGrpSpPr>
        <p:cNvPr id="1" name=""/>
        <p:cNvGrpSpPr/>
        <p:nvPr/>
      </p:nvGrpSpPr>
      <p:grpSpPr>
        <a:xfrm>
          <a:off x="0" y="0"/>
          <a:ext cx="0" cy="0"/>
          <a:chOff x="0" y="0"/>
          <a:chExt cx="0" cy="0"/>
        </a:xfrm>
      </p:grpSpPr>
      <p:sp>
        <p:nvSpPr>
          <p:cNvPr id="4602" name="タイトル 1"/>
          <p:cNvSpPr>
            <a:spLocks noGrp="1"/>
          </p:cNvSpPr>
          <p:nvPr>
            <p:ph type="title"/>
          </p:nvPr>
        </p:nvSpPr>
        <p:spPr/>
        <p:txBody>
          <a:bodyPr/>
          <a:lstStyle/>
          <a:p>
            <a:r>
              <a:rPr lang="ja-JP" altLang="en-US"/>
              <a:t>マスタ タイトルの書式設定</a:t>
            </a:r>
          </a:p>
        </p:txBody>
      </p:sp>
      <p:sp>
        <p:nvSpPr>
          <p:cNvPr id="4603" name="Rectangle 4"/>
          <p:cNvSpPr>
            <a:spLocks noGrp="1" noChangeArrowheads="1"/>
          </p:cNvSpPr>
          <p:nvPr>
            <p:ph type="dt" sz="half" idx="10"/>
          </p:nvPr>
        </p:nvSpPr>
        <p:spPr>
          <a:ln/>
        </p:spPr>
        <p:txBody>
          <a:bodyPr/>
          <a:lstStyle>
            <a:lvl1pPr>
              <a:defRPr/>
            </a:lvl1pPr>
          </a:lstStyle>
          <a:p>
            <a:pPr>
              <a:defRPr/>
            </a:pPr>
            <a:fld id="{7120A5DD-8FDE-4710-BE6F-0CB190EB2C1E}" type="datetime1">
              <a:rPr lang="ja-JP" altLang="en-US" smtClean="0"/>
              <a:t>2024/3/18</a:t>
            </a:fld>
            <a:endParaRPr lang="en-US" altLang="ja-JP"/>
          </a:p>
        </p:txBody>
      </p:sp>
      <p:sp>
        <p:nvSpPr>
          <p:cNvPr id="460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605" name="Rectangle 6"/>
          <p:cNvSpPr>
            <a:spLocks noGrp="1" noChangeArrowheads="1"/>
          </p:cNvSpPr>
          <p:nvPr>
            <p:ph type="sldNum" sz="quarter" idx="12"/>
          </p:nvPr>
        </p:nvSpPr>
        <p:spPr>
          <a:ln/>
        </p:spPr>
        <p:txBody>
          <a:bodyPr/>
          <a:lstStyle>
            <a:lvl1pPr>
              <a:defRPr/>
            </a:lvl1pPr>
          </a:lstStyle>
          <a:p>
            <a:pPr>
              <a:defRPr/>
            </a:pPr>
            <a:fld id="{42DE37D2-9058-487D-936B-3FFD068C5FE1}" type="slidenum">
              <a:rPr lang="en-US" altLang="ja-JP"/>
              <a:pPr>
                <a:defRPr/>
              </a:pPr>
              <a:t>‹#›</a:t>
            </a:fld>
            <a:endParaRPr lang="en-US" altLang="ja-JP"/>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タイトルとコンテンツ">
    <p:spTree>
      <p:nvGrpSpPr>
        <p:cNvPr id="1" name=""/>
        <p:cNvGrpSpPr/>
        <p:nvPr/>
      </p:nvGrpSpPr>
      <p:grpSpPr>
        <a:xfrm>
          <a:off x="0" y="0"/>
          <a:ext cx="0" cy="0"/>
          <a:chOff x="0" y="0"/>
          <a:chExt cx="0" cy="0"/>
        </a:xfrm>
      </p:grpSpPr>
      <p:sp>
        <p:nvSpPr>
          <p:cNvPr id="1115" name="タイトル 1"/>
          <p:cNvSpPr>
            <a:spLocks noGrp="1"/>
          </p:cNvSpPr>
          <p:nvPr>
            <p:ph type="title"/>
          </p:nvPr>
        </p:nvSpPr>
        <p:spPr/>
        <p:txBody>
          <a:bodyPr/>
          <a:lstStyle/>
          <a:p>
            <a:r>
              <a:rPr lang="ja-JP" altLang="en-US"/>
              <a:t>マスタ タイトルの書式設定</a:t>
            </a:r>
          </a:p>
        </p:txBody>
      </p:sp>
      <p:sp>
        <p:nvSpPr>
          <p:cNvPr id="111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11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118" name="Rectangle 6"/>
          <p:cNvSpPr>
            <a:spLocks noGrp="1" noChangeArrowheads="1"/>
          </p:cNvSpPr>
          <p:nvPr>
            <p:ph type="sldNum" sz="quarter" idx="12"/>
          </p:nvPr>
        </p:nvSpPr>
        <p:spPr>
          <a:ln/>
        </p:spPr>
        <p:txBody>
          <a:bodyPr/>
          <a:lstStyle>
            <a:lvl1pPr>
              <a:defRPr/>
            </a:lvl1pPr>
          </a:lstStyle>
          <a:p>
            <a:pPr>
              <a:defRPr/>
            </a:pPr>
            <a:fld id="{CE0216D3-6A12-4A3F-97FC-8C595923FD33}" type="slidenum">
              <a:rPr lang="en-US" altLang="ja-JP"/>
              <a:pPr>
                <a:defRPr/>
              </a:pPr>
              <a:t>‹#›</a:t>
            </a:fld>
            <a:endParaRPr lang="en-US" altLang="ja-JP"/>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6_タイトルとコンテンツ">
    <p:spTree>
      <p:nvGrpSpPr>
        <p:cNvPr id="1" name=""/>
        <p:cNvGrpSpPr/>
        <p:nvPr/>
      </p:nvGrpSpPr>
      <p:grpSpPr>
        <a:xfrm>
          <a:off x="0" y="0"/>
          <a:ext cx="0" cy="0"/>
          <a:chOff x="0" y="0"/>
          <a:chExt cx="0" cy="0"/>
        </a:xfrm>
      </p:grpSpPr>
      <p:sp>
        <p:nvSpPr>
          <p:cNvPr id="4607" name="タイトル 1"/>
          <p:cNvSpPr>
            <a:spLocks noGrp="1"/>
          </p:cNvSpPr>
          <p:nvPr>
            <p:ph type="title"/>
          </p:nvPr>
        </p:nvSpPr>
        <p:spPr/>
        <p:txBody>
          <a:bodyPr/>
          <a:lstStyle/>
          <a:p>
            <a:r>
              <a:rPr lang="ja-JP" altLang="en-US"/>
              <a:t>マスタ タイトルの書式設定</a:t>
            </a:r>
          </a:p>
        </p:txBody>
      </p:sp>
      <p:sp>
        <p:nvSpPr>
          <p:cNvPr id="4608" name="Rectangle 4"/>
          <p:cNvSpPr>
            <a:spLocks noGrp="1" noChangeArrowheads="1"/>
          </p:cNvSpPr>
          <p:nvPr>
            <p:ph type="dt" sz="half" idx="10"/>
          </p:nvPr>
        </p:nvSpPr>
        <p:spPr>
          <a:ln/>
        </p:spPr>
        <p:txBody>
          <a:bodyPr/>
          <a:lstStyle>
            <a:lvl1pPr>
              <a:defRPr/>
            </a:lvl1pPr>
          </a:lstStyle>
          <a:p>
            <a:pPr>
              <a:defRPr/>
            </a:pPr>
            <a:fld id="{D0891072-F5E7-4882-99A6-F4657CB7C523}" type="datetime1">
              <a:rPr lang="ja-JP" altLang="en-US" smtClean="0"/>
              <a:t>2024/3/18</a:t>
            </a:fld>
            <a:endParaRPr lang="en-US" altLang="ja-JP"/>
          </a:p>
        </p:txBody>
      </p:sp>
      <p:sp>
        <p:nvSpPr>
          <p:cNvPr id="4609"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610" name="Rectangle 6"/>
          <p:cNvSpPr>
            <a:spLocks noGrp="1" noChangeArrowheads="1"/>
          </p:cNvSpPr>
          <p:nvPr>
            <p:ph type="sldNum" sz="quarter" idx="12"/>
          </p:nvPr>
        </p:nvSpPr>
        <p:spPr>
          <a:ln/>
        </p:spPr>
        <p:txBody>
          <a:bodyPr/>
          <a:lstStyle>
            <a:lvl1pPr>
              <a:defRPr/>
            </a:lvl1pPr>
          </a:lstStyle>
          <a:p>
            <a:pPr>
              <a:defRPr/>
            </a:pPr>
            <a:fld id="{CE0216D3-6A12-4A3F-97FC-8C595923FD33}" type="slidenum">
              <a:rPr lang="en-US" altLang="ja-JP"/>
              <a:pPr>
                <a:defRPr/>
              </a:pPr>
              <a:t>‹#›</a:t>
            </a:fld>
            <a:endParaRPr lang="en-US" altLang="ja-JP"/>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4_タイトルとコンテンツ">
    <p:spTree>
      <p:nvGrpSpPr>
        <p:cNvPr id="1" name=""/>
        <p:cNvGrpSpPr/>
        <p:nvPr/>
      </p:nvGrpSpPr>
      <p:grpSpPr>
        <a:xfrm>
          <a:off x="0" y="0"/>
          <a:ext cx="0" cy="0"/>
          <a:chOff x="0" y="0"/>
          <a:chExt cx="0" cy="0"/>
        </a:xfrm>
      </p:grpSpPr>
      <p:sp>
        <p:nvSpPr>
          <p:cNvPr id="4612" name="タイトル 1"/>
          <p:cNvSpPr>
            <a:spLocks noGrp="1"/>
          </p:cNvSpPr>
          <p:nvPr>
            <p:ph type="title"/>
          </p:nvPr>
        </p:nvSpPr>
        <p:spPr/>
        <p:txBody>
          <a:bodyPr/>
          <a:lstStyle/>
          <a:p>
            <a:r>
              <a:rPr lang="ja-JP" altLang="en-US"/>
              <a:t>マスタ タイトルの書式設定</a:t>
            </a:r>
          </a:p>
        </p:txBody>
      </p:sp>
      <p:sp>
        <p:nvSpPr>
          <p:cNvPr id="4613" name="Rectangle 4"/>
          <p:cNvSpPr>
            <a:spLocks noGrp="1" noChangeArrowheads="1"/>
          </p:cNvSpPr>
          <p:nvPr>
            <p:ph type="dt" sz="half" idx="10"/>
          </p:nvPr>
        </p:nvSpPr>
        <p:spPr>
          <a:ln/>
        </p:spPr>
        <p:txBody>
          <a:bodyPr/>
          <a:lstStyle>
            <a:lvl1pPr>
              <a:defRPr/>
            </a:lvl1pPr>
          </a:lstStyle>
          <a:p>
            <a:pPr>
              <a:defRPr/>
            </a:pPr>
            <a:fld id="{7EFDD0C3-4BCD-4768-838A-816FA5C6D532}" type="datetime1">
              <a:rPr lang="ja-JP" altLang="en-US" smtClean="0"/>
              <a:t>2024/3/18</a:t>
            </a:fld>
            <a:endParaRPr lang="en-US" altLang="ja-JP"/>
          </a:p>
        </p:txBody>
      </p:sp>
      <p:sp>
        <p:nvSpPr>
          <p:cNvPr id="461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615" name="Rectangle 6"/>
          <p:cNvSpPr>
            <a:spLocks noGrp="1" noChangeArrowheads="1"/>
          </p:cNvSpPr>
          <p:nvPr>
            <p:ph type="sldNum" sz="quarter" idx="12"/>
          </p:nvPr>
        </p:nvSpPr>
        <p:spPr>
          <a:ln/>
        </p:spPr>
        <p:txBody>
          <a:bodyPr/>
          <a:lstStyle>
            <a:lvl1pPr>
              <a:defRPr/>
            </a:lvl1pPr>
          </a:lstStyle>
          <a:p>
            <a:pPr>
              <a:defRPr/>
            </a:pPr>
            <a:fld id="{D91E4531-3D74-41CB-92D8-8267823E7D61}" type="slidenum">
              <a:rPr lang="en-US" altLang="ja-JP"/>
              <a:pPr>
                <a:defRPr/>
              </a:pPr>
              <a:t>‹#›</a:t>
            </a:fld>
            <a:endParaRPr lang="en-US" altLang="ja-JP"/>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3_タイトルとコンテンツ">
    <p:spTree>
      <p:nvGrpSpPr>
        <p:cNvPr id="1" name=""/>
        <p:cNvGrpSpPr/>
        <p:nvPr/>
      </p:nvGrpSpPr>
      <p:grpSpPr>
        <a:xfrm>
          <a:off x="0" y="0"/>
          <a:ext cx="0" cy="0"/>
          <a:chOff x="0" y="0"/>
          <a:chExt cx="0" cy="0"/>
        </a:xfrm>
      </p:grpSpPr>
      <p:sp>
        <p:nvSpPr>
          <p:cNvPr id="4617" name="タイトル 1"/>
          <p:cNvSpPr>
            <a:spLocks noGrp="1"/>
          </p:cNvSpPr>
          <p:nvPr>
            <p:ph type="title"/>
          </p:nvPr>
        </p:nvSpPr>
        <p:spPr/>
        <p:txBody>
          <a:bodyPr/>
          <a:lstStyle/>
          <a:p>
            <a:r>
              <a:rPr lang="ja-JP" altLang="en-US"/>
              <a:t>マスタ タイトルの書式設定</a:t>
            </a:r>
          </a:p>
        </p:txBody>
      </p:sp>
      <p:sp>
        <p:nvSpPr>
          <p:cNvPr id="4618" name="Rectangle 4"/>
          <p:cNvSpPr>
            <a:spLocks noGrp="1" noChangeArrowheads="1"/>
          </p:cNvSpPr>
          <p:nvPr>
            <p:ph type="dt" sz="half" idx="10"/>
          </p:nvPr>
        </p:nvSpPr>
        <p:spPr>
          <a:ln/>
        </p:spPr>
        <p:txBody>
          <a:bodyPr/>
          <a:lstStyle>
            <a:lvl1pPr>
              <a:defRPr/>
            </a:lvl1pPr>
          </a:lstStyle>
          <a:p>
            <a:pPr>
              <a:defRPr/>
            </a:pPr>
            <a:fld id="{5BCEC371-7FAC-4DAE-A308-8FBA0818005C}" type="datetime1">
              <a:rPr lang="ja-JP" altLang="en-US" smtClean="0"/>
              <a:t>2024/3/18</a:t>
            </a:fld>
            <a:endParaRPr lang="en-US" altLang="ja-JP"/>
          </a:p>
        </p:txBody>
      </p:sp>
      <p:sp>
        <p:nvSpPr>
          <p:cNvPr id="4619"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620" name="Rectangle 6"/>
          <p:cNvSpPr>
            <a:spLocks noGrp="1" noChangeArrowheads="1"/>
          </p:cNvSpPr>
          <p:nvPr>
            <p:ph type="sldNum" sz="quarter" idx="12"/>
          </p:nvPr>
        </p:nvSpPr>
        <p:spPr>
          <a:ln/>
        </p:spPr>
        <p:txBody>
          <a:bodyPr/>
          <a:lstStyle>
            <a:lvl1pPr>
              <a:defRPr/>
            </a:lvl1pPr>
          </a:lstStyle>
          <a:p>
            <a:pPr>
              <a:defRPr/>
            </a:pPr>
            <a:fld id="{41CE4466-932D-42E7-8A53-1CC225428BF2}" type="slidenum">
              <a:rPr lang="en-US" altLang="ja-JP"/>
              <a:pPr>
                <a:defRPr/>
              </a:pPr>
              <a:t>‹#›</a:t>
            </a:fld>
            <a:endParaRPr lang="en-US" altLang="ja-JP"/>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4622" name="タイトル 1"/>
          <p:cNvSpPr>
            <a:spLocks noGrp="1"/>
          </p:cNvSpPr>
          <p:nvPr>
            <p:ph type="title"/>
          </p:nvPr>
        </p:nvSpPr>
        <p:spPr/>
        <p:txBody>
          <a:bodyPr/>
          <a:lstStyle/>
          <a:p>
            <a:r>
              <a:rPr lang="ja-JP" altLang="en-US"/>
              <a:t>マスタ タイトルの書式設定</a:t>
            </a:r>
          </a:p>
        </p:txBody>
      </p:sp>
      <p:sp>
        <p:nvSpPr>
          <p:cNvPr id="4623" name="Rectangle 4"/>
          <p:cNvSpPr>
            <a:spLocks noGrp="1" noChangeArrowheads="1"/>
          </p:cNvSpPr>
          <p:nvPr>
            <p:ph type="dt" sz="half" idx="10"/>
          </p:nvPr>
        </p:nvSpPr>
        <p:spPr>
          <a:ln/>
        </p:spPr>
        <p:txBody>
          <a:bodyPr/>
          <a:lstStyle>
            <a:lvl1pPr>
              <a:defRPr/>
            </a:lvl1pPr>
          </a:lstStyle>
          <a:p>
            <a:pPr>
              <a:defRPr/>
            </a:pPr>
            <a:fld id="{69AA98E9-C593-4F98-B3E5-8542F270926F}" type="datetime1">
              <a:rPr lang="ja-JP" altLang="en-US" smtClean="0"/>
              <a:t>2024/3/18</a:t>
            </a:fld>
            <a:endParaRPr lang="en-US" altLang="ja-JP"/>
          </a:p>
        </p:txBody>
      </p:sp>
      <p:sp>
        <p:nvSpPr>
          <p:cNvPr id="462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625" name="Rectangle 6"/>
          <p:cNvSpPr>
            <a:spLocks noGrp="1" noChangeArrowheads="1"/>
          </p:cNvSpPr>
          <p:nvPr>
            <p:ph type="sldNum" sz="quarter" idx="12"/>
          </p:nvPr>
        </p:nvSpPr>
        <p:spPr>
          <a:ln/>
        </p:spPr>
        <p:txBody>
          <a:bodyPr/>
          <a:lstStyle>
            <a:lvl1pPr>
              <a:defRPr/>
            </a:lvl1pPr>
          </a:lstStyle>
          <a:p>
            <a:pPr>
              <a:defRPr/>
            </a:pPr>
            <a:fld id="{BC84963E-F0B7-403D-A0F0-EA9073922668}" type="slidenum">
              <a:rPr lang="en-US" altLang="ja-JP"/>
              <a:pPr>
                <a:defRPr/>
              </a:pPr>
              <a:t>‹#›</a:t>
            </a:fld>
            <a:endParaRPr lang="en-US" altLang="ja-JP"/>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7_タイトルとコンテンツ">
    <p:spTree>
      <p:nvGrpSpPr>
        <p:cNvPr id="1" name=""/>
        <p:cNvGrpSpPr/>
        <p:nvPr/>
      </p:nvGrpSpPr>
      <p:grpSpPr>
        <a:xfrm>
          <a:off x="0" y="0"/>
          <a:ext cx="0" cy="0"/>
          <a:chOff x="0" y="0"/>
          <a:chExt cx="0" cy="0"/>
        </a:xfrm>
      </p:grpSpPr>
      <p:grpSp>
        <p:nvGrpSpPr>
          <p:cNvPr id="4627" name="Group 18"/>
          <p:cNvGrpSpPr/>
          <p:nvPr userDrawn="1"/>
        </p:nvGrpSpPr>
        <p:grpSpPr>
          <a:xfrm>
            <a:off x="0" y="0"/>
            <a:ext cx="9144000" cy="546100"/>
            <a:chOff x="0" y="0"/>
            <a:chExt cx="5760" cy="344"/>
          </a:xfrm>
        </p:grpSpPr>
        <p:pic>
          <p:nvPicPr>
            <p:cNvPr id="4628" name="Picture 9" descr="mlit_top"/>
            <p:cNvPicPr>
              <a:picLocks noChangeAspect="1" noChangeArrowheads="1"/>
            </p:cNvPicPr>
            <p:nvPr userDrawn="1"/>
          </p:nvPicPr>
          <p:blipFill>
            <a:blip r:embed="rId2"/>
            <a:stretch>
              <a:fillRect/>
            </a:stretch>
          </p:blipFill>
          <p:spPr>
            <a:xfrm>
              <a:off x="0" y="300"/>
              <a:ext cx="5760" cy="44"/>
            </a:xfrm>
            <a:prstGeom prst="rect">
              <a:avLst/>
            </a:prstGeom>
            <a:noFill/>
            <a:ln>
              <a:noFill/>
            </a:ln>
          </p:spPr>
        </p:pic>
        <p:grpSp>
          <p:nvGrpSpPr>
            <p:cNvPr id="4629" name="Group 17"/>
            <p:cNvGrpSpPr/>
            <p:nvPr userDrawn="1"/>
          </p:nvGrpSpPr>
          <p:grpSpPr>
            <a:xfrm>
              <a:off x="0" y="0"/>
              <a:ext cx="5760" cy="318"/>
              <a:chOff x="0" y="0"/>
              <a:chExt cx="5760" cy="318"/>
            </a:xfrm>
          </p:grpSpPr>
          <p:pic>
            <p:nvPicPr>
              <p:cNvPr id="4630" name="Picture 11" descr="mlit_top"/>
              <p:cNvPicPr>
                <a:picLocks noChangeAspect="1" noChangeArrowheads="1"/>
              </p:cNvPicPr>
              <p:nvPr userDrawn="1"/>
            </p:nvPicPr>
            <p:blipFill>
              <a:blip r:embed="rId3"/>
              <a:srcRect r="66945" b="42805"/>
              <a:stretch>
                <a:fillRect/>
              </a:stretch>
            </p:blipFill>
            <p:spPr>
              <a:xfrm>
                <a:off x="3856" y="0"/>
                <a:ext cx="1904" cy="318"/>
              </a:xfrm>
              <a:prstGeom prst="rect">
                <a:avLst/>
              </a:prstGeom>
              <a:noFill/>
              <a:ln>
                <a:noFill/>
              </a:ln>
            </p:spPr>
          </p:pic>
          <p:pic>
            <p:nvPicPr>
              <p:cNvPr id="4631" name="Picture 16" descr="mlit_top"/>
              <p:cNvPicPr>
                <a:picLocks noChangeAspect="1" noChangeArrowheads="1"/>
              </p:cNvPicPr>
              <p:nvPr userDrawn="1"/>
            </p:nvPicPr>
            <p:blipFill>
              <a:blip r:embed="rId4"/>
              <a:srcRect l="50000" b="42805"/>
              <a:stretch>
                <a:fillRect/>
              </a:stretch>
            </p:blipFill>
            <p:spPr>
              <a:xfrm>
                <a:off x="1043" y="0"/>
                <a:ext cx="2880" cy="318"/>
              </a:xfrm>
              <a:prstGeom prst="rect">
                <a:avLst/>
              </a:prstGeom>
              <a:noFill/>
              <a:ln>
                <a:noFill/>
              </a:ln>
            </p:spPr>
          </p:pic>
          <p:pic>
            <p:nvPicPr>
              <p:cNvPr id="4632" name="Picture 10" descr="mlit_top"/>
              <p:cNvPicPr>
                <a:picLocks noChangeAspect="1" noChangeArrowheads="1"/>
              </p:cNvPicPr>
              <p:nvPr userDrawn="1"/>
            </p:nvPicPr>
            <p:blipFill>
              <a:blip r:embed="rId4"/>
              <a:srcRect l="68906" b="42805"/>
              <a:stretch>
                <a:fillRect/>
              </a:stretch>
            </p:blipFill>
            <p:spPr>
              <a:xfrm>
                <a:off x="0" y="0"/>
                <a:ext cx="1791" cy="318"/>
              </a:xfrm>
              <a:prstGeom prst="rect">
                <a:avLst/>
              </a:prstGeom>
              <a:noFill/>
              <a:ln>
                <a:noFill/>
              </a:ln>
            </p:spPr>
          </p:pic>
        </p:grpSp>
      </p:grpSp>
      <p:pic>
        <p:nvPicPr>
          <p:cNvPr id="4633" name="Picture 14"/>
          <p:cNvPicPr>
            <a:picLocks noChangeAspect="1" noChangeArrowheads="1"/>
          </p:cNvPicPr>
          <p:nvPr userDrawn="1"/>
        </p:nvPicPr>
        <p:blipFill>
          <a:blip r:embed="rId5"/>
          <a:srcRect t="3670"/>
          <a:stretch>
            <a:fillRect/>
          </a:stretch>
        </p:blipFill>
        <p:spPr>
          <a:xfrm>
            <a:off x="7593626" y="5"/>
            <a:ext cx="1550377" cy="333375"/>
          </a:xfrm>
          <a:prstGeom prst="rect">
            <a:avLst/>
          </a:prstGeom>
          <a:noFill/>
          <a:ln>
            <a:noFill/>
          </a:ln>
        </p:spPr>
      </p:pic>
      <p:sp>
        <p:nvSpPr>
          <p:cNvPr id="4634" name="Rectangle 6"/>
          <p:cNvSpPr>
            <a:spLocks noGrp="1" noChangeArrowheads="1"/>
          </p:cNvSpPr>
          <p:nvPr>
            <p:ph type="sldNum" sz="quarter" idx="10"/>
          </p:nvPr>
        </p:nvSpPr>
        <p:spPr>
          <a:xfrm>
            <a:off x="8883901" y="6623899"/>
            <a:ext cx="264496" cy="209737"/>
          </a:xfrm>
        </p:spPr>
        <p:txBody>
          <a:bodyPr wrap="none" lIns="0" tIns="0" rIns="0" bIns="0">
            <a:spAutoFit/>
          </a:bodyPr>
          <a:lstStyle>
            <a:lvl1pPr>
              <a:defRPr sz="1363">
                <a:solidFill>
                  <a:srgbClr val="000000"/>
                </a:solidFill>
                <a:latin typeface="ＭＳ Ｐゴシック" panose="020B0600070205080204" pitchFamily="50" charset="-128"/>
              </a:defRPr>
            </a:lvl1pPr>
          </a:lstStyle>
          <a:p>
            <a:pPr>
              <a:defRPr/>
            </a:pPr>
            <a:fld id="{639661E4-9D6A-45F9-A328-6DE526912FE8}" type="slidenum">
              <a:rPr lang="en-US" altLang="ja-JP"/>
              <a:pPr>
                <a:defRPr/>
              </a:pPr>
              <a:t>‹#›</a:t>
            </a:fld>
            <a:endParaRPr lang="en-US" altLang="ja-JP"/>
          </a:p>
        </p:txBody>
      </p:sp>
    </p:spTree>
    <p:extLst>
      <p:ext uri="{BB962C8B-B14F-4D97-AF65-F5344CB8AC3E}">
        <p14:creationId xmlns:p14="http://schemas.microsoft.com/office/powerpoint/2010/main" val="275636148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4656" name="タイトル 1"/>
          <p:cNvSpPr>
            <a:spLocks noGrp="1"/>
          </p:cNvSpPr>
          <p:nvPr>
            <p:ph type="ctrTitle"/>
          </p:nvPr>
        </p:nvSpPr>
        <p:spPr>
          <a:xfrm>
            <a:off x="685800" y="2130431"/>
            <a:ext cx="7772400" cy="1470025"/>
          </a:xfrm>
        </p:spPr>
        <p:txBody>
          <a:bodyPr/>
          <a:lstStyle/>
          <a:p>
            <a:r>
              <a:rPr kumimoji="1" lang="ja-JP" altLang="en-US"/>
              <a:t>マスタ タイトルの書式設定</a:t>
            </a:r>
          </a:p>
        </p:txBody>
      </p:sp>
      <p:sp>
        <p:nvSpPr>
          <p:cNvPr id="4657"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658" name="日付プレースホルダ 3"/>
          <p:cNvSpPr>
            <a:spLocks noGrp="1"/>
          </p:cNvSpPr>
          <p:nvPr>
            <p:ph type="dt" sz="half" idx="10"/>
          </p:nvPr>
        </p:nvSpPr>
        <p:spPr/>
        <p:txBody>
          <a:bodyPr/>
          <a:lstStyle/>
          <a:p>
            <a:fld id="{4A4A7708-AA6D-4437-A251-3D6D8388EEA6}" type="datetime1">
              <a:rPr kumimoji="1" lang="ja-JP" altLang="en-US" smtClean="0"/>
              <a:t>2024/3/18</a:t>
            </a:fld>
            <a:endParaRPr kumimoji="1" lang="ja-JP" altLang="en-US"/>
          </a:p>
        </p:txBody>
      </p:sp>
      <p:sp>
        <p:nvSpPr>
          <p:cNvPr id="4659" name="フッター プレースホルダ 4"/>
          <p:cNvSpPr>
            <a:spLocks noGrp="1"/>
          </p:cNvSpPr>
          <p:nvPr>
            <p:ph type="ftr" sz="quarter" idx="11"/>
          </p:nvPr>
        </p:nvSpPr>
        <p:spPr/>
        <p:txBody>
          <a:bodyPr/>
          <a:lstStyle/>
          <a:p>
            <a:endParaRPr kumimoji="1" lang="ja-JP" altLang="en-US"/>
          </a:p>
        </p:txBody>
      </p:sp>
      <p:sp>
        <p:nvSpPr>
          <p:cNvPr id="4660"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4662" name="タイトル 1"/>
          <p:cNvSpPr>
            <a:spLocks noGrp="1"/>
          </p:cNvSpPr>
          <p:nvPr>
            <p:ph type="title"/>
          </p:nvPr>
        </p:nvSpPr>
        <p:spPr/>
        <p:txBody>
          <a:bodyPr/>
          <a:lstStyle/>
          <a:p>
            <a:r>
              <a:rPr kumimoji="1" lang="ja-JP" altLang="en-US"/>
              <a:t>マスタ タイトルの書式設定</a:t>
            </a:r>
          </a:p>
        </p:txBody>
      </p:sp>
      <p:sp>
        <p:nvSpPr>
          <p:cNvPr id="466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664" name="日付プレースホルダ 3"/>
          <p:cNvSpPr>
            <a:spLocks noGrp="1"/>
          </p:cNvSpPr>
          <p:nvPr>
            <p:ph type="dt" sz="half" idx="10"/>
          </p:nvPr>
        </p:nvSpPr>
        <p:spPr/>
        <p:txBody>
          <a:bodyPr/>
          <a:lstStyle/>
          <a:p>
            <a:fld id="{B0A90DC1-BF87-45DA-A7DE-133A458CA822}" type="datetime1">
              <a:rPr kumimoji="1" lang="ja-JP" altLang="en-US" smtClean="0"/>
              <a:t>2024/3/18</a:t>
            </a:fld>
            <a:endParaRPr kumimoji="1" lang="ja-JP" altLang="en-US"/>
          </a:p>
        </p:txBody>
      </p:sp>
      <p:sp>
        <p:nvSpPr>
          <p:cNvPr id="4665" name="フッター プレースホルダ 4"/>
          <p:cNvSpPr>
            <a:spLocks noGrp="1"/>
          </p:cNvSpPr>
          <p:nvPr>
            <p:ph type="ftr" sz="quarter" idx="11"/>
          </p:nvPr>
        </p:nvSpPr>
        <p:spPr/>
        <p:txBody>
          <a:bodyPr/>
          <a:lstStyle/>
          <a:p>
            <a:endParaRPr kumimoji="1" lang="ja-JP" altLang="en-US"/>
          </a:p>
        </p:txBody>
      </p:sp>
      <p:sp>
        <p:nvSpPr>
          <p:cNvPr id="4666"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4668" name="タイトル 1"/>
          <p:cNvSpPr>
            <a:spLocks noGrp="1"/>
          </p:cNvSpPr>
          <p:nvPr>
            <p:ph type="title"/>
          </p:nvPr>
        </p:nvSpPr>
        <p:spPr>
          <a:xfrm>
            <a:off x="722313" y="4406906"/>
            <a:ext cx="7772400" cy="1362075"/>
          </a:xfrm>
        </p:spPr>
        <p:txBody>
          <a:bodyPr anchor="t"/>
          <a:lstStyle>
            <a:lvl1pPr algn="l">
              <a:defRPr sz="4000" b="1" cap="all"/>
            </a:lvl1pPr>
          </a:lstStyle>
          <a:p>
            <a:r>
              <a:rPr kumimoji="1" lang="ja-JP" altLang="en-US"/>
              <a:t>マスタ タイトルの書式設定</a:t>
            </a:r>
          </a:p>
        </p:txBody>
      </p:sp>
      <p:sp>
        <p:nvSpPr>
          <p:cNvPr id="4669"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670" name="日付プレースホルダ 3"/>
          <p:cNvSpPr>
            <a:spLocks noGrp="1"/>
          </p:cNvSpPr>
          <p:nvPr>
            <p:ph type="dt" sz="half" idx="10"/>
          </p:nvPr>
        </p:nvSpPr>
        <p:spPr/>
        <p:txBody>
          <a:bodyPr/>
          <a:lstStyle/>
          <a:p>
            <a:fld id="{F7B88213-6F27-4065-8EC1-3FE1617FDA45}" type="datetime1">
              <a:rPr kumimoji="1" lang="ja-JP" altLang="en-US" smtClean="0"/>
              <a:t>2024/3/18</a:t>
            </a:fld>
            <a:endParaRPr kumimoji="1" lang="ja-JP" altLang="en-US"/>
          </a:p>
        </p:txBody>
      </p:sp>
      <p:sp>
        <p:nvSpPr>
          <p:cNvPr id="4671" name="フッター プレースホルダ 4"/>
          <p:cNvSpPr>
            <a:spLocks noGrp="1"/>
          </p:cNvSpPr>
          <p:nvPr>
            <p:ph type="ftr" sz="quarter" idx="11"/>
          </p:nvPr>
        </p:nvSpPr>
        <p:spPr/>
        <p:txBody>
          <a:bodyPr/>
          <a:lstStyle/>
          <a:p>
            <a:endParaRPr kumimoji="1" lang="ja-JP" altLang="en-US"/>
          </a:p>
        </p:txBody>
      </p:sp>
      <p:sp>
        <p:nvSpPr>
          <p:cNvPr id="4672"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4674" name="タイトル 1"/>
          <p:cNvSpPr>
            <a:spLocks noGrp="1"/>
          </p:cNvSpPr>
          <p:nvPr>
            <p:ph type="title"/>
          </p:nvPr>
        </p:nvSpPr>
        <p:spPr/>
        <p:txBody>
          <a:bodyPr/>
          <a:lstStyle/>
          <a:p>
            <a:r>
              <a:rPr kumimoji="1" lang="ja-JP" altLang="en-US"/>
              <a:t>マスタ タイトルの書式設定</a:t>
            </a:r>
          </a:p>
        </p:txBody>
      </p:sp>
      <p:sp>
        <p:nvSpPr>
          <p:cNvPr id="4675" name="コンテンツ プレースホル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676" name="コンテンツ プレースホル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677" name="日付プレースホルダ 4"/>
          <p:cNvSpPr>
            <a:spLocks noGrp="1"/>
          </p:cNvSpPr>
          <p:nvPr>
            <p:ph type="dt" sz="half" idx="10"/>
          </p:nvPr>
        </p:nvSpPr>
        <p:spPr/>
        <p:txBody>
          <a:bodyPr/>
          <a:lstStyle/>
          <a:p>
            <a:fld id="{D81C081E-D873-4E79-8890-6E391DE548E0}" type="datetime1">
              <a:rPr kumimoji="1" lang="ja-JP" altLang="en-US" smtClean="0"/>
              <a:t>2024/3/18</a:t>
            </a:fld>
            <a:endParaRPr kumimoji="1" lang="ja-JP" altLang="en-US"/>
          </a:p>
        </p:txBody>
      </p:sp>
      <p:sp>
        <p:nvSpPr>
          <p:cNvPr id="4678" name="フッター プレースホルダ 5"/>
          <p:cNvSpPr>
            <a:spLocks noGrp="1"/>
          </p:cNvSpPr>
          <p:nvPr>
            <p:ph type="ftr" sz="quarter" idx="11"/>
          </p:nvPr>
        </p:nvSpPr>
        <p:spPr/>
        <p:txBody>
          <a:bodyPr/>
          <a:lstStyle/>
          <a:p>
            <a:endParaRPr kumimoji="1" lang="ja-JP" altLang="en-US"/>
          </a:p>
        </p:txBody>
      </p:sp>
      <p:sp>
        <p:nvSpPr>
          <p:cNvPr id="4679" name="スライド番号プレースホルダ 6"/>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4681" name="タイトル 1"/>
          <p:cNvSpPr>
            <a:spLocks noGrp="1"/>
          </p:cNvSpPr>
          <p:nvPr>
            <p:ph type="title"/>
          </p:nvPr>
        </p:nvSpPr>
        <p:spPr/>
        <p:txBody>
          <a:bodyPr/>
          <a:lstStyle>
            <a:lvl1pPr>
              <a:defRPr/>
            </a:lvl1pPr>
          </a:lstStyle>
          <a:p>
            <a:r>
              <a:rPr kumimoji="1" lang="ja-JP" altLang="en-US"/>
              <a:t>マスタ タイトルの書式設定</a:t>
            </a:r>
          </a:p>
        </p:txBody>
      </p:sp>
      <p:sp>
        <p:nvSpPr>
          <p:cNvPr id="4682"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683"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684" name="テキスト プレースホルダ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685" name="コンテンツ プレースホルダ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686" name="日付プレースホルダ 6"/>
          <p:cNvSpPr>
            <a:spLocks noGrp="1"/>
          </p:cNvSpPr>
          <p:nvPr>
            <p:ph type="dt" sz="half" idx="10"/>
          </p:nvPr>
        </p:nvSpPr>
        <p:spPr/>
        <p:txBody>
          <a:bodyPr/>
          <a:lstStyle/>
          <a:p>
            <a:fld id="{F1A50971-F2A9-4EBB-9CCF-231E8255EA26}" type="datetime1">
              <a:rPr kumimoji="1" lang="ja-JP" altLang="en-US" smtClean="0"/>
              <a:t>2024/3/18</a:t>
            </a:fld>
            <a:endParaRPr kumimoji="1" lang="ja-JP" altLang="en-US"/>
          </a:p>
        </p:txBody>
      </p:sp>
      <p:sp>
        <p:nvSpPr>
          <p:cNvPr id="4687" name="フッター プレースホルダ 7"/>
          <p:cNvSpPr>
            <a:spLocks noGrp="1"/>
          </p:cNvSpPr>
          <p:nvPr>
            <p:ph type="ftr" sz="quarter" idx="11"/>
          </p:nvPr>
        </p:nvSpPr>
        <p:spPr/>
        <p:txBody>
          <a:bodyPr/>
          <a:lstStyle/>
          <a:p>
            <a:endParaRPr kumimoji="1" lang="ja-JP" altLang="en-US"/>
          </a:p>
        </p:txBody>
      </p:sp>
      <p:sp>
        <p:nvSpPr>
          <p:cNvPr id="4688" name="スライド番号プレースホルダ 8"/>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タイトルとコンテンツ">
    <p:spTree>
      <p:nvGrpSpPr>
        <p:cNvPr id="1" name=""/>
        <p:cNvGrpSpPr/>
        <p:nvPr/>
      </p:nvGrpSpPr>
      <p:grpSpPr>
        <a:xfrm>
          <a:off x="0" y="0"/>
          <a:ext cx="0" cy="0"/>
          <a:chOff x="0" y="0"/>
          <a:chExt cx="0" cy="0"/>
        </a:xfrm>
      </p:grpSpPr>
      <p:sp>
        <p:nvSpPr>
          <p:cNvPr id="1120" name="タイトル 1"/>
          <p:cNvSpPr>
            <a:spLocks noGrp="1"/>
          </p:cNvSpPr>
          <p:nvPr>
            <p:ph type="title"/>
          </p:nvPr>
        </p:nvSpPr>
        <p:spPr/>
        <p:txBody>
          <a:bodyPr/>
          <a:lstStyle/>
          <a:p>
            <a:r>
              <a:rPr lang="ja-JP" altLang="en-US"/>
              <a:t>マスタ タイトルの書式設定</a:t>
            </a:r>
          </a:p>
        </p:txBody>
      </p:sp>
      <p:sp>
        <p:nvSpPr>
          <p:cNvPr id="1121"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122"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123" name="Rectangle 6"/>
          <p:cNvSpPr>
            <a:spLocks noGrp="1" noChangeArrowheads="1"/>
          </p:cNvSpPr>
          <p:nvPr>
            <p:ph type="sldNum" sz="quarter" idx="12"/>
          </p:nvPr>
        </p:nvSpPr>
        <p:spPr>
          <a:ln/>
        </p:spPr>
        <p:txBody>
          <a:bodyPr/>
          <a:lstStyle>
            <a:lvl1pPr>
              <a:defRPr/>
            </a:lvl1pPr>
          </a:lstStyle>
          <a:p>
            <a:pPr>
              <a:defRPr/>
            </a:pPr>
            <a:fld id="{D91E4531-3D74-41CB-92D8-8267823E7D61}" type="slidenum">
              <a:rPr lang="en-US" altLang="ja-JP"/>
              <a:pPr>
                <a:defRPr/>
              </a:pPr>
              <a:t>‹#›</a:t>
            </a:fld>
            <a:endParaRPr lang="en-US" altLang="ja-JP"/>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4690" name="タイトル 1"/>
          <p:cNvSpPr>
            <a:spLocks noGrp="1"/>
          </p:cNvSpPr>
          <p:nvPr>
            <p:ph type="title"/>
          </p:nvPr>
        </p:nvSpPr>
        <p:spPr/>
        <p:txBody>
          <a:bodyPr/>
          <a:lstStyle/>
          <a:p>
            <a:r>
              <a:rPr kumimoji="1" lang="ja-JP" altLang="en-US"/>
              <a:t>マスタ タイトルの書式設定</a:t>
            </a:r>
          </a:p>
        </p:txBody>
      </p:sp>
      <p:sp>
        <p:nvSpPr>
          <p:cNvPr id="4691" name="日付プレースホルダ 2"/>
          <p:cNvSpPr>
            <a:spLocks noGrp="1"/>
          </p:cNvSpPr>
          <p:nvPr>
            <p:ph type="dt" sz="half" idx="10"/>
          </p:nvPr>
        </p:nvSpPr>
        <p:spPr/>
        <p:txBody>
          <a:bodyPr/>
          <a:lstStyle/>
          <a:p>
            <a:fld id="{3C3017F7-15F4-4C94-AEC8-114FF26ABB49}" type="datetime1">
              <a:rPr kumimoji="1" lang="ja-JP" altLang="en-US" smtClean="0"/>
              <a:t>2024/3/18</a:t>
            </a:fld>
            <a:endParaRPr kumimoji="1" lang="ja-JP" altLang="en-US"/>
          </a:p>
        </p:txBody>
      </p:sp>
      <p:sp>
        <p:nvSpPr>
          <p:cNvPr id="4692" name="フッター プレースホルダ 3"/>
          <p:cNvSpPr>
            <a:spLocks noGrp="1"/>
          </p:cNvSpPr>
          <p:nvPr>
            <p:ph type="ftr" sz="quarter" idx="11"/>
          </p:nvPr>
        </p:nvSpPr>
        <p:spPr/>
        <p:txBody>
          <a:bodyPr/>
          <a:lstStyle/>
          <a:p>
            <a:endParaRPr kumimoji="1" lang="ja-JP" altLang="en-US"/>
          </a:p>
        </p:txBody>
      </p:sp>
      <p:sp>
        <p:nvSpPr>
          <p:cNvPr id="4693" name="スライド番号プレースホルダ 4"/>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695" name="日付プレースホルダ 1"/>
          <p:cNvSpPr>
            <a:spLocks noGrp="1"/>
          </p:cNvSpPr>
          <p:nvPr>
            <p:ph type="dt" sz="half" idx="10"/>
          </p:nvPr>
        </p:nvSpPr>
        <p:spPr/>
        <p:txBody>
          <a:bodyPr/>
          <a:lstStyle/>
          <a:p>
            <a:fld id="{5878BB96-7DAB-47B8-A62E-A95FEC1D644A}" type="datetime1">
              <a:rPr kumimoji="1" lang="ja-JP" altLang="en-US" smtClean="0"/>
              <a:t>2024/3/18</a:t>
            </a:fld>
            <a:endParaRPr kumimoji="1" lang="ja-JP" altLang="en-US"/>
          </a:p>
        </p:txBody>
      </p:sp>
      <p:sp>
        <p:nvSpPr>
          <p:cNvPr id="4696" name="フッター プレースホルダ 2"/>
          <p:cNvSpPr>
            <a:spLocks noGrp="1"/>
          </p:cNvSpPr>
          <p:nvPr>
            <p:ph type="ftr" sz="quarter" idx="11"/>
          </p:nvPr>
        </p:nvSpPr>
        <p:spPr/>
        <p:txBody>
          <a:bodyPr/>
          <a:lstStyle/>
          <a:p>
            <a:endParaRPr kumimoji="1" lang="ja-JP" altLang="en-US"/>
          </a:p>
        </p:txBody>
      </p:sp>
      <p:sp>
        <p:nvSpPr>
          <p:cNvPr id="4697" name="スライド番号プレースホルダ 3"/>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4699" name="タイトル 1"/>
          <p:cNvSpPr>
            <a:spLocks noGrp="1"/>
          </p:cNvSpPr>
          <p:nvPr>
            <p:ph type="title"/>
          </p:nvPr>
        </p:nvSpPr>
        <p:spPr>
          <a:xfrm>
            <a:off x="457202" y="273050"/>
            <a:ext cx="3008313" cy="1162050"/>
          </a:xfrm>
        </p:spPr>
        <p:txBody>
          <a:bodyPr anchor="b"/>
          <a:lstStyle>
            <a:lvl1pPr algn="l">
              <a:defRPr sz="2000" b="1"/>
            </a:lvl1pPr>
          </a:lstStyle>
          <a:p>
            <a:r>
              <a:rPr kumimoji="1" lang="ja-JP" altLang="en-US"/>
              <a:t>マスタ タイトルの書式設定</a:t>
            </a:r>
          </a:p>
        </p:txBody>
      </p:sp>
      <p:sp>
        <p:nvSpPr>
          <p:cNvPr id="4700" name="コンテンツ プレースホルダ 2"/>
          <p:cNvSpPr>
            <a:spLocks noGrp="1"/>
          </p:cNvSpPr>
          <p:nvPr>
            <p:ph idx="1"/>
          </p:nvPr>
        </p:nvSpPr>
        <p:spPr>
          <a:xfrm>
            <a:off x="3575052"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701" name="テキスト プレースホルダ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4702" name="日付プレースホルダ 4"/>
          <p:cNvSpPr>
            <a:spLocks noGrp="1"/>
          </p:cNvSpPr>
          <p:nvPr>
            <p:ph type="dt" sz="half" idx="10"/>
          </p:nvPr>
        </p:nvSpPr>
        <p:spPr/>
        <p:txBody>
          <a:bodyPr/>
          <a:lstStyle/>
          <a:p>
            <a:fld id="{AE17075B-311C-4ED2-8D20-6228B7795EE2}" type="datetime1">
              <a:rPr kumimoji="1" lang="ja-JP" altLang="en-US" smtClean="0"/>
              <a:t>2024/3/18</a:t>
            </a:fld>
            <a:endParaRPr kumimoji="1" lang="ja-JP" altLang="en-US"/>
          </a:p>
        </p:txBody>
      </p:sp>
      <p:sp>
        <p:nvSpPr>
          <p:cNvPr id="4703" name="フッター プレースホルダ 5"/>
          <p:cNvSpPr>
            <a:spLocks noGrp="1"/>
          </p:cNvSpPr>
          <p:nvPr>
            <p:ph type="ftr" sz="quarter" idx="11"/>
          </p:nvPr>
        </p:nvSpPr>
        <p:spPr/>
        <p:txBody>
          <a:bodyPr/>
          <a:lstStyle/>
          <a:p>
            <a:endParaRPr kumimoji="1" lang="ja-JP" altLang="en-US"/>
          </a:p>
        </p:txBody>
      </p:sp>
      <p:sp>
        <p:nvSpPr>
          <p:cNvPr id="4704" name="スライド番号プレースホルダ 6"/>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4706"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4707"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708"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4709" name="日付プレースホルダ 4"/>
          <p:cNvSpPr>
            <a:spLocks noGrp="1"/>
          </p:cNvSpPr>
          <p:nvPr>
            <p:ph type="dt" sz="half" idx="10"/>
          </p:nvPr>
        </p:nvSpPr>
        <p:spPr/>
        <p:txBody>
          <a:bodyPr/>
          <a:lstStyle/>
          <a:p>
            <a:fld id="{8E51E2AD-481A-4440-82D2-1D75D57743E7}" type="datetime1">
              <a:rPr kumimoji="1" lang="ja-JP" altLang="en-US" smtClean="0"/>
              <a:t>2024/3/18</a:t>
            </a:fld>
            <a:endParaRPr kumimoji="1" lang="ja-JP" altLang="en-US"/>
          </a:p>
        </p:txBody>
      </p:sp>
      <p:sp>
        <p:nvSpPr>
          <p:cNvPr id="4710" name="フッター プレースホルダ 5"/>
          <p:cNvSpPr>
            <a:spLocks noGrp="1"/>
          </p:cNvSpPr>
          <p:nvPr>
            <p:ph type="ftr" sz="quarter" idx="11"/>
          </p:nvPr>
        </p:nvSpPr>
        <p:spPr/>
        <p:txBody>
          <a:bodyPr/>
          <a:lstStyle/>
          <a:p>
            <a:endParaRPr kumimoji="1" lang="ja-JP" altLang="en-US"/>
          </a:p>
        </p:txBody>
      </p:sp>
      <p:sp>
        <p:nvSpPr>
          <p:cNvPr id="4711" name="スライド番号プレースホルダ 6"/>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4713" name="タイトル 1"/>
          <p:cNvSpPr>
            <a:spLocks noGrp="1"/>
          </p:cNvSpPr>
          <p:nvPr>
            <p:ph type="title"/>
          </p:nvPr>
        </p:nvSpPr>
        <p:spPr/>
        <p:txBody>
          <a:bodyPr/>
          <a:lstStyle/>
          <a:p>
            <a:r>
              <a:rPr kumimoji="1" lang="ja-JP" altLang="en-US"/>
              <a:t>マスタ タイトルの書式設定</a:t>
            </a:r>
          </a:p>
        </p:txBody>
      </p:sp>
      <p:sp>
        <p:nvSpPr>
          <p:cNvPr id="4714"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715" name="日付プレースホルダ 3"/>
          <p:cNvSpPr>
            <a:spLocks noGrp="1"/>
          </p:cNvSpPr>
          <p:nvPr>
            <p:ph type="dt" sz="half" idx="10"/>
          </p:nvPr>
        </p:nvSpPr>
        <p:spPr/>
        <p:txBody>
          <a:bodyPr/>
          <a:lstStyle/>
          <a:p>
            <a:fld id="{FB3770DB-1C9C-404A-96FC-67018B02A3D8}" type="datetime1">
              <a:rPr kumimoji="1" lang="ja-JP" altLang="en-US" smtClean="0"/>
              <a:t>2024/3/18</a:t>
            </a:fld>
            <a:endParaRPr kumimoji="1" lang="ja-JP" altLang="en-US"/>
          </a:p>
        </p:txBody>
      </p:sp>
      <p:sp>
        <p:nvSpPr>
          <p:cNvPr id="4716" name="フッター プレースホルダ 4"/>
          <p:cNvSpPr>
            <a:spLocks noGrp="1"/>
          </p:cNvSpPr>
          <p:nvPr>
            <p:ph type="ftr" sz="quarter" idx="11"/>
          </p:nvPr>
        </p:nvSpPr>
        <p:spPr/>
        <p:txBody>
          <a:bodyPr/>
          <a:lstStyle/>
          <a:p>
            <a:endParaRPr kumimoji="1" lang="ja-JP" altLang="en-US"/>
          </a:p>
        </p:txBody>
      </p:sp>
      <p:sp>
        <p:nvSpPr>
          <p:cNvPr id="4717"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4719" name="縦書きタイトル 1"/>
          <p:cNvSpPr>
            <a:spLocks noGrp="1"/>
          </p:cNvSpPr>
          <p:nvPr>
            <p:ph type="title" orient="vert"/>
          </p:nvPr>
        </p:nvSpPr>
        <p:spPr>
          <a:xfrm>
            <a:off x="6629400" y="274643"/>
            <a:ext cx="2057400" cy="5851525"/>
          </a:xfrm>
        </p:spPr>
        <p:txBody>
          <a:bodyPr vert="eaVert"/>
          <a:lstStyle/>
          <a:p>
            <a:r>
              <a:rPr kumimoji="1" lang="ja-JP" altLang="en-US"/>
              <a:t>マスタ タイトルの書式設定</a:t>
            </a:r>
          </a:p>
        </p:txBody>
      </p:sp>
      <p:sp>
        <p:nvSpPr>
          <p:cNvPr id="4720" name="縦書きテキスト プレースホルダ 2"/>
          <p:cNvSpPr>
            <a:spLocks noGrp="1"/>
          </p:cNvSpPr>
          <p:nvPr>
            <p:ph type="body" orient="vert" idx="1"/>
          </p:nvPr>
        </p:nvSpPr>
        <p:spPr>
          <a:xfrm>
            <a:off x="457200" y="274643"/>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721" name="日付プレースホルダ 3"/>
          <p:cNvSpPr>
            <a:spLocks noGrp="1"/>
          </p:cNvSpPr>
          <p:nvPr>
            <p:ph type="dt" sz="half" idx="10"/>
          </p:nvPr>
        </p:nvSpPr>
        <p:spPr/>
        <p:txBody>
          <a:bodyPr/>
          <a:lstStyle/>
          <a:p>
            <a:fld id="{34BDE45A-F32F-415A-B7E9-E564D8D159FD}" type="datetime1">
              <a:rPr kumimoji="1" lang="ja-JP" altLang="en-US" smtClean="0"/>
              <a:t>2024/3/18</a:t>
            </a:fld>
            <a:endParaRPr kumimoji="1" lang="ja-JP" altLang="en-US"/>
          </a:p>
        </p:txBody>
      </p:sp>
      <p:sp>
        <p:nvSpPr>
          <p:cNvPr id="4722" name="フッター プレースホルダ 4"/>
          <p:cNvSpPr>
            <a:spLocks noGrp="1"/>
          </p:cNvSpPr>
          <p:nvPr>
            <p:ph type="ftr" sz="quarter" idx="11"/>
          </p:nvPr>
        </p:nvSpPr>
        <p:spPr/>
        <p:txBody>
          <a:bodyPr/>
          <a:lstStyle/>
          <a:p>
            <a:endParaRPr kumimoji="1" lang="ja-JP" altLang="en-US"/>
          </a:p>
        </p:txBody>
      </p:sp>
      <p:sp>
        <p:nvSpPr>
          <p:cNvPr id="4723"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4725" name="コンテンツ プレースホルダ 1"/>
          <p:cNvSpPr>
            <a:spLocks noGrp="1"/>
          </p:cNvSpPr>
          <p:nvPr>
            <p:ph/>
          </p:nvPr>
        </p:nvSpPr>
        <p:spPr>
          <a:xfrm>
            <a:off x="457200" y="274643"/>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726" name="Rectangle 4"/>
          <p:cNvSpPr>
            <a:spLocks noGrp="1" noChangeArrowheads="1"/>
          </p:cNvSpPr>
          <p:nvPr>
            <p:ph type="dt" sz="half" idx="10"/>
          </p:nvPr>
        </p:nvSpPr>
        <p:spPr>
          <a:ln/>
        </p:spPr>
        <p:txBody>
          <a:bodyPr/>
          <a:lstStyle>
            <a:lvl1pPr>
              <a:defRPr/>
            </a:lvl1pPr>
          </a:lstStyle>
          <a:p>
            <a:pPr>
              <a:defRPr/>
            </a:pPr>
            <a:fld id="{83993A77-7027-42CA-AFC0-41B1E828861E}" type="datetime1">
              <a:rPr lang="ja-JP" altLang="en-US" smtClean="0"/>
              <a:t>2024/3/18</a:t>
            </a:fld>
            <a:endParaRPr lang="en-US" altLang="ja-JP"/>
          </a:p>
        </p:txBody>
      </p:sp>
      <p:sp>
        <p:nvSpPr>
          <p:cNvPr id="472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728" name="Rectangle 6"/>
          <p:cNvSpPr>
            <a:spLocks noGrp="1" noChangeArrowheads="1"/>
          </p:cNvSpPr>
          <p:nvPr>
            <p:ph type="sldNum" sz="quarter" idx="12"/>
          </p:nvPr>
        </p:nvSpPr>
        <p:spPr>
          <a:ln/>
        </p:spPr>
        <p:txBody>
          <a:bodyPr/>
          <a:lstStyle>
            <a:lvl1pPr>
              <a:defRPr/>
            </a:lvl1pPr>
          </a:lstStyle>
          <a:p>
            <a:pPr>
              <a:defRPr/>
            </a:pPr>
            <a:fld id="{F3B80965-1F37-4529-9B13-8C162FF455FC}" type="slidenum">
              <a:rPr lang="en-US" altLang="ja-JP"/>
              <a:pPr>
                <a:defRPr/>
              </a:pPr>
              <a:t>‹#›</a:t>
            </a:fld>
            <a:endParaRPr lang="en-US" altLang="ja-JP"/>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4730" name="タイトル 1"/>
          <p:cNvSpPr>
            <a:spLocks noGrp="1"/>
          </p:cNvSpPr>
          <p:nvPr>
            <p:ph type="title"/>
          </p:nvPr>
        </p:nvSpPr>
        <p:spPr/>
        <p:txBody>
          <a:bodyPr/>
          <a:lstStyle/>
          <a:p>
            <a:r>
              <a:rPr lang="ja-JP" altLang="en-US"/>
              <a:t>マスタ タイトルの書式設定</a:t>
            </a:r>
          </a:p>
        </p:txBody>
      </p:sp>
      <p:sp>
        <p:nvSpPr>
          <p:cNvPr id="4731" name="Rectangle 4"/>
          <p:cNvSpPr>
            <a:spLocks noGrp="1" noChangeArrowheads="1"/>
          </p:cNvSpPr>
          <p:nvPr>
            <p:ph type="dt" sz="half" idx="10"/>
          </p:nvPr>
        </p:nvSpPr>
        <p:spPr>
          <a:ln/>
        </p:spPr>
        <p:txBody>
          <a:bodyPr/>
          <a:lstStyle>
            <a:lvl1pPr>
              <a:defRPr/>
            </a:lvl1pPr>
          </a:lstStyle>
          <a:p>
            <a:pPr>
              <a:defRPr/>
            </a:pPr>
            <a:fld id="{F9E8B837-ACFE-4673-AB77-3AFE9763251A}" type="datetime1">
              <a:rPr lang="ja-JP" altLang="en-US" smtClean="0"/>
              <a:t>2024/3/18</a:t>
            </a:fld>
            <a:endParaRPr lang="en-US" altLang="ja-JP"/>
          </a:p>
        </p:txBody>
      </p:sp>
      <p:sp>
        <p:nvSpPr>
          <p:cNvPr id="4732"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733" name="Rectangle 6"/>
          <p:cNvSpPr>
            <a:spLocks noGrp="1" noChangeArrowheads="1"/>
          </p:cNvSpPr>
          <p:nvPr>
            <p:ph type="sldNum" sz="quarter" idx="12"/>
          </p:nvPr>
        </p:nvSpPr>
        <p:spPr>
          <a:ln/>
        </p:spPr>
        <p:txBody>
          <a:bodyPr/>
          <a:lstStyle>
            <a:lvl1pPr>
              <a:defRPr/>
            </a:lvl1pPr>
          </a:lstStyle>
          <a:p>
            <a:pPr>
              <a:defRPr/>
            </a:pPr>
            <a:fld id="{CC65D9E1-3EB5-43DE-BEDF-72D1702BCA9E}" type="slidenum">
              <a:rPr lang="en-US" altLang="ja-JP"/>
              <a:pPr>
                <a:defRPr/>
              </a:pPr>
              <a:t>‹#›</a:t>
            </a:fld>
            <a:endParaRPr lang="en-US" altLang="ja-JP"/>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5_タイトルとコンテンツ">
    <p:spTree>
      <p:nvGrpSpPr>
        <p:cNvPr id="1" name=""/>
        <p:cNvGrpSpPr/>
        <p:nvPr/>
      </p:nvGrpSpPr>
      <p:grpSpPr>
        <a:xfrm>
          <a:off x="0" y="0"/>
          <a:ext cx="0" cy="0"/>
          <a:chOff x="0" y="0"/>
          <a:chExt cx="0" cy="0"/>
        </a:xfrm>
      </p:grpSpPr>
      <p:sp>
        <p:nvSpPr>
          <p:cNvPr id="4735" name="タイトル 1"/>
          <p:cNvSpPr>
            <a:spLocks noGrp="1"/>
          </p:cNvSpPr>
          <p:nvPr>
            <p:ph type="title"/>
          </p:nvPr>
        </p:nvSpPr>
        <p:spPr/>
        <p:txBody>
          <a:bodyPr/>
          <a:lstStyle/>
          <a:p>
            <a:r>
              <a:rPr lang="ja-JP" altLang="en-US"/>
              <a:t>マスタ タイトルの書式設定</a:t>
            </a:r>
          </a:p>
        </p:txBody>
      </p:sp>
      <p:sp>
        <p:nvSpPr>
          <p:cNvPr id="4736" name="Rectangle 4"/>
          <p:cNvSpPr>
            <a:spLocks noGrp="1" noChangeArrowheads="1"/>
          </p:cNvSpPr>
          <p:nvPr>
            <p:ph type="dt" sz="half" idx="10"/>
          </p:nvPr>
        </p:nvSpPr>
        <p:spPr>
          <a:ln/>
        </p:spPr>
        <p:txBody>
          <a:bodyPr/>
          <a:lstStyle>
            <a:lvl1pPr>
              <a:defRPr/>
            </a:lvl1pPr>
          </a:lstStyle>
          <a:p>
            <a:pPr>
              <a:defRPr/>
            </a:pPr>
            <a:fld id="{7120A5DD-8FDE-4710-BE6F-0CB190EB2C1E}" type="datetime1">
              <a:rPr lang="ja-JP" altLang="en-US" smtClean="0"/>
              <a:t>2024/3/18</a:t>
            </a:fld>
            <a:endParaRPr lang="en-US" altLang="ja-JP"/>
          </a:p>
        </p:txBody>
      </p:sp>
      <p:sp>
        <p:nvSpPr>
          <p:cNvPr id="473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738" name="Rectangle 6"/>
          <p:cNvSpPr>
            <a:spLocks noGrp="1" noChangeArrowheads="1"/>
          </p:cNvSpPr>
          <p:nvPr>
            <p:ph type="sldNum" sz="quarter" idx="12"/>
          </p:nvPr>
        </p:nvSpPr>
        <p:spPr>
          <a:ln/>
        </p:spPr>
        <p:txBody>
          <a:bodyPr/>
          <a:lstStyle>
            <a:lvl1pPr>
              <a:defRPr/>
            </a:lvl1pPr>
          </a:lstStyle>
          <a:p>
            <a:pPr>
              <a:defRPr/>
            </a:pPr>
            <a:fld id="{42DE37D2-9058-487D-936B-3FFD068C5FE1}" type="slidenum">
              <a:rPr lang="en-US" altLang="ja-JP"/>
              <a:pPr>
                <a:defRPr/>
              </a:pPr>
              <a:t>‹#›</a:t>
            </a:fld>
            <a:endParaRPr lang="en-US" altLang="ja-JP"/>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6_タイトルとコンテンツ">
    <p:spTree>
      <p:nvGrpSpPr>
        <p:cNvPr id="1" name=""/>
        <p:cNvGrpSpPr/>
        <p:nvPr/>
      </p:nvGrpSpPr>
      <p:grpSpPr>
        <a:xfrm>
          <a:off x="0" y="0"/>
          <a:ext cx="0" cy="0"/>
          <a:chOff x="0" y="0"/>
          <a:chExt cx="0" cy="0"/>
        </a:xfrm>
      </p:grpSpPr>
      <p:sp>
        <p:nvSpPr>
          <p:cNvPr id="4740" name="タイトル 1"/>
          <p:cNvSpPr>
            <a:spLocks noGrp="1"/>
          </p:cNvSpPr>
          <p:nvPr>
            <p:ph type="title"/>
          </p:nvPr>
        </p:nvSpPr>
        <p:spPr/>
        <p:txBody>
          <a:bodyPr/>
          <a:lstStyle/>
          <a:p>
            <a:r>
              <a:rPr lang="ja-JP" altLang="en-US"/>
              <a:t>マスタ タイトルの書式設定</a:t>
            </a:r>
          </a:p>
        </p:txBody>
      </p:sp>
      <p:sp>
        <p:nvSpPr>
          <p:cNvPr id="4741" name="Rectangle 4"/>
          <p:cNvSpPr>
            <a:spLocks noGrp="1" noChangeArrowheads="1"/>
          </p:cNvSpPr>
          <p:nvPr>
            <p:ph type="dt" sz="half" idx="10"/>
          </p:nvPr>
        </p:nvSpPr>
        <p:spPr>
          <a:ln/>
        </p:spPr>
        <p:txBody>
          <a:bodyPr/>
          <a:lstStyle>
            <a:lvl1pPr>
              <a:defRPr/>
            </a:lvl1pPr>
          </a:lstStyle>
          <a:p>
            <a:pPr>
              <a:defRPr/>
            </a:pPr>
            <a:fld id="{D0891072-F5E7-4882-99A6-F4657CB7C523}" type="datetime1">
              <a:rPr lang="ja-JP" altLang="en-US" smtClean="0"/>
              <a:t>2024/3/18</a:t>
            </a:fld>
            <a:endParaRPr lang="en-US" altLang="ja-JP"/>
          </a:p>
        </p:txBody>
      </p:sp>
      <p:sp>
        <p:nvSpPr>
          <p:cNvPr id="4742"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743" name="Rectangle 6"/>
          <p:cNvSpPr>
            <a:spLocks noGrp="1" noChangeArrowheads="1"/>
          </p:cNvSpPr>
          <p:nvPr>
            <p:ph type="sldNum" sz="quarter" idx="12"/>
          </p:nvPr>
        </p:nvSpPr>
        <p:spPr>
          <a:ln/>
        </p:spPr>
        <p:txBody>
          <a:bodyPr/>
          <a:lstStyle>
            <a:lvl1pPr>
              <a:defRPr/>
            </a:lvl1pPr>
          </a:lstStyle>
          <a:p>
            <a:pPr>
              <a:defRPr/>
            </a:pPr>
            <a:fld id="{CE0216D3-6A12-4A3F-97FC-8C595923FD33}" type="slidenum">
              <a:rPr lang="en-US" altLang="ja-JP"/>
              <a:pPr>
                <a:defRPr/>
              </a:pPr>
              <a:t>‹#›</a:t>
            </a:fld>
            <a:endParaRPr lang="en-US" altLang="ja-JP"/>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タイトルとコンテンツ">
    <p:spTree>
      <p:nvGrpSpPr>
        <p:cNvPr id="1" name=""/>
        <p:cNvGrpSpPr/>
        <p:nvPr/>
      </p:nvGrpSpPr>
      <p:grpSpPr>
        <a:xfrm>
          <a:off x="0" y="0"/>
          <a:ext cx="0" cy="0"/>
          <a:chOff x="0" y="0"/>
          <a:chExt cx="0" cy="0"/>
        </a:xfrm>
      </p:grpSpPr>
      <p:sp>
        <p:nvSpPr>
          <p:cNvPr id="1125" name="タイトル 1"/>
          <p:cNvSpPr>
            <a:spLocks noGrp="1"/>
          </p:cNvSpPr>
          <p:nvPr>
            <p:ph type="title"/>
          </p:nvPr>
        </p:nvSpPr>
        <p:spPr/>
        <p:txBody>
          <a:bodyPr/>
          <a:lstStyle/>
          <a:p>
            <a:r>
              <a:rPr lang="ja-JP" altLang="en-US"/>
              <a:t>マスタ タイトルの書式設定</a:t>
            </a:r>
          </a:p>
        </p:txBody>
      </p:sp>
      <p:sp>
        <p:nvSpPr>
          <p:cNvPr id="112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12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128" name="Rectangle 6"/>
          <p:cNvSpPr>
            <a:spLocks noGrp="1" noChangeArrowheads="1"/>
          </p:cNvSpPr>
          <p:nvPr>
            <p:ph type="sldNum" sz="quarter" idx="12"/>
          </p:nvPr>
        </p:nvSpPr>
        <p:spPr>
          <a:ln/>
        </p:spPr>
        <p:txBody>
          <a:bodyPr/>
          <a:lstStyle>
            <a:lvl1pPr>
              <a:defRPr/>
            </a:lvl1pPr>
          </a:lstStyle>
          <a:p>
            <a:pPr>
              <a:defRPr/>
            </a:pPr>
            <a:fld id="{41CE4466-932D-42E7-8A53-1CC225428BF2}" type="slidenum">
              <a:rPr lang="en-US" altLang="ja-JP"/>
              <a:pPr>
                <a:defRPr/>
              </a:pPr>
              <a:t>‹#›</a:t>
            </a:fld>
            <a:endParaRPr lang="en-US" altLang="ja-JP"/>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4_タイトルとコンテンツ">
    <p:spTree>
      <p:nvGrpSpPr>
        <p:cNvPr id="1" name=""/>
        <p:cNvGrpSpPr/>
        <p:nvPr/>
      </p:nvGrpSpPr>
      <p:grpSpPr>
        <a:xfrm>
          <a:off x="0" y="0"/>
          <a:ext cx="0" cy="0"/>
          <a:chOff x="0" y="0"/>
          <a:chExt cx="0" cy="0"/>
        </a:xfrm>
      </p:grpSpPr>
      <p:sp>
        <p:nvSpPr>
          <p:cNvPr id="4745" name="タイトル 1"/>
          <p:cNvSpPr>
            <a:spLocks noGrp="1"/>
          </p:cNvSpPr>
          <p:nvPr>
            <p:ph type="title"/>
          </p:nvPr>
        </p:nvSpPr>
        <p:spPr/>
        <p:txBody>
          <a:bodyPr/>
          <a:lstStyle/>
          <a:p>
            <a:r>
              <a:rPr lang="ja-JP" altLang="en-US"/>
              <a:t>マスタ タイトルの書式設定</a:t>
            </a:r>
          </a:p>
        </p:txBody>
      </p:sp>
      <p:sp>
        <p:nvSpPr>
          <p:cNvPr id="4746" name="Rectangle 4"/>
          <p:cNvSpPr>
            <a:spLocks noGrp="1" noChangeArrowheads="1"/>
          </p:cNvSpPr>
          <p:nvPr>
            <p:ph type="dt" sz="half" idx="10"/>
          </p:nvPr>
        </p:nvSpPr>
        <p:spPr>
          <a:ln/>
        </p:spPr>
        <p:txBody>
          <a:bodyPr/>
          <a:lstStyle>
            <a:lvl1pPr>
              <a:defRPr/>
            </a:lvl1pPr>
          </a:lstStyle>
          <a:p>
            <a:pPr>
              <a:defRPr/>
            </a:pPr>
            <a:fld id="{7EFDD0C3-4BCD-4768-838A-816FA5C6D532}" type="datetime1">
              <a:rPr lang="ja-JP" altLang="en-US" smtClean="0"/>
              <a:t>2024/3/18</a:t>
            </a:fld>
            <a:endParaRPr lang="en-US" altLang="ja-JP"/>
          </a:p>
        </p:txBody>
      </p:sp>
      <p:sp>
        <p:nvSpPr>
          <p:cNvPr id="474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748" name="Rectangle 6"/>
          <p:cNvSpPr>
            <a:spLocks noGrp="1" noChangeArrowheads="1"/>
          </p:cNvSpPr>
          <p:nvPr>
            <p:ph type="sldNum" sz="quarter" idx="12"/>
          </p:nvPr>
        </p:nvSpPr>
        <p:spPr>
          <a:ln/>
        </p:spPr>
        <p:txBody>
          <a:bodyPr/>
          <a:lstStyle>
            <a:lvl1pPr>
              <a:defRPr/>
            </a:lvl1pPr>
          </a:lstStyle>
          <a:p>
            <a:pPr>
              <a:defRPr/>
            </a:pPr>
            <a:fld id="{D91E4531-3D74-41CB-92D8-8267823E7D61}" type="slidenum">
              <a:rPr lang="en-US" altLang="ja-JP"/>
              <a:pPr>
                <a:defRPr/>
              </a:pPr>
              <a:t>‹#›</a:t>
            </a:fld>
            <a:endParaRPr lang="en-US" altLang="ja-JP"/>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3_タイトルとコンテンツ">
    <p:spTree>
      <p:nvGrpSpPr>
        <p:cNvPr id="1" name=""/>
        <p:cNvGrpSpPr/>
        <p:nvPr/>
      </p:nvGrpSpPr>
      <p:grpSpPr>
        <a:xfrm>
          <a:off x="0" y="0"/>
          <a:ext cx="0" cy="0"/>
          <a:chOff x="0" y="0"/>
          <a:chExt cx="0" cy="0"/>
        </a:xfrm>
      </p:grpSpPr>
      <p:sp>
        <p:nvSpPr>
          <p:cNvPr id="4750" name="タイトル 1"/>
          <p:cNvSpPr>
            <a:spLocks noGrp="1"/>
          </p:cNvSpPr>
          <p:nvPr>
            <p:ph type="title"/>
          </p:nvPr>
        </p:nvSpPr>
        <p:spPr/>
        <p:txBody>
          <a:bodyPr/>
          <a:lstStyle/>
          <a:p>
            <a:r>
              <a:rPr lang="ja-JP" altLang="en-US"/>
              <a:t>マスタ タイトルの書式設定</a:t>
            </a:r>
          </a:p>
        </p:txBody>
      </p:sp>
      <p:sp>
        <p:nvSpPr>
          <p:cNvPr id="4751" name="Rectangle 4"/>
          <p:cNvSpPr>
            <a:spLocks noGrp="1" noChangeArrowheads="1"/>
          </p:cNvSpPr>
          <p:nvPr>
            <p:ph type="dt" sz="half" idx="10"/>
          </p:nvPr>
        </p:nvSpPr>
        <p:spPr>
          <a:ln/>
        </p:spPr>
        <p:txBody>
          <a:bodyPr/>
          <a:lstStyle>
            <a:lvl1pPr>
              <a:defRPr/>
            </a:lvl1pPr>
          </a:lstStyle>
          <a:p>
            <a:pPr>
              <a:defRPr/>
            </a:pPr>
            <a:fld id="{5BCEC371-7FAC-4DAE-A308-8FBA0818005C}" type="datetime1">
              <a:rPr lang="ja-JP" altLang="en-US" smtClean="0"/>
              <a:t>2024/3/18</a:t>
            </a:fld>
            <a:endParaRPr lang="en-US" altLang="ja-JP"/>
          </a:p>
        </p:txBody>
      </p:sp>
      <p:sp>
        <p:nvSpPr>
          <p:cNvPr id="4752"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753" name="Rectangle 6"/>
          <p:cNvSpPr>
            <a:spLocks noGrp="1" noChangeArrowheads="1"/>
          </p:cNvSpPr>
          <p:nvPr>
            <p:ph type="sldNum" sz="quarter" idx="12"/>
          </p:nvPr>
        </p:nvSpPr>
        <p:spPr>
          <a:xfrm>
            <a:off x="7010400" y="6474189"/>
            <a:ext cx="2133600" cy="365125"/>
          </a:xfrm>
          <a:ln/>
        </p:spPr>
        <p:txBody>
          <a:bodyPr/>
          <a:lstStyle>
            <a:lvl1pPr>
              <a:defRPr sz="1400">
                <a:solidFill>
                  <a:schemeClr val="tx1"/>
                </a:solidFill>
              </a:defRPr>
            </a:lvl1pPr>
          </a:lstStyle>
          <a:p>
            <a:pPr>
              <a:defRPr/>
            </a:pPr>
            <a:fld id="{41CE4466-932D-42E7-8A53-1CC225428BF2}" type="slidenum">
              <a:rPr lang="en-US" altLang="ja-JP" smtClean="0"/>
              <a:pPr>
                <a:defRPr/>
              </a:pPr>
              <a:t>‹#›</a:t>
            </a:fld>
            <a:endParaRPr lang="en-US" altLang="ja-JP"/>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4755" name="タイトル 1"/>
          <p:cNvSpPr>
            <a:spLocks noGrp="1"/>
          </p:cNvSpPr>
          <p:nvPr>
            <p:ph type="title"/>
          </p:nvPr>
        </p:nvSpPr>
        <p:spPr/>
        <p:txBody>
          <a:bodyPr/>
          <a:lstStyle/>
          <a:p>
            <a:r>
              <a:rPr lang="ja-JP" altLang="en-US"/>
              <a:t>マスタ タイトルの書式設定</a:t>
            </a:r>
          </a:p>
        </p:txBody>
      </p:sp>
      <p:sp>
        <p:nvSpPr>
          <p:cNvPr id="4756" name="Rectangle 4"/>
          <p:cNvSpPr>
            <a:spLocks noGrp="1" noChangeArrowheads="1"/>
          </p:cNvSpPr>
          <p:nvPr>
            <p:ph type="dt" sz="half" idx="10"/>
          </p:nvPr>
        </p:nvSpPr>
        <p:spPr>
          <a:ln/>
        </p:spPr>
        <p:txBody>
          <a:bodyPr/>
          <a:lstStyle>
            <a:lvl1pPr>
              <a:defRPr/>
            </a:lvl1pPr>
          </a:lstStyle>
          <a:p>
            <a:pPr>
              <a:defRPr/>
            </a:pPr>
            <a:fld id="{69AA98E9-C593-4F98-B3E5-8542F270926F}" type="datetime1">
              <a:rPr lang="ja-JP" altLang="en-US" smtClean="0"/>
              <a:t>2024/3/18</a:t>
            </a:fld>
            <a:endParaRPr lang="en-US" altLang="ja-JP"/>
          </a:p>
        </p:txBody>
      </p:sp>
      <p:sp>
        <p:nvSpPr>
          <p:cNvPr id="475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758" name="Rectangle 6"/>
          <p:cNvSpPr>
            <a:spLocks noGrp="1" noChangeArrowheads="1"/>
          </p:cNvSpPr>
          <p:nvPr>
            <p:ph type="sldNum" sz="quarter" idx="12"/>
          </p:nvPr>
        </p:nvSpPr>
        <p:spPr>
          <a:xfrm>
            <a:off x="6876256" y="6492875"/>
            <a:ext cx="2133600" cy="365125"/>
          </a:xfrm>
          <a:ln/>
        </p:spPr>
        <p:txBody>
          <a:bodyPr/>
          <a:lstStyle>
            <a:lvl1pPr>
              <a:defRPr sz="1400"/>
            </a:lvl1pPr>
          </a:lstStyle>
          <a:p>
            <a:pPr>
              <a:defRPr/>
            </a:pPr>
            <a:fld id="{BC84963E-F0B7-403D-A0F0-EA9073922668}" type="slidenum">
              <a:rPr lang="en-US" altLang="ja-JP" smtClean="0"/>
              <a:pPr>
                <a:defRPr/>
              </a:pPr>
              <a:t>‹#›</a:t>
            </a:fld>
            <a:endParaRPr lang="en-US" altLang="ja-JP"/>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7_タイトルとコンテンツ">
    <p:spTree>
      <p:nvGrpSpPr>
        <p:cNvPr id="1" name=""/>
        <p:cNvGrpSpPr/>
        <p:nvPr/>
      </p:nvGrpSpPr>
      <p:grpSpPr>
        <a:xfrm>
          <a:off x="0" y="0"/>
          <a:ext cx="0" cy="0"/>
          <a:chOff x="0" y="0"/>
          <a:chExt cx="0" cy="0"/>
        </a:xfrm>
      </p:grpSpPr>
      <p:grpSp>
        <p:nvGrpSpPr>
          <p:cNvPr id="4760" name="Group 18"/>
          <p:cNvGrpSpPr/>
          <p:nvPr userDrawn="1"/>
        </p:nvGrpSpPr>
        <p:grpSpPr>
          <a:xfrm>
            <a:off x="0" y="0"/>
            <a:ext cx="9144000" cy="546100"/>
            <a:chOff x="0" y="0"/>
            <a:chExt cx="5760" cy="344"/>
          </a:xfrm>
        </p:grpSpPr>
        <p:pic>
          <p:nvPicPr>
            <p:cNvPr id="4761" name="Picture 9" descr="mlit_top"/>
            <p:cNvPicPr>
              <a:picLocks noChangeAspect="1" noChangeArrowheads="1"/>
            </p:cNvPicPr>
            <p:nvPr userDrawn="1"/>
          </p:nvPicPr>
          <p:blipFill>
            <a:blip r:embed="rId2"/>
            <a:stretch>
              <a:fillRect/>
            </a:stretch>
          </p:blipFill>
          <p:spPr>
            <a:xfrm>
              <a:off x="0" y="300"/>
              <a:ext cx="5760" cy="44"/>
            </a:xfrm>
            <a:prstGeom prst="rect">
              <a:avLst/>
            </a:prstGeom>
            <a:noFill/>
            <a:ln>
              <a:noFill/>
            </a:ln>
          </p:spPr>
        </p:pic>
        <p:grpSp>
          <p:nvGrpSpPr>
            <p:cNvPr id="4762" name="Group 17"/>
            <p:cNvGrpSpPr/>
            <p:nvPr userDrawn="1"/>
          </p:nvGrpSpPr>
          <p:grpSpPr>
            <a:xfrm>
              <a:off x="0" y="0"/>
              <a:ext cx="5760" cy="318"/>
              <a:chOff x="0" y="0"/>
              <a:chExt cx="5760" cy="318"/>
            </a:xfrm>
          </p:grpSpPr>
          <p:pic>
            <p:nvPicPr>
              <p:cNvPr id="4763" name="Picture 11" descr="mlit_top"/>
              <p:cNvPicPr>
                <a:picLocks noChangeAspect="1" noChangeArrowheads="1"/>
              </p:cNvPicPr>
              <p:nvPr userDrawn="1"/>
            </p:nvPicPr>
            <p:blipFill>
              <a:blip r:embed="rId3"/>
              <a:srcRect r="66945" b="42805"/>
              <a:stretch>
                <a:fillRect/>
              </a:stretch>
            </p:blipFill>
            <p:spPr>
              <a:xfrm>
                <a:off x="3856" y="0"/>
                <a:ext cx="1904" cy="318"/>
              </a:xfrm>
              <a:prstGeom prst="rect">
                <a:avLst/>
              </a:prstGeom>
              <a:noFill/>
              <a:ln>
                <a:noFill/>
              </a:ln>
            </p:spPr>
          </p:pic>
          <p:pic>
            <p:nvPicPr>
              <p:cNvPr id="4764" name="Picture 16" descr="mlit_top"/>
              <p:cNvPicPr>
                <a:picLocks noChangeAspect="1" noChangeArrowheads="1"/>
              </p:cNvPicPr>
              <p:nvPr userDrawn="1"/>
            </p:nvPicPr>
            <p:blipFill>
              <a:blip r:embed="rId4"/>
              <a:srcRect l="50000" b="42805"/>
              <a:stretch>
                <a:fillRect/>
              </a:stretch>
            </p:blipFill>
            <p:spPr>
              <a:xfrm>
                <a:off x="1043" y="0"/>
                <a:ext cx="2880" cy="318"/>
              </a:xfrm>
              <a:prstGeom prst="rect">
                <a:avLst/>
              </a:prstGeom>
              <a:noFill/>
              <a:ln>
                <a:noFill/>
              </a:ln>
            </p:spPr>
          </p:pic>
          <p:pic>
            <p:nvPicPr>
              <p:cNvPr id="4765" name="Picture 10" descr="mlit_top"/>
              <p:cNvPicPr>
                <a:picLocks noChangeAspect="1" noChangeArrowheads="1"/>
              </p:cNvPicPr>
              <p:nvPr userDrawn="1"/>
            </p:nvPicPr>
            <p:blipFill>
              <a:blip r:embed="rId4"/>
              <a:srcRect l="68906" b="42805"/>
              <a:stretch>
                <a:fillRect/>
              </a:stretch>
            </p:blipFill>
            <p:spPr>
              <a:xfrm>
                <a:off x="0" y="0"/>
                <a:ext cx="1791" cy="318"/>
              </a:xfrm>
              <a:prstGeom prst="rect">
                <a:avLst/>
              </a:prstGeom>
              <a:noFill/>
              <a:ln>
                <a:noFill/>
              </a:ln>
            </p:spPr>
          </p:pic>
        </p:grpSp>
      </p:grpSp>
      <p:pic>
        <p:nvPicPr>
          <p:cNvPr id="4766" name="Picture 14"/>
          <p:cNvPicPr>
            <a:picLocks noChangeAspect="1" noChangeArrowheads="1"/>
          </p:cNvPicPr>
          <p:nvPr userDrawn="1"/>
        </p:nvPicPr>
        <p:blipFill>
          <a:blip r:embed="rId5"/>
          <a:srcRect t="3670"/>
          <a:stretch>
            <a:fillRect/>
          </a:stretch>
        </p:blipFill>
        <p:spPr>
          <a:xfrm>
            <a:off x="7593626" y="5"/>
            <a:ext cx="1550377" cy="333375"/>
          </a:xfrm>
          <a:prstGeom prst="rect">
            <a:avLst/>
          </a:prstGeom>
          <a:noFill/>
          <a:ln>
            <a:noFill/>
          </a:ln>
        </p:spPr>
      </p:pic>
      <p:sp>
        <p:nvSpPr>
          <p:cNvPr id="4767" name="Rectangle 6"/>
          <p:cNvSpPr>
            <a:spLocks noGrp="1" noChangeArrowheads="1"/>
          </p:cNvSpPr>
          <p:nvPr>
            <p:ph type="sldNum" sz="quarter" idx="10"/>
          </p:nvPr>
        </p:nvSpPr>
        <p:spPr>
          <a:xfrm>
            <a:off x="8883901" y="6623899"/>
            <a:ext cx="264496" cy="209737"/>
          </a:xfrm>
        </p:spPr>
        <p:txBody>
          <a:bodyPr wrap="none" lIns="0" tIns="0" rIns="0" bIns="0">
            <a:spAutoFit/>
          </a:bodyPr>
          <a:lstStyle>
            <a:lvl1pPr>
              <a:defRPr sz="1363">
                <a:solidFill>
                  <a:srgbClr val="000000"/>
                </a:solidFill>
                <a:latin typeface="ＭＳ Ｐゴシック" panose="020B0600070205080204" pitchFamily="50" charset="-128"/>
              </a:defRPr>
            </a:lvl1pPr>
          </a:lstStyle>
          <a:p>
            <a:pPr>
              <a:defRPr/>
            </a:pPr>
            <a:fld id="{639661E4-9D6A-45F9-A328-6DE526912FE8}" type="slidenum">
              <a:rPr lang="en-US" altLang="ja-JP"/>
              <a:pPr>
                <a:defRPr/>
              </a:pPr>
              <a:t>‹#›</a:t>
            </a:fld>
            <a:endParaRPr lang="en-US" altLang="ja-JP"/>
          </a:p>
        </p:txBody>
      </p:sp>
    </p:spTree>
    <p:extLst>
      <p:ext uri="{BB962C8B-B14F-4D97-AF65-F5344CB8AC3E}">
        <p14:creationId xmlns:p14="http://schemas.microsoft.com/office/powerpoint/2010/main" val="275636148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1_タイトル スライド">
    <p:spTree>
      <p:nvGrpSpPr>
        <p:cNvPr id="1" name=""/>
        <p:cNvGrpSpPr/>
        <p:nvPr/>
      </p:nvGrpSpPr>
      <p:grpSpPr>
        <a:xfrm>
          <a:off x="0" y="0"/>
          <a:ext cx="0" cy="0"/>
          <a:chOff x="0" y="0"/>
          <a:chExt cx="0" cy="0"/>
        </a:xfrm>
      </p:grpSpPr>
      <p:sp>
        <p:nvSpPr>
          <p:cNvPr id="7" name="Text Box 12"/>
          <p:cNvSpPr txBox="1">
            <a:spLocks noChangeArrowheads="1"/>
          </p:cNvSpPr>
          <p:nvPr/>
        </p:nvSpPr>
        <p:spPr bwMode="auto">
          <a:xfrm>
            <a:off x="2" y="6524627"/>
            <a:ext cx="3161443" cy="249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1400">
                <a:solidFill>
                  <a:schemeClr val="tx1"/>
                </a:solidFill>
                <a:latin typeface="Arial" panose="020B0604020202020204" pitchFamily="34" charset="0"/>
                <a:ea typeface="ＭＳ Ｐゴシック" panose="020B0600070205080204" pitchFamily="50" charset="-128"/>
              </a:defRPr>
            </a:lvl1pPr>
            <a:lvl2pPr marL="742950" indent="-285750">
              <a:defRPr kumimoji="1" sz="1400">
                <a:solidFill>
                  <a:schemeClr val="tx1"/>
                </a:solidFill>
                <a:latin typeface="Arial" panose="020B0604020202020204" pitchFamily="34" charset="0"/>
                <a:ea typeface="ＭＳ Ｐゴシック" panose="020B0600070205080204" pitchFamily="50" charset="-128"/>
              </a:defRPr>
            </a:lvl2pPr>
            <a:lvl3pPr marL="1143000" indent="-228600">
              <a:defRPr kumimoji="1" sz="1400">
                <a:solidFill>
                  <a:schemeClr val="tx1"/>
                </a:solidFill>
                <a:latin typeface="Arial" panose="020B0604020202020204" pitchFamily="34" charset="0"/>
                <a:ea typeface="ＭＳ Ｐゴシック" panose="020B0600070205080204" pitchFamily="50" charset="-128"/>
              </a:defRPr>
            </a:lvl3pPr>
            <a:lvl4pPr marL="1600200" indent="-228600">
              <a:defRPr kumimoji="1" sz="1400">
                <a:solidFill>
                  <a:schemeClr val="tx1"/>
                </a:solidFill>
                <a:latin typeface="Arial" panose="020B0604020202020204" pitchFamily="34" charset="0"/>
                <a:ea typeface="ＭＳ Ｐゴシック" panose="020B0600070205080204" pitchFamily="50" charset="-128"/>
              </a:defRPr>
            </a:lvl4pPr>
            <a:lvl5pPr marL="2057400" indent="-228600">
              <a:defRPr kumimoji="1" sz="1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Arial" panose="020B0604020202020204" pitchFamily="34" charset="0"/>
                <a:ea typeface="ＭＳ Ｐゴシック" panose="020B0600070205080204" pitchFamily="50" charset="-128"/>
              </a:defRPr>
            </a:lvl9pPr>
          </a:lstStyle>
          <a:p>
            <a:pPr marL="0" marR="0" lvl="0" indent="0" algn="l" defTabSz="844083" rtl="0" eaLnBrk="1" fontAlgn="base" latinLnBrk="0" hangingPunct="1">
              <a:lnSpc>
                <a:spcPct val="100000"/>
              </a:lnSpc>
              <a:spcBef>
                <a:spcPct val="0"/>
              </a:spcBef>
              <a:spcAft>
                <a:spcPct val="0"/>
              </a:spcAft>
              <a:buClrTx/>
              <a:buSzTx/>
              <a:buFontTx/>
              <a:buNone/>
              <a:tabLst/>
              <a:defRPr/>
            </a:pPr>
            <a:r>
              <a:rPr kumimoji="1" lang="en-US" altLang="ja-JP" sz="1023" b="0" i="1"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panose="020B0600070205080204" pitchFamily="50" charset="-128"/>
                <a:cs typeface="+mn-cs"/>
              </a:rPr>
              <a:t>Ministry of Land, Infrastructure, Transport and Tourism</a:t>
            </a:r>
          </a:p>
        </p:txBody>
      </p:sp>
    </p:spTree>
    <p:extLst>
      <p:ext uri="{BB962C8B-B14F-4D97-AF65-F5344CB8AC3E}">
        <p14:creationId xmlns:p14="http://schemas.microsoft.com/office/powerpoint/2010/main" val="332928039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8_タイトルとコンテンツ">
    <p:spTree>
      <p:nvGrpSpPr>
        <p:cNvPr id="1" name=""/>
        <p:cNvGrpSpPr/>
        <p:nvPr/>
      </p:nvGrpSpPr>
      <p:grpSpPr>
        <a:xfrm>
          <a:off x="0" y="0"/>
          <a:ext cx="0" cy="0"/>
          <a:chOff x="0" y="0"/>
          <a:chExt cx="0" cy="0"/>
        </a:xfrm>
      </p:grpSpPr>
      <p:grpSp>
        <p:nvGrpSpPr>
          <p:cNvPr id="2" name="Group 18"/>
          <p:cNvGrpSpPr>
            <a:grpSpLocks/>
          </p:cNvGrpSpPr>
          <p:nvPr userDrawn="1"/>
        </p:nvGrpSpPr>
        <p:grpSpPr bwMode="auto">
          <a:xfrm>
            <a:off x="0" y="0"/>
            <a:ext cx="9144000" cy="546100"/>
            <a:chOff x="0" y="0"/>
            <a:chExt cx="5760" cy="344"/>
          </a:xfrm>
        </p:grpSpPr>
        <p:pic>
          <p:nvPicPr>
            <p:cNvPr id="3" name="Picture 9" descr="mlit_top"/>
            <p:cNvPicPr>
              <a:picLocks noChangeAspect="1" noChangeArrowheads="1"/>
            </p:cNvPicPr>
            <p:nvPr userDrawn="1"/>
          </p:nvPicPr>
          <p:blipFill>
            <a:blip r:embed="rId2"/>
            <a:src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7"/>
            <p:cNvGrpSpPr>
              <a:grpSpLocks/>
            </p:cNvGrpSpPr>
            <p:nvPr userDrawn="1"/>
          </p:nvGrpSpPr>
          <p:grpSpPr bwMode="auto">
            <a:xfrm>
              <a:off x="0" y="0"/>
              <a:ext cx="5760" cy="318"/>
              <a:chOff x="0" y="0"/>
              <a:chExt cx="5760" cy="318"/>
            </a:xfrm>
          </p:grpSpPr>
          <p:pic>
            <p:nvPicPr>
              <p:cNvPr id="5" name="Picture 11" descr="mlit_top"/>
              <p:cNvPicPr>
                <a:picLocks noChangeAspect="1" noChangeArrowheads="1"/>
              </p:cNvPicPr>
              <p:nvPr userDrawn="1"/>
            </p:nvPicPr>
            <p:blipFill>
              <a:blip r:embed="rId3" cstate="email">
                <a:extLst>
                  <a:ext uri="{28A0092B-C50C-407E-A947-70E740481C1C}">
                    <a14:useLocalDpi xmlns:a14="http://schemas.microsoft.com/office/drawing/2010/main"/>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6" descr="mlit_top"/>
              <p:cNvPicPr>
                <a:picLocks noChangeAspect="1" noChangeArrowheads="1"/>
              </p:cNvPicPr>
              <p:nvPr userDrawn="1"/>
            </p:nvPicPr>
            <p:blipFill>
              <a:blip r:embed="rId4" cstate="email">
                <a:extLst>
                  <a:ext uri="{28A0092B-C50C-407E-A947-70E740481C1C}">
                    <a14:useLocalDpi xmlns:a14="http://schemas.microsoft.com/office/drawing/2010/main"/>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mlit_top"/>
              <p:cNvPicPr>
                <a:picLocks noChangeAspect="1" noChangeArrowheads="1"/>
              </p:cNvPicPr>
              <p:nvPr userDrawn="1"/>
            </p:nvPicPr>
            <p:blipFill>
              <a:blip r:embed="rId4" cstate="email">
                <a:extLst>
                  <a:ext uri="{28A0092B-C50C-407E-A947-70E740481C1C}">
                    <a14:useLocalDpi xmlns:a14="http://schemas.microsoft.com/office/drawing/2010/main"/>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8" name="Picture 14"/>
          <p:cNvPicPr>
            <a:picLocks noChangeAspect="1" noChangeArrowheads="1"/>
          </p:cNvPicPr>
          <p:nvPr userDrawn="1"/>
        </p:nvPicPr>
        <p:blipFill>
          <a:blip r:embed="rId5" cstate="email">
            <a:extLst>
              <a:ext uri="{28A0092B-C50C-407E-A947-70E740481C1C}">
                <a14:useLocalDpi xmlns:a14="http://schemas.microsoft.com/office/drawing/2010/main"/>
              </a:ext>
            </a:extLst>
          </a:blip>
          <a:srcRect t="3670"/>
          <a:stretch>
            <a:fillRect/>
          </a:stretch>
        </p:blipFill>
        <p:spPr bwMode="auto">
          <a:xfrm>
            <a:off x="7593625" y="3"/>
            <a:ext cx="1550377"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6"/>
          <p:cNvSpPr>
            <a:spLocks noGrp="1" noChangeArrowheads="1"/>
          </p:cNvSpPr>
          <p:nvPr>
            <p:ph type="sldNum" sz="quarter" idx="10"/>
          </p:nvPr>
        </p:nvSpPr>
        <p:spPr>
          <a:xfrm>
            <a:off x="8883901" y="6615114"/>
            <a:ext cx="264496" cy="209737"/>
          </a:xfrm>
        </p:spPr>
        <p:txBody>
          <a:bodyPr wrap="none" lIns="0" tIns="0" rIns="0" bIns="0">
            <a:spAutoFit/>
          </a:bodyPr>
          <a:lstStyle>
            <a:lvl1pPr>
              <a:defRPr sz="1363">
                <a:solidFill>
                  <a:srgbClr val="000000"/>
                </a:solidFill>
                <a:latin typeface="ＭＳ Ｐゴシック" panose="020B0600070205080204" pitchFamily="50" charset="-128"/>
              </a:defRPr>
            </a:lvl1pPr>
          </a:lstStyle>
          <a:p>
            <a:pPr defTabSz="844083" fontAlgn="base">
              <a:spcBef>
                <a:spcPct val="0"/>
              </a:spcBef>
              <a:spcAft>
                <a:spcPct val="0"/>
              </a:spcAft>
              <a:defRPr/>
            </a:pPr>
            <a:fld id="{04BCBD05-F3E9-4113-944D-F52DD492FC9F}" type="slidenum">
              <a:rPr lang="en-US" altLang="ja-JP" smtClean="0"/>
              <a:pPr defTabSz="844083" fontAlgn="base">
                <a:spcBef>
                  <a:spcPct val="0"/>
                </a:spcBef>
                <a:spcAft>
                  <a:spcPct val="0"/>
                </a:spcAft>
                <a:defRPr/>
              </a:pPr>
              <a:t>‹#›</a:t>
            </a:fld>
            <a:endParaRPr lang="en-US" altLang="ja-JP"/>
          </a:p>
        </p:txBody>
      </p:sp>
    </p:spTree>
    <p:extLst>
      <p:ext uri="{BB962C8B-B14F-4D97-AF65-F5344CB8AC3E}">
        <p14:creationId xmlns:p14="http://schemas.microsoft.com/office/powerpoint/2010/main" val="280209400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6" name="Rectangle 6"/>
          <p:cNvSpPr txBox="1">
            <a:spLocks noChangeArrowheads="1"/>
          </p:cNvSpPr>
          <p:nvPr userDrawn="1"/>
        </p:nvSpPr>
        <p:spPr>
          <a:xfrm>
            <a:off x="7010400" y="6237312"/>
            <a:ext cx="2133600" cy="476250"/>
          </a:xfrm>
          <a:prstGeom prst="rect">
            <a:avLst/>
          </a:prstGeom>
          <a:ln/>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fontAlgn="auto">
              <a:spcBef>
                <a:spcPts val="0"/>
              </a:spcBef>
              <a:spcAft>
                <a:spcPts val="0"/>
              </a:spcAft>
              <a:defRPr/>
            </a:pPr>
            <a:fld id="{1FF1CBAA-46A4-4944-9115-069BF7E8F872}" type="slidenum">
              <a:rPr lang="en-US" altLang="ja-JP" sz="1662" smtClean="0">
                <a:solidFill>
                  <a:srgbClr val="000000"/>
                </a:solidFill>
                <a:latin typeface="Arial"/>
                <a:ea typeface="ＭＳ Ｐゴシック"/>
              </a:rPr>
              <a:pPr algn="r" fontAlgn="auto">
                <a:spcBef>
                  <a:spcPts val="0"/>
                </a:spcBef>
                <a:spcAft>
                  <a:spcPts val="0"/>
                </a:spcAft>
                <a:defRPr/>
              </a:pPr>
              <a:t>‹#›</a:t>
            </a:fld>
            <a:endParaRPr lang="en-US" altLang="ja-JP" sz="1662" dirty="0">
              <a:solidFill>
                <a:srgbClr val="000000"/>
              </a:solidFill>
              <a:latin typeface="Arial"/>
              <a:ea typeface="ＭＳ Ｐゴシック"/>
            </a:endParaRPr>
          </a:p>
        </p:txBody>
      </p:sp>
      <p:sp>
        <p:nvSpPr>
          <p:cNvPr id="7" name="タイトル 6"/>
          <p:cNvSpPr>
            <a:spLocks noGrp="1"/>
          </p:cNvSpPr>
          <p:nvPr>
            <p:ph type="title"/>
          </p:nvPr>
        </p:nvSpPr>
        <p:spPr/>
        <p:txBody>
          <a:bodyPr/>
          <a:lstStyle/>
          <a:p>
            <a:r>
              <a:rPr kumimoji="1" lang="ja-JP" altLang="en-US" dirty="0"/>
              <a:t>マスター タイトルの書式設定</a:t>
            </a:r>
          </a:p>
        </p:txBody>
      </p:sp>
      <p:sp>
        <p:nvSpPr>
          <p:cNvPr id="2" name="日付プレースホルダー 1"/>
          <p:cNvSpPr>
            <a:spLocks noGrp="1"/>
          </p:cNvSpPr>
          <p:nvPr>
            <p:ph type="dt" sz="half" idx="10"/>
          </p:nvPr>
        </p:nvSpPr>
        <p:spPr/>
        <p:txBody>
          <a:bodyPr/>
          <a:lstStyle/>
          <a:p>
            <a:pPr defTabSz="844083" fontAlgn="base">
              <a:spcBef>
                <a:spcPct val="0"/>
              </a:spcBef>
              <a:spcAft>
                <a:spcPct val="0"/>
              </a:spcAft>
              <a:defRPr/>
            </a:pPr>
            <a:endParaRPr lang="en-US" altLang="ja-JP" sz="1293">
              <a:solidFill>
                <a:prstClr val="black"/>
              </a:solidFill>
              <a:latin typeface="Arial"/>
              <a:ea typeface="ＭＳ Ｐゴシック" pitchFamily="50" charset="-128"/>
            </a:endParaRPr>
          </a:p>
        </p:txBody>
      </p:sp>
      <p:sp>
        <p:nvSpPr>
          <p:cNvPr id="8" name="フッター プレースホルダー 7"/>
          <p:cNvSpPr>
            <a:spLocks noGrp="1"/>
          </p:cNvSpPr>
          <p:nvPr>
            <p:ph type="ftr" sz="quarter" idx="11"/>
          </p:nvPr>
        </p:nvSpPr>
        <p:spPr/>
        <p:txBody>
          <a:bodyPr/>
          <a:lstStyle/>
          <a:p>
            <a:pPr defTabSz="844083" fontAlgn="base">
              <a:spcBef>
                <a:spcPct val="0"/>
              </a:spcBef>
              <a:spcAft>
                <a:spcPct val="0"/>
              </a:spcAft>
              <a:defRPr/>
            </a:pPr>
            <a:endParaRPr lang="en-US" altLang="ja-JP" sz="1293">
              <a:solidFill>
                <a:prstClr val="black"/>
              </a:solidFill>
              <a:latin typeface="Arial"/>
              <a:ea typeface="ＭＳ Ｐゴシック" pitchFamily="50" charset="-128"/>
            </a:endParaRPr>
          </a:p>
        </p:txBody>
      </p:sp>
    </p:spTree>
    <p:extLst>
      <p:ext uri="{BB962C8B-B14F-4D97-AF65-F5344CB8AC3E}">
        <p14:creationId xmlns:p14="http://schemas.microsoft.com/office/powerpoint/2010/main" val="34424890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1130" name="タイトル 1"/>
          <p:cNvSpPr>
            <a:spLocks noGrp="1"/>
          </p:cNvSpPr>
          <p:nvPr>
            <p:ph type="title"/>
          </p:nvPr>
        </p:nvSpPr>
        <p:spPr/>
        <p:txBody>
          <a:bodyPr/>
          <a:lstStyle/>
          <a:p>
            <a:r>
              <a:rPr lang="ja-JP" altLang="en-US"/>
              <a:t>マスタ タイトルの書式設定</a:t>
            </a:r>
          </a:p>
        </p:txBody>
      </p:sp>
      <p:sp>
        <p:nvSpPr>
          <p:cNvPr id="1131"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132"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133" name="Rectangle 6"/>
          <p:cNvSpPr>
            <a:spLocks noGrp="1" noChangeArrowheads="1"/>
          </p:cNvSpPr>
          <p:nvPr>
            <p:ph type="sldNum" sz="quarter" idx="12"/>
          </p:nvPr>
        </p:nvSpPr>
        <p:spPr>
          <a:ln/>
        </p:spPr>
        <p:txBody>
          <a:bodyPr/>
          <a:lstStyle>
            <a:lvl1pPr>
              <a:defRPr/>
            </a:lvl1pPr>
          </a:lstStyle>
          <a:p>
            <a:pPr>
              <a:defRPr/>
            </a:pPr>
            <a:fld id="{BC84963E-F0B7-403D-A0F0-EA9073922668}" type="slidenum">
              <a:rPr lang="en-US" altLang="ja-JP"/>
              <a:pPr>
                <a:defRPr/>
              </a:pPr>
              <a:t>‹#›</a:t>
            </a:fld>
            <a:endParaRPr lang="en-US" altLang="ja-JP"/>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タイトルとコンテンツ">
    <p:spTree>
      <p:nvGrpSpPr>
        <p:cNvPr id="1" name=""/>
        <p:cNvGrpSpPr/>
        <p:nvPr/>
      </p:nvGrpSpPr>
      <p:grpSpPr>
        <a:xfrm>
          <a:off x="0" y="0"/>
          <a:ext cx="0" cy="0"/>
          <a:chOff x="0" y="0"/>
          <a:chExt cx="0" cy="0"/>
        </a:xfrm>
      </p:grpSpPr>
      <p:grpSp>
        <p:nvGrpSpPr>
          <p:cNvPr id="1135" name="Group 18"/>
          <p:cNvGrpSpPr/>
          <p:nvPr userDrawn="1"/>
        </p:nvGrpSpPr>
        <p:grpSpPr>
          <a:xfrm>
            <a:off x="0" y="0"/>
            <a:ext cx="9144000" cy="546100"/>
            <a:chOff x="0" y="0"/>
            <a:chExt cx="5760" cy="344"/>
          </a:xfrm>
        </p:grpSpPr>
        <p:pic>
          <p:nvPicPr>
            <p:cNvPr id="1136" name="Picture 9" descr="mlit_top"/>
            <p:cNvPicPr>
              <a:picLocks noChangeAspect="1" noChangeArrowheads="1"/>
            </p:cNvPicPr>
            <p:nvPr userDrawn="1"/>
          </p:nvPicPr>
          <p:blipFill>
            <a:blip r:embed="rId2"/>
            <a:srcRect t="26801" b="65286"/>
            <a:stretch>
              <a:fillRect/>
            </a:stretch>
          </p:blipFill>
          <p:spPr>
            <a:xfrm>
              <a:off x="0" y="300"/>
              <a:ext cx="5760" cy="44"/>
            </a:xfrm>
            <a:prstGeom prst="rect">
              <a:avLst/>
            </a:prstGeom>
            <a:noFill/>
            <a:ln>
              <a:noFill/>
            </a:ln>
          </p:spPr>
        </p:pic>
        <p:grpSp>
          <p:nvGrpSpPr>
            <p:cNvPr id="1137" name="Group 17"/>
            <p:cNvGrpSpPr/>
            <p:nvPr userDrawn="1"/>
          </p:nvGrpSpPr>
          <p:grpSpPr>
            <a:xfrm>
              <a:off x="0" y="0"/>
              <a:ext cx="5760" cy="318"/>
              <a:chOff x="0" y="0"/>
              <a:chExt cx="5760" cy="318"/>
            </a:xfrm>
          </p:grpSpPr>
          <p:pic>
            <p:nvPicPr>
              <p:cNvPr id="1138" name="Picture 11" descr="mlit_top"/>
              <p:cNvPicPr>
                <a:picLocks noChangeAspect="1" noChangeArrowheads="1"/>
              </p:cNvPicPr>
              <p:nvPr userDrawn="1"/>
            </p:nvPicPr>
            <p:blipFill>
              <a:blip r:embed="rId3"/>
              <a:srcRect r="66945" b="42805"/>
              <a:stretch>
                <a:fillRect/>
              </a:stretch>
            </p:blipFill>
            <p:spPr>
              <a:xfrm>
                <a:off x="3856" y="0"/>
                <a:ext cx="1904" cy="318"/>
              </a:xfrm>
              <a:prstGeom prst="rect">
                <a:avLst/>
              </a:prstGeom>
              <a:noFill/>
              <a:ln>
                <a:noFill/>
              </a:ln>
            </p:spPr>
          </p:pic>
          <p:pic>
            <p:nvPicPr>
              <p:cNvPr id="1139" name="Picture 16" descr="mlit_top"/>
              <p:cNvPicPr>
                <a:picLocks noChangeAspect="1" noChangeArrowheads="1"/>
              </p:cNvPicPr>
              <p:nvPr userDrawn="1"/>
            </p:nvPicPr>
            <p:blipFill>
              <a:blip r:embed="rId4"/>
              <a:srcRect l="50000" b="42805"/>
              <a:stretch>
                <a:fillRect/>
              </a:stretch>
            </p:blipFill>
            <p:spPr>
              <a:xfrm>
                <a:off x="1043" y="0"/>
                <a:ext cx="2880" cy="318"/>
              </a:xfrm>
              <a:prstGeom prst="rect">
                <a:avLst/>
              </a:prstGeom>
              <a:noFill/>
              <a:ln>
                <a:noFill/>
              </a:ln>
            </p:spPr>
          </p:pic>
          <p:pic>
            <p:nvPicPr>
              <p:cNvPr id="1140" name="Picture 10" descr="mlit_top"/>
              <p:cNvPicPr>
                <a:picLocks noChangeAspect="1" noChangeArrowheads="1"/>
              </p:cNvPicPr>
              <p:nvPr userDrawn="1"/>
            </p:nvPicPr>
            <p:blipFill>
              <a:blip r:embed="rId4"/>
              <a:srcRect l="68906" b="42805"/>
              <a:stretch>
                <a:fillRect/>
              </a:stretch>
            </p:blipFill>
            <p:spPr>
              <a:xfrm>
                <a:off x="0" y="0"/>
                <a:ext cx="1791" cy="318"/>
              </a:xfrm>
              <a:prstGeom prst="rect">
                <a:avLst/>
              </a:prstGeom>
              <a:noFill/>
              <a:ln>
                <a:noFill/>
              </a:ln>
            </p:spPr>
          </p:pic>
        </p:grpSp>
      </p:grpSp>
      <p:pic>
        <p:nvPicPr>
          <p:cNvPr id="1141" name="Picture 14"/>
          <p:cNvPicPr>
            <a:picLocks noChangeAspect="1" noChangeArrowheads="1"/>
          </p:cNvPicPr>
          <p:nvPr userDrawn="1"/>
        </p:nvPicPr>
        <p:blipFill>
          <a:blip r:embed="rId5"/>
          <a:srcRect t="3670"/>
          <a:stretch>
            <a:fillRect/>
          </a:stretch>
        </p:blipFill>
        <p:spPr>
          <a:xfrm>
            <a:off x="7593626" y="5"/>
            <a:ext cx="1550377" cy="333375"/>
          </a:xfrm>
          <a:prstGeom prst="rect">
            <a:avLst/>
          </a:prstGeom>
          <a:noFill/>
          <a:ln>
            <a:noFill/>
          </a:ln>
        </p:spPr>
      </p:pic>
      <p:sp>
        <p:nvSpPr>
          <p:cNvPr id="1142" name="Rectangle 6"/>
          <p:cNvSpPr>
            <a:spLocks noGrp="1" noChangeArrowheads="1"/>
          </p:cNvSpPr>
          <p:nvPr>
            <p:ph type="sldNum" sz="quarter" idx="10"/>
          </p:nvPr>
        </p:nvSpPr>
        <p:spPr>
          <a:xfrm>
            <a:off x="8864665" y="6615113"/>
            <a:ext cx="283732" cy="227306"/>
          </a:xfrm>
        </p:spPr>
        <p:txBody>
          <a:bodyPr wrap="none" lIns="0" tIns="0" rIns="0" bIns="0">
            <a:spAutoFit/>
          </a:bodyPr>
          <a:lstStyle>
            <a:lvl1pPr>
              <a:defRPr sz="1477">
                <a:solidFill>
                  <a:srgbClr val="000000"/>
                </a:solidFill>
                <a:latin typeface="ＭＳ Ｐゴシック" panose="020B0600070205080204" pitchFamily="50" charset="-128"/>
              </a:defRPr>
            </a:lvl1pPr>
          </a:lstStyle>
          <a:p>
            <a:pPr>
              <a:defRPr/>
            </a:pPr>
            <a:fld id="{46C4EBE0-07DE-4B89-9AEF-64D3B5FDC87D}" type="slidenum">
              <a:rPr lang="en-US" altLang="ja-JP"/>
              <a:pPr>
                <a:defRPr/>
              </a:pPr>
              <a:t>‹#›</a:t>
            </a:fld>
            <a:endParaRPr lang="en-US" altLang="ja-JP"/>
          </a:p>
        </p:txBody>
      </p:sp>
    </p:spTree>
    <p:extLst>
      <p:ext uri="{BB962C8B-B14F-4D97-AF65-F5344CB8AC3E}">
        <p14:creationId xmlns:p14="http://schemas.microsoft.com/office/powerpoint/2010/main" val="1343695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037" name="タイトル 1"/>
          <p:cNvSpPr>
            <a:spLocks noGrp="1"/>
          </p:cNvSpPr>
          <p:nvPr>
            <p:ph type="title"/>
          </p:nvPr>
        </p:nvSpPr>
        <p:spPr/>
        <p:txBody>
          <a:bodyPr/>
          <a:lstStyle/>
          <a:p>
            <a:r>
              <a:rPr kumimoji="1" lang="ja-JP" altLang="en-US"/>
              <a:t>マスタ タイトルの書式設定</a:t>
            </a:r>
          </a:p>
        </p:txBody>
      </p:sp>
      <p:sp>
        <p:nvSpPr>
          <p:cNvPr id="1038"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39" name="日付プレースホルダ 3"/>
          <p:cNvSpPr>
            <a:spLocks noGrp="1"/>
          </p:cNvSpPr>
          <p:nvPr>
            <p:ph type="dt" sz="half" idx="10"/>
          </p:nvPr>
        </p:nvSpPr>
        <p:spPr/>
        <p:txBody>
          <a:bodyPr/>
          <a:lstStyle/>
          <a:p>
            <a:fld id="{963855AD-90DB-4F9D-9801-40AEA47EE6C0}" type="datetimeFigureOut">
              <a:rPr kumimoji="1" lang="ja-JP" altLang="en-US" smtClean="0"/>
              <a:pPr/>
              <a:t>2024/3/18</a:t>
            </a:fld>
            <a:endParaRPr kumimoji="1" lang="ja-JP" altLang="en-US"/>
          </a:p>
        </p:txBody>
      </p:sp>
      <p:sp>
        <p:nvSpPr>
          <p:cNvPr id="1040" name="フッター プレースホルダ 4"/>
          <p:cNvSpPr>
            <a:spLocks noGrp="1"/>
          </p:cNvSpPr>
          <p:nvPr>
            <p:ph type="ftr" sz="quarter" idx="11"/>
          </p:nvPr>
        </p:nvSpPr>
        <p:spPr/>
        <p:txBody>
          <a:bodyPr/>
          <a:lstStyle/>
          <a:p>
            <a:endParaRPr kumimoji="1" lang="ja-JP" altLang="en-US"/>
          </a:p>
        </p:txBody>
      </p:sp>
      <p:sp>
        <p:nvSpPr>
          <p:cNvPr id="1041" name="スライド番号プレースホルダ 5"/>
          <p:cNvSpPr>
            <a:spLocks noGrp="1"/>
          </p:cNvSpPr>
          <p:nvPr>
            <p:ph type="sldNum" sz="quarter" idx="12"/>
          </p:nvPr>
        </p:nvSpPr>
        <p:spPr>
          <a:xfrm>
            <a:off x="6876256" y="6461310"/>
            <a:ext cx="2133600" cy="365125"/>
          </a:xfrm>
        </p:spPr>
        <p:txBody>
          <a:bodyPr/>
          <a:lstStyle>
            <a:lvl1pPr>
              <a:defRPr sz="1400">
                <a:solidFill>
                  <a:schemeClr val="tx1"/>
                </a:solidFill>
                <a:latin typeface="+mn-lt"/>
              </a:defRPr>
            </a:lvl1pPr>
          </a:lstStyle>
          <a:p>
            <a:fld id="{BBC6651C-975C-4D16-85EA-07A4540B3099}" type="slidenum">
              <a:rPr lang="ja-JP" altLang="en-US" smtClean="0"/>
              <a:pPr/>
              <a:t>‹#›</a:t>
            </a:fld>
            <a:endParaRPr lang="ja-JP"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157" name="Picture 7" descr="mlit_top"/>
          <p:cNvPicPr>
            <a:picLocks noChangeAspect="1" noChangeArrowheads="1"/>
          </p:cNvPicPr>
          <p:nvPr/>
        </p:nvPicPr>
        <p:blipFill>
          <a:blip r:embed="rId2"/>
          <a:srcRect t="62230"/>
          <a:stretch>
            <a:fillRect/>
          </a:stretch>
        </p:blipFill>
        <p:spPr>
          <a:xfrm>
            <a:off x="0" y="6524630"/>
            <a:ext cx="9144000" cy="333375"/>
          </a:xfrm>
          <a:prstGeom prst="rect">
            <a:avLst/>
          </a:prstGeom>
          <a:noFill/>
          <a:ln w="9525">
            <a:noFill/>
            <a:miter lim="800000"/>
            <a:headEnd/>
            <a:tailEnd/>
          </a:ln>
        </p:spPr>
      </p:pic>
      <p:sp>
        <p:nvSpPr>
          <p:cNvPr id="1158" name="Rectangle 8"/>
          <p:cNvSpPr>
            <a:spLocks noChangeArrowheads="1"/>
          </p:cNvSpPr>
          <p:nvPr/>
        </p:nvSpPr>
        <p:spPr>
          <a:xfrm>
            <a:off x="1692793" y="3284543"/>
            <a:ext cx="7451209" cy="73025"/>
          </a:xfrm>
          <a:prstGeom prst="rect">
            <a:avLst/>
          </a:prstGeom>
          <a:solidFill>
            <a:srgbClr val="0066CC"/>
          </a:solidFill>
          <a:ln w="9525">
            <a:noFill/>
            <a:miter lim="800000"/>
            <a:headEnd/>
            <a:tailEnd/>
          </a:ln>
          <a:effectLst/>
        </p:spPr>
        <p:txBody>
          <a:bodyPr wrap="none" anchor="ctr"/>
          <a:lstStyle/>
          <a:p>
            <a:pPr fontAlgn="base">
              <a:spcBef>
                <a:spcPct val="0"/>
              </a:spcBef>
              <a:spcAft>
                <a:spcPct val="0"/>
              </a:spcAft>
              <a:defRPr/>
            </a:pPr>
            <a:endParaRPr lang="ja-JP" altLang="en-US" sz="1800">
              <a:solidFill>
                <a:srgbClr val="000000"/>
              </a:solidFill>
            </a:endParaRPr>
          </a:p>
        </p:txBody>
      </p:sp>
      <p:pic>
        <p:nvPicPr>
          <p:cNvPr id="1159" name="Picture 9"/>
          <p:cNvPicPr>
            <a:picLocks noChangeAspect="1" noChangeArrowheads="1"/>
          </p:cNvPicPr>
          <p:nvPr/>
        </p:nvPicPr>
        <p:blipFill>
          <a:blip r:embed="rId3"/>
          <a:stretch>
            <a:fillRect/>
          </a:stretch>
        </p:blipFill>
        <p:spPr>
          <a:xfrm>
            <a:off x="1" y="6051555"/>
            <a:ext cx="2125148" cy="473075"/>
          </a:xfrm>
          <a:prstGeom prst="rect">
            <a:avLst/>
          </a:prstGeom>
          <a:noFill/>
          <a:ln w="9525">
            <a:noFill/>
            <a:miter lim="800000"/>
            <a:headEnd/>
            <a:tailEnd/>
          </a:ln>
        </p:spPr>
      </p:pic>
      <p:sp>
        <p:nvSpPr>
          <p:cNvPr id="1160" name="Text Box 10"/>
          <p:cNvSpPr txBox="1">
            <a:spLocks noChangeArrowheads="1"/>
          </p:cNvSpPr>
          <p:nvPr/>
        </p:nvSpPr>
        <p:spPr>
          <a:xfrm>
            <a:off x="0" y="6524629"/>
            <a:ext cx="3642920" cy="276999"/>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altLang="ja-JP" sz="1200" i="1">
                <a:solidFill>
                  <a:srgbClr val="FFFFFF"/>
                </a:solidFill>
                <a:latin typeface="Times New Roman" pitchFamily="18" charset="0"/>
              </a:rPr>
              <a:t>Ministry of Land, Infrastructure, Transport and Tourism</a:t>
            </a:r>
          </a:p>
        </p:txBody>
      </p:sp>
      <p:sp>
        <p:nvSpPr>
          <p:cNvPr id="1161" name="Rectangle 2"/>
          <p:cNvSpPr>
            <a:spLocks noGrp="1" noChangeArrowheads="1"/>
          </p:cNvSpPr>
          <p:nvPr>
            <p:ph type="ctrTitle"/>
          </p:nvPr>
        </p:nvSpPr>
        <p:spPr>
          <a:xfrm>
            <a:off x="1619511" y="2133605"/>
            <a:ext cx="7524490" cy="1470025"/>
          </a:xfrm>
        </p:spPr>
        <p:txBody>
          <a:bodyPr/>
          <a:lstStyle>
            <a:lvl1pPr>
              <a:defRPr sz="4000"/>
            </a:lvl1pPr>
          </a:lstStyle>
          <a:p>
            <a:r>
              <a:rPr lang="ja-JP" altLang="en-US"/>
              <a:t>マスタ タイトルの書式設定</a:t>
            </a:r>
          </a:p>
        </p:txBody>
      </p:sp>
      <p:sp>
        <p:nvSpPr>
          <p:cNvPr id="1162" name="Rectangle 3"/>
          <p:cNvSpPr>
            <a:spLocks noGrp="1" noChangeArrowheads="1"/>
          </p:cNvSpPr>
          <p:nvPr>
            <p:ph type="subTitle" idx="1"/>
          </p:nvPr>
        </p:nvSpPr>
        <p:spPr>
          <a:xfrm>
            <a:off x="1371822" y="3886200"/>
            <a:ext cx="6400360" cy="1752600"/>
          </a:xfrm>
        </p:spPr>
        <p:txBody>
          <a:bodyPr/>
          <a:lstStyle>
            <a:lvl1pPr marL="0" indent="0" algn="ctr">
              <a:buFontTx/>
              <a:buNone/>
              <a:defRPr/>
            </a:lvl1pPr>
          </a:lstStyle>
          <a:p>
            <a:r>
              <a:rPr lang="ja-JP" altLang="en-US"/>
              <a:t>マスタ サブタイトルの書式設定</a:t>
            </a:r>
          </a:p>
        </p:txBody>
      </p:sp>
      <p:sp>
        <p:nvSpPr>
          <p:cNvPr id="1163" name="Rectangle 4"/>
          <p:cNvSpPr>
            <a:spLocks noGrp="1" noChangeArrowheads="1"/>
          </p:cNvSpPr>
          <p:nvPr>
            <p:ph type="dt" sz="half" idx="10"/>
          </p:nvPr>
        </p:nvSpPr>
        <p:spPr/>
        <p:txBody>
          <a:bodyPr/>
          <a:lstStyle>
            <a:lvl1pPr>
              <a:defRPr/>
            </a:lvl1pPr>
          </a:lstStyle>
          <a:p>
            <a:pPr>
              <a:defRPr/>
            </a:pPr>
            <a:fld id="{ECDBD592-B315-45DE-8A74-F8885951EE7F}" type="datetime1">
              <a:rPr lang="ja-JP" altLang="en-US" smtClean="0">
                <a:solidFill>
                  <a:srgbClr val="000000"/>
                </a:solidFill>
              </a:rPr>
              <a:pPr>
                <a:defRPr/>
              </a:pPr>
              <a:t>2024/3/18</a:t>
            </a:fld>
            <a:endParaRPr lang="en-US" altLang="ja-JP">
              <a:solidFill>
                <a:srgbClr val="000000"/>
              </a:solidFill>
            </a:endParaRPr>
          </a:p>
        </p:txBody>
      </p:sp>
      <p:sp>
        <p:nvSpPr>
          <p:cNvPr id="1164"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166" name="タイトル 1"/>
          <p:cNvSpPr>
            <a:spLocks noGrp="1"/>
          </p:cNvSpPr>
          <p:nvPr>
            <p:ph type="title"/>
          </p:nvPr>
        </p:nvSpPr>
        <p:spPr/>
        <p:txBody>
          <a:bodyPr/>
          <a:lstStyle/>
          <a:p>
            <a:r>
              <a:rPr lang="ja-JP" altLang="en-US"/>
              <a:t>マスタ タイトルの書式設定</a:t>
            </a:r>
          </a:p>
        </p:txBody>
      </p:sp>
      <p:sp>
        <p:nvSpPr>
          <p:cNvPr id="1167"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68" name="Rectangle 3"/>
          <p:cNvSpPr>
            <a:spLocks noGrp="1" noChangeArrowheads="1"/>
          </p:cNvSpPr>
          <p:nvPr>
            <p:ph type="dt" sz="half" idx="10"/>
          </p:nvPr>
        </p:nvSpPr>
        <p:spPr>
          <a:ln/>
        </p:spPr>
        <p:txBody>
          <a:bodyPr/>
          <a:lstStyle>
            <a:lvl1pPr>
              <a:defRPr/>
            </a:lvl1pPr>
          </a:lstStyle>
          <a:p>
            <a:pPr>
              <a:defRPr/>
            </a:pPr>
            <a:fld id="{CAF12296-BF09-4765-9C87-4366B92846EA}" type="datetime1">
              <a:rPr lang="ja-JP" altLang="en-US" smtClean="0">
                <a:solidFill>
                  <a:srgbClr val="000000"/>
                </a:solidFill>
              </a:rPr>
              <a:pPr>
                <a:defRPr/>
              </a:pPr>
              <a:t>2024/3/18</a:t>
            </a:fld>
            <a:endParaRPr lang="en-US" altLang="ja-JP">
              <a:solidFill>
                <a:srgbClr val="000000"/>
              </a:solidFill>
            </a:endParaRPr>
          </a:p>
        </p:txBody>
      </p:sp>
      <p:sp>
        <p:nvSpPr>
          <p:cNvPr id="1169"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170" name="Rectangle 5"/>
          <p:cNvSpPr>
            <a:spLocks noGrp="1" noChangeArrowheads="1"/>
          </p:cNvSpPr>
          <p:nvPr>
            <p:ph type="sldNum" sz="quarter" idx="12"/>
          </p:nvPr>
        </p:nvSpPr>
        <p:spPr>
          <a:ln/>
        </p:spPr>
        <p:txBody>
          <a:bodyPr/>
          <a:lstStyle>
            <a:lvl1pPr>
              <a:defRPr/>
            </a:lvl1pPr>
          </a:lstStyle>
          <a:p>
            <a:pPr>
              <a:defRPr/>
            </a:pPr>
            <a:fld id="{F9FF9615-DBC3-4DA0-9B60-CCFD94E9E75E}"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172" name="タイトル 1"/>
          <p:cNvSpPr>
            <a:spLocks noGrp="1"/>
          </p:cNvSpPr>
          <p:nvPr>
            <p:ph type="title"/>
          </p:nvPr>
        </p:nvSpPr>
        <p:spPr/>
        <p:txBody>
          <a:bodyPr/>
          <a:lstStyle/>
          <a:p>
            <a:r>
              <a:rPr lang="ja-JP" altLang="en-US"/>
              <a:t>マスタ タイトルの書式設定</a:t>
            </a:r>
          </a:p>
        </p:txBody>
      </p:sp>
      <p:sp>
        <p:nvSpPr>
          <p:cNvPr id="1173" name="コンテンツ プレースホルダ 2"/>
          <p:cNvSpPr>
            <a:spLocks noGrp="1"/>
          </p:cNvSpPr>
          <p:nvPr>
            <p:ph sz="half" idx="1"/>
          </p:nvPr>
        </p:nvSpPr>
        <p:spPr>
          <a:xfrm>
            <a:off x="457275" y="1600205"/>
            <a:ext cx="404364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74" name="コンテンツ プレースホルダ 3"/>
          <p:cNvSpPr>
            <a:spLocks noGrp="1"/>
          </p:cNvSpPr>
          <p:nvPr>
            <p:ph sz="half" idx="2"/>
          </p:nvPr>
        </p:nvSpPr>
        <p:spPr>
          <a:xfrm>
            <a:off x="4641617" y="1600205"/>
            <a:ext cx="404511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75" name="Rectangle 3"/>
          <p:cNvSpPr>
            <a:spLocks noGrp="1" noChangeArrowheads="1"/>
          </p:cNvSpPr>
          <p:nvPr>
            <p:ph type="dt" sz="half" idx="10"/>
          </p:nvPr>
        </p:nvSpPr>
        <p:spPr>
          <a:ln/>
        </p:spPr>
        <p:txBody>
          <a:bodyPr/>
          <a:lstStyle>
            <a:lvl1pPr>
              <a:defRPr/>
            </a:lvl1pPr>
          </a:lstStyle>
          <a:p>
            <a:pPr>
              <a:defRPr/>
            </a:pPr>
            <a:fld id="{DED4B398-D418-4F11-B113-431C7AC3E99E}" type="datetime1">
              <a:rPr lang="ja-JP" altLang="en-US" smtClean="0">
                <a:solidFill>
                  <a:srgbClr val="000000"/>
                </a:solidFill>
              </a:rPr>
              <a:pPr>
                <a:defRPr/>
              </a:pPr>
              <a:t>2024/3/18</a:t>
            </a:fld>
            <a:endParaRPr lang="en-US" altLang="ja-JP">
              <a:solidFill>
                <a:srgbClr val="000000"/>
              </a:solidFill>
            </a:endParaRPr>
          </a:p>
        </p:txBody>
      </p:sp>
      <p:sp>
        <p:nvSpPr>
          <p:cNvPr id="1176"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177" name="Rectangle 5"/>
          <p:cNvSpPr>
            <a:spLocks noGrp="1" noChangeArrowheads="1"/>
          </p:cNvSpPr>
          <p:nvPr>
            <p:ph type="sldNum" sz="quarter" idx="12"/>
          </p:nvPr>
        </p:nvSpPr>
        <p:spPr>
          <a:ln/>
        </p:spPr>
        <p:txBody>
          <a:bodyPr/>
          <a:lstStyle>
            <a:lvl1pPr>
              <a:defRPr/>
            </a:lvl1pPr>
          </a:lstStyle>
          <a:p>
            <a:pPr>
              <a:defRPr/>
            </a:pPr>
            <a:fld id="{B6B3AF48-19FE-4056-83E7-96B9DA67A556}"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179" name="タイトル 1"/>
          <p:cNvSpPr>
            <a:spLocks noGrp="1"/>
          </p:cNvSpPr>
          <p:nvPr>
            <p:ph type="title"/>
          </p:nvPr>
        </p:nvSpPr>
        <p:spPr/>
        <p:txBody>
          <a:bodyPr/>
          <a:lstStyle/>
          <a:p>
            <a:r>
              <a:rPr lang="ja-JP" altLang="en-US"/>
              <a:t>マスタ タイトルの書式設定</a:t>
            </a:r>
          </a:p>
        </p:txBody>
      </p:sp>
      <p:sp>
        <p:nvSpPr>
          <p:cNvPr id="1180" name="Rectangle 3"/>
          <p:cNvSpPr>
            <a:spLocks noGrp="1" noChangeArrowheads="1"/>
          </p:cNvSpPr>
          <p:nvPr>
            <p:ph type="dt" sz="half" idx="10"/>
          </p:nvPr>
        </p:nvSpPr>
        <p:spPr>
          <a:ln/>
        </p:spPr>
        <p:txBody>
          <a:bodyPr/>
          <a:lstStyle>
            <a:lvl1pPr>
              <a:defRPr/>
            </a:lvl1pPr>
          </a:lstStyle>
          <a:p>
            <a:pPr>
              <a:defRPr/>
            </a:pPr>
            <a:fld id="{B14CAA0F-597F-49E5-AE2C-C406F0238116}" type="datetime1">
              <a:rPr lang="ja-JP" altLang="en-US" smtClean="0">
                <a:solidFill>
                  <a:srgbClr val="000000"/>
                </a:solidFill>
              </a:rPr>
              <a:pPr>
                <a:defRPr/>
              </a:pPr>
              <a:t>2024/3/18</a:t>
            </a:fld>
            <a:endParaRPr lang="en-US" altLang="ja-JP">
              <a:solidFill>
                <a:srgbClr val="000000"/>
              </a:solidFill>
            </a:endParaRPr>
          </a:p>
        </p:txBody>
      </p:sp>
      <p:sp>
        <p:nvSpPr>
          <p:cNvPr id="1181"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182" name="Rectangle 5"/>
          <p:cNvSpPr>
            <a:spLocks noGrp="1" noChangeArrowheads="1"/>
          </p:cNvSpPr>
          <p:nvPr>
            <p:ph type="sldNum" sz="quarter" idx="12"/>
          </p:nvPr>
        </p:nvSpPr>
        <p:spPr>
          <a:ln/>
        </p:spPr>
        <p:txBody>
          <a:bodyPr/>
          <a:lstStyle>
            <a:lvl1pPr>
              <a:defRPr/>
            </a:lvl1pPr>
          </a:lstStyle>
          <a:p>
            <a:pPr>
              <a:defRPr/>
            </a:pPr>
            <a:fld id="{5D57092A-0DD2-46DB-991F-20E49DEFB251}"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184" name="Rectangle 3"/>
          <p:cNvSpPr>
            <a:spLocks noGrp="1" noChangeArrowheads="1"/>
          </p:cNvSpPr>
          <p:nvPr>
            <p:ph type="dt" sz="half" idx="10"/>
          </p:nvPr>
        </p:nvSpPr>
        <p:spPr>
          <a:ln/>
        </p:spPr>
        <p:txBody>
          <a:bodyPr/>
          <a:lstStyle>
            <a:lvl1pPr>
              <a:defRPr/>
            </a:lvl1pPr>
          </a:lstStyle>
          <a:p>
            <a:pPr>
              <a:defRPr/>
            </a:pPr>
            <a:fld id="{5D1CD762-D510-453B-A5EE-942D67698203}" type="datetime1">
              <a:rPr lang="ja-JP" altLang="en-US" smtClean="0">
                <a:solidFill>
                  <a:srgbClr val="000000"/>
                </a:solidFill>
              </a:rPr>
              <a:pPr>
                <a:defRPr/>
              </a:pPr>
              <a:t>2024/3/18</a:t>
            </a:fld>
            <a:endParaRPr lang="en-US" altLang="ja-JP">
              <a:solidFill>
                <a:srgbClr val="000000"/>
              </a:solidFill>
            </a:endParaRPr>
          </a:p>
        </p:txBody>
      </p:sp>
      <p:sp>
        <p:nvSpPr>
          <p:cNvPr id="1185"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186" name="Rectangle 5"/>
          <p:cNvSpPr>
            <a:spLocks noGrp="1" noChangeArrowheads="1"/>
          </p:cNvSpPr>
          <p:nvPr>
            <p:ph type="sldNum" sz="quarter" idx="12"/>
          </p:nvPr>
        </p:nvSpPr>
        <p:spPr>
          <a:ln/>
        </p:spPr>
        <p:txBody>
          <a:bodyPr/>
          <a:lstStyle>
            <a:lvl1pPr>
              <a:defRPr/>
            </a:lvl1pPr>
          </a:lstStyle>
          <a:p>
            <a:pPr>
              <a:defRPr/>
            </a:pPr>
            <a:fld id="{C24759A8-AE27-4108-B0C9-7C346F51B297}"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1188" name="コンテンツ プレースホルダ 1"/>
          <p:cNvSpPr>
            <a:spLocks noGrp="1"/>
          </p:cNvSpPr>
          <p:nvPr>
            <p:ph/>
          </p:nvPr>
        </p:nvSpPr>
        <p:spPr>
          <a:xfrm>
            <a:off x="2" y="4"/>
            <a:ext cx="8686727" cy="6126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89" name="日付プレースホルダ 2"/>
          <p:cNvSpPr>
            <a:spLocks noGrp="1"/>
          </p:cNvSpPr>
          <p:nvPr>
            <p:ph type="dt" sz="half" idx="10"/>
          </p:nvPr>
        </p:nvSpPr>
        <p:spPr/>
        <p:txBody>
          <a:bodyPr/>
          <a:lstStyle>
            <a:lvl1pPr>
              <a:defRPr/>
            </a:lvl1pPr>
          </a:lstStyle>
          <a:p>
            <a:pPr>
              <a:defRPr/>
            </a:pPr>
            <a:fld id="{2A5DAF9A-6D72-4018-9659-32051EC04161}" type="datetime1">
              <a:rPr lang="ja-JP" altLang="en-US" smtClean="0">
                <a:solidFill>
                  <a:srgbClr val="000000"/>
                </a:solidFill>
              </a:rPr>
              <a:pPr>
                <a:defRPr/>
              </a:pPr>
              <a:t>2024/3/18</a:t>
            </a:fld>
            <a:endParaRPr lang="en-US" altLang="ja-JP">
              <a:solidFill>
                <a:srgbClr val="000000"/>
              </a:solidFill>
            </a:endParaRPr>
          </a:p>
        </p:txBody>
      </p:sp>
      <p:sp>
        <p:nvSpPr>
          <p:cNvPr id="1190" name="フッター プレースホルダ 3"/>
          <p:cNvSpPr>
            <a:spLocks noGrp="1"/>
          </p:cNvSpPr>
          <p:nvPr>
            <p:ph type="ftr" sz="quarter" idx="11"/>
          </p:nvPr>
        </p:nvSpPr>
        <p:spPr/>
        <p:txBody>
          <a:bodyPr/>
          <a:lstStyle>
            <a:lvl1pPr>
              <a:defRPr/>
            </a:lvl1pPr>
          </a:lstStyle>
          <a:p>
            <a:pPr>
              <a:defRPr/>
            </a:pPr>
            <a:endParaRPr lang="en-US" altLang="ja-JP">
              <a:solidFill>
                <a:srgbClr val="000000"/>
              </a:solidFill>
            </a:endParaRPr>
          </a:p>
        </p:txBody>
      </p:sp>
      <p:sp>
        <p:nvSpPr>
          <p:cNvPr id="1191" name="スライド番号プレースホルダ 4"/>
          <p:cNvSpPr>
            <a:spLocks noGrp="1"/>
          </p:cNvSpPr>
          <p:nvPr>
            <p:ph type="sldNum" sz="quarter" idx="12"/>
          </p:nvPr>
        </p:nvSpPr>
        <p:spPr>
          <a:xfrm>
            <a:off x="7032042" y="6624638"/>
            <a:ext cx="2133942" cy="476250"/>
          </a:xfrm>
        </p:spPr>
        <p:txBody>
          <a:bodyPr/>
          <a:lstStyle>
            <a:lvl1pPr>
              <a:defRPr/>
            </a:lvl1pPr>
          </a:lstStyle>
          <a:p>
            <a:pPr>
              <a:defRPr/>
            </a:pPr>
            <a:fld id="{EEA7464C-2921-48C0-80B3-22ECBD126D61}"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1193" name="タイトル 1"/>
          <p:cNvSpPr>
            <a:spLocks noGrp="1"/>
          </p:cNvSpPr>
          <p:nvPr>
            <p:ph type="title" sz="quarter"/>
          </p:nvPr>
        </p:nvSpPr>
        <p:spPr>
          <a:xfrm>
            <a:off x="2" y="0"/>
            <a:ext cx="7020317" cy="476250"/>
          </a:xfrm>
        </p:spPr>
        <p:txBody>
          <a:bodyPr/>
          <a:lstStyle/>
          <a:p>
            <a:r>
              <a:rPr lang="ja-JP" altLang="en-US"/>
              <a:t>マスタ タイトルの書式設定</a:t>
            </a:r>
          </a:p>
        </p:txBody>
      </p:sp>
      <p:sp>
        <p:nvSpPr>
          <p:cNvPr id="1194" name="コンテンツ プレースホルダ 2"/>
          <p:cNvSpPr>
            <a:spLocks noGrp="1"/>
          </p:cNvSpPr>
          <p:nvPr>
            <p:ph sz="quarter" idx="1"/>
          </p:nvPr>
        </p:nvSpPr>
        <p:spPr>
          <a:xfrm>
            <a:off x="457275" y="1600200"/>
            <a:ext cx="4043644"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95" name="コンテンツ プレースホルダ 3"/>
          <p:cNvSpPr>
            <a:spLocks noGrp="1"/>
          </p:cNvSpPr>
          <p:nvPr>
            <p:ph sz="quarter" idx="2"/>
          </p:nvPr>
        </p:nvSpPr>
        <p:spPr>
          <a:xfrm>
            <a:off x="4641617" y="1600200"/>
            <a:ext cx="404511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96" name="コンテンツ プレースホルダ 4"/>
          <p:cNvSpPr>
            <a:spLocks noGrp="1"/>
          </p:cNvSpPr>
          <p:nvPr>
            <p:ph sz="quarter" idx="3"/>
          </p:nvPr>
        </p:nvSpPr>
        <p:spPr>
          <a:xfrm>
            <a:off x="457275" y="3938593"/>
            <a:ext cx="4043644"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97" name="コンテンツ プレースホルダ 5"/>
          <p:cNvSpPr>
            <a:spLocks noGrp="1"/>
          </p:cNvSpPr>
          <p:nvPr>
            <p:ph sz="quarter" idx="4"/>
          </p:nvPr>
        </p:nvSpPr>
        <p:spPr>
          <a:xfrm>
            <a:off x="4641617" y="3938593"/>
            <a:ext cx="404511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98" name="Rectangle 3"/>
          <p:cNvSpPr>
            <a:spLocks noGrp="1" noChangeArrowheads="1"/>
          </p:cNvSpPr>
          <p:nvPr>
            <p:ph type="dt" sz="half" idx="10"/>
          </p:nvPr>
        </p:nvSpPr>
        <p:spPr>
          <a:ln/>
        </p:spPr>
        <p:txBody>
          <a:bodyPr/>
          <a:lstStyle>
            <a:lvl1pPr>
              <a:defRPr/>
            </a:lvl1pPr>
          </a:lstStyle>
          <a:p>
            <a:pPr>
              <a:defRPr/>
            </a:pPr>
            <a:fld id="{CC0F7AD2-8D33-4C75-B52D-B9D3055A5E98}" type="datetime1">
              <a:rPr lang="ja-JP" altLang="en-US" smtClean="0">
                <a:solidFill>
                  <a:srgbClr val="000000"/>
                </a:solidFill>
              </a:rPr>
              <a:pPr>
                <a:defRPr/>
              </a:pPr>
              <a:t>2024/3/18</a:t>
            </a:fld>
            <a:endParaRPr lang="en-US" altLang="ja-JP">
              <a:solidFill>
                <a:srgbClr val="000000"/>
              </a:solidFill>
            </a:endParaRPr>
          </a:p>
        </p:txBody>
      </p:sp>
      <p:sp>
        <p:nvSpPr>
          <p:cNvPr id="1199"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00" name="Rectangle 5"/>
          <p:cNvSpPr>
            <a:spLocks noGrp="1" noChangeArrowheads="1"/>
          </p:cNvSpPr>
          <p:nvPr>
            <p:ph type="sldNum" sz="quarter" idx="12"/>
          </p:nvPr>
        </p:nvSpPr>
        <p:spPr>
          <a:ln/>
        </p:spPr>
        <p:txBody>
          <a:bodyPr/>
          <a:lstStyle>
            <a:lvl1pPr>
              <a:defRPr/>
            </a:lvl1pPr>
          </a:lstStyle>
          <a:p>
            <a:pPr>
              <a:defRPr/>
            </a:pPr>
            <a:fld id="{5CCFBB82-D1D0-48C6-B19B-A067622C5883}"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1202" name="タイトル 1"/>
          <p:cNvSpPr>
            <a:spLocks noGrp="1"/>
          </p:cNvSpPr>
          <p:nvPr>
            <p:ph type="title"/>
          </p:nvPr>
        </p:nvSpPr>
        <p:spPr>
          <a:xfrm>
            <a:off x="2" y="0"/>
            <a:ext cx="7020317" cy="476250"/>
          </a:xfrm>
        </p:spPr>
        <p:txBody>
          <a:bodyPr/>
          <a:lstStyle/>
          <a:p>
            <a:r>
              <a:rPr lang="ja-JP" altLang="en-US"/>
              <a:t>マスタ タイトルの書式設定</a:t>
            </a:r>
          </a:p>
        </p:txBody>
      </p:sp>
      <p:sp>
        <p:nvSpPr>
          <p:cNvPr id="1203" name="表プレースホルダ 2"/>
          <p:cNvSpPr>
            <a:spLocks noGrp="1"/>
          </p:cNvSpPr>
          <p:nvPr>
            <p:ph type="tbl" idx="1"/>
          </p:nvPr>
        </p:nvSpPr>
        <p:spPr>
          <a:xfrm>
            <a:off x="457275" y="1600205"/>
            <a:ext cx="8229453" cy="4525963"/>
          </a:xfrm>
        </p:spPr>
        <p:txBody>
          <a:bodyPr/>
          <a:lstStyle/>
          <a:p>
            <a:pPr lvl="0"/>
            <a:endParaRPr lang="ja-JP" altLang="en-US" noProof="0"/>
          </a:p>
        </p:txBody>
      </p:sp>
      <p:sp>
        <p:nvSpPr>
          <p:cNvPr id="1204" name="Rectangle 3"/>
          <p:cNvSpPr>
            <a:spLocks noGrp="1" noChangeArrowheads="1"/>
          </p:cNvSpPr>
          <p:nvPr>
            <p:ph type="dt" sz="half" idx="10"/>
          </p:nvPr>
        </p:nvSpPr>
        <p:spPr>
          <a:ln/>
        </p:spPr>
        <p:txBody>
          <a:bodyPr/>
          <a:lstStyle>
            <a:lvl1pPr>
              <a:defRPr/>
            </a:lvl1pPr>
          </a:lstStyle>
          <a:p>
            <a:pPr>
              <a:defRPr/>
            </a:pPr>
            <a:fld id="{6D93DC2D-6CE2-4FEC-86B1-F33E21721C35}" type="datetime1">
              <a:rPr lang="ja-JP" altLang="en-US" smtClean="0">
                <a:solidFill>
                  <a:srgbClr val="000000"/>
                </a:solidFill>
              </a:rPr>
              <a:pPr>
                <a:defRPr/>
              </a:pPr>
              <a:t>2024/3/18</a:t>
            </a:fld>
            <a:endParaRPr lang="en-US" altLang="ja-JP">
              <a:solidFill>
                <a:srgbClr val="000000"/>
              </a:solidFill>
            </a:endParaRPr>
          </a:p>
        </p:txBody>
      </p:sp>
      <p:sp>
        <p:nvSpPr>
          <p:cNvPr id="1205"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06" name="Rectangle 5"/>
          <p:cNvSpPr>
            <a:spLocks noGrp="1" noChangeArrowheads="1"/>
          </p:cNvSpPr>
          <p:nvPr>
            <p:ph type="sldNum" sz="quarter" idx="12"/>
          </p:nvPr>
        </p:nvSpPr>
        <p:spPr>
          <a:ln/>
        </p:spPr>
        <p:txBody>
          <a:bodyPr/>
          <a:lstStyle>
            <a:lvl1pPr>
              <a:defRPr/>
            </a:lvl1pPr>
          </a:lstStyle>
          <a:p>
            <a:pPr>
              <a:defRPr/>
            </a:pPr>
            <a:fld id="{7FCA11D5-1AF6-40AC-B90B-003948DE01C4}"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221" name="Picture 7" descr="mlit_top"/>
          <p:cNvPicPr>
            <a:picLocks noChangeAspect="1" noChangeArrowheads="1"/>
          </p:cNvPicPr>
          <p:nvPr/>
        </p:nvPicPr>
        <p:blipFill>
          <a:blip r:embed="rId2"/>
          <a:srcRect t="62230"/>
          <a:stretch>
            <a:fillRect/>
          </a:stretch>
        </p:blipFill>
        <p:spPr>
          <a:xfrm>
            <a:off x="0" y="6524630"/>
            <a:ext cx="9144000" cy="333375"/>
          </a:xfrm>
          <a:prstGeom prst="rect">
            <a:avLst/>
          </a:prstGeom>
          <a:noFill/>
          <a:ln w="9525">
            <a:noFill/>
            <a:miter lim="800000"/>
            <a:headEnd/>
            <a:tailEnd/>
          </a:ln>
        </p:spPr>
      </p:pic>
      <p:sp>
        <p:nvSpPr>
          <p:cNvPr id="1222" name="Rectangle 8"/>
          <p:cNvSpPr>
            <a:spLocks noChangeArrowheads="1"/>
          </p:cNvSpPr>
          <p:nvPr/>
        </p:nvSpPr>
        <p:spPr>
          <a:xfrm>
            <a:off x="1692793" y="3284543"/>
            <a:ext cx="7451209" cy="73025"/>
          </a:xfrm>
          <a:prstGeom prst="rect">
            <a:avLst/>
          </a:prstGeom>
          <a:solidFill>
            <a:srgbClr val="0066CC"/>
          </a:solidFill>
          <a:ln w="9525">
            <a:noFill/>
            <a:miter lim="800000"/>
            <a:headEnd/>
            <a:tailEnd/>
          </a:ln>
          <a:effectLst/>
        </p:spPr>
        <p:txBody>
          <a:bodyPr wrap="none" anchor="ctr"/>
          <a:lstStyle/>
          <a:p>
            <a:pPr fontAlgn="base">
              <a:spcBef>
                <a:spcPct val="0"/>
              </a:spcBef>
              <a:spcAft>
                <a:spcPct val="0"/>
              </a:spcAft>
              <a:defRPr/>
            </a:pPr>
            <a:endParaRPr lang="ja-JP" altLang="en-US" sz="1800">
              <a:solidFill>
                <a:srgbClr val="000000"/>
              </a:solidFill>
            </a:endParaRPr>
          </a:p>
        </p:txBody>
      </p:sp>
      <p:pic>
        <p:nvPicPr>
          <p:cNvPr id="1223" name="Picture 9"/>
          <p:cNvPicPr>
            <a:picLocks noChangeAspect="1" noChangeArrowheads="1"/>
          </p:cNvPicPr>
          <p:nvPr/>
        </p:nvPicPr>
        <p:blipFill>
          <a:blip r:embed="rId3"/>
          <a:stretch>
            <a:fillRect/>
          </a:stretch>
        </p:blipFill>
        <p:spPr>
          <a:xfrm>
            <a:off x="1" y="6051555"/>
            <a:ext cx="2125148" cy="473075"/>
          </a:xfrm>
          <a:prstGeom prst="rect">
            <a:avLst/>
          </a:prstGeom>
          <a:noFill/>
          <a:ln w="9525">
            <a:noFill/>
            <a:miter lim="800000"/>
            <a:headEnd/>
            <a:tailEnd/>
          </a:ln>
        </p:spPr>
      </p:pic>
      <p:sp>
        <p:nvSpPr>
          <p:cNvPr id="1224" name="Text Box 10"/>
          <p:cNvSpPr txBox="1">
            <a:spLocks noChangeArrowheads="1"/>
          </p:cNvSpPr>
          <p:nvPr/>
        </p:nvSpPr>
        <p:spPr>
          <a:xfrm>
            <a:off x="0" y="6524629"/>
            <a:ext cx="3642920" cy="276999"/>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altLang="ja-JP" sz="1200" i="1">
                <a:solidFill>
                  <a:srgbClr val="FFFFFF"/>
                </a:solidFill>
                <a:latin typeface="Times New Roman" pitchFamily="18" charset="0"/>
              </a:rPr>
              <a:t>Ministry of Land, Infrastructure, Transport and Tourism</a:t>
            </a:r>
          </a:p>
        </p:txBody>
      </p:sp>
      <p:sp>
        <p:nvSpPr>
          <p:cNvPr id="1225" name="Rectangle 2"/>
          <p:cNvSpPr>
            <a:spLocks noGrp="1" noChangeArrowheads="1"/>
          </p:cNvSpPr>
          <p:nvPr>
            <p:ph type="ctrTitle"/>
          </p:nvPr>
        </p:nvSpPr>
        <p:spPr>
          <a:xfrm>
            <a:off x="1619511" y="2133605"/>
            <a:ext cx="7524490" cy="1470025"/>
          </a:xfrm>
        </p:spPr>
        <p:txBody>
          <a:bodyPr/>
          <a:lstStyle>
            <a:lvl1pPr>
              <a:defRPr sz="4000"/>
            </a:lvl1pPr>
          </a:lstStyle>
          <a:p>
            <a:r>
              <a:rPr lang="ja-JP" altLang="en-US"/>
              <a:t>マスタ タイトルの書式設定</a:t>
            </a:r>
          </a:p>
        </p:txBody>
      </p:sp>
      <p:sp>
        <p:nvSpPr>
          <p:cNvPr id="1226" name="Rectangle 3"/>
          <p:cNvSpPr>
            <a:spLocks noGrp="1" noChangeArrowheads="1"/>
          </p:cNvSpPr>
          <p:nvPr>
            <p:ph type="subTitle" idx="1"/>
          </p:nvPr>
        </p:nvSpPr>
        <p:spPr>
          <a:xfrm>
            <a:off x="1371822" y="3886200"/>
            <a:ext cx="6400360" cy="1752600"/>
          </a:xfrm>
        </p:spPr>
        <p:txBody>
          <a:bodyPr/>
          <a:lstStyle>
            <a:lvl1pPr marL="0" indent="0" algn="ctr">
              <a:buFontTx/>
              <a:buNone/>
              <a:defRPr/>
            </a:lvl1pPr>
          </a:lstStyle>
          <a:p>
            <a:r>
              <a:rPr lang="ja-JP" altLang="en-US"/>
              <a:t>マスタ サブタイトルの書式設定</a:t>
            </a:r>
          </a:p>
        </p:txBody>
      </p:sp>
      <p:sp>
        <p:nvSpPr>
          <p:cNvPr id="1227" name="Rectangle 4"/>
          <p:cNvSpPr>
            <a:spLocks noGrp="1" noChangeArrowheads="1"/>
          </p:cNvSpPr>
          <p:nvPr>
            <p:ph type="dt" sz="half" idx="10"/>
          </p:nvPr>
        </p:nvSpPr>
        <p:spPr/>
        <p:txBody>
          <a:bodyPr/>
          <a:lstStyle>
            <a:lvl1pPr>
              <a:defRPr/>
            </a:lvl1pPr>
          </a:lstStyle>
          <a:p>
            <a:pPr>
              <a:defRPr/>
            </a:pPr>
            <a:fld id="{ECDBD592-B315-45DE-8A74-F8885951EE7F}" type="datetime1">
              <a:rPr lang="ja-JP" altLang="en-US" smtClean="0">
                <a:solidFill>
                  <a:srgbClr val="000000"/>
                </a:solidFill>
              </a:rPr>
              <a:pPr>
                <a:defRPr/>
              </a:pPr>
              <a:t>2024/3/18</a:t>
            </a:fld>
            <a:endParaRPr lang="en-US" altLang="ja-JP">
              <a:solidFill>
                <a:srgbClr val="000000"/>
              </a:solidFill>
            </a:endParaRPr>
          </a:p>
        </p:txBody>
      </p:sp>
      <p:sp>
        <p:nvSpPr>
          <p:cNvPr id="1228"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230" name="タイトル 1"/>
          <p:cNvSpPr>
            <a:spLocks noGrp="1"/>
          </p:cNvSpPr>
          <p:nvPr>
            <p:ph type="title"/>
          </p:nvPr>
        </p:nvSpPr>
        <p:spPr/>
        <p:txBody>
          <a:bodyPr/>
          <a:lstStyle/>
          <a:p>
            <a:r>
              <a:rPr lang="ja-JP" altLang="en-US"/>
              <a:t>マスタ タイトルの書式設定</a:t>
            </a:r>
          </a:p>
        </p:txBody>
      </p:sp>
      <p:sp>
        <p:nvSpPr>
          <p:cNvPr id="1231"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32" name="Rectangle 3"/>
          <p:cNvSpPr>
            <a:spLocks noGrp="1" noChangeArrowheads="1"/>
          </p:cNvSpPr>
          <p:nvPr>
            <p:ph type="dt" sz="half" idx="10"/>
          </p:nvPr>
        </p:nvSpPr>
        <p:spPr>
          <a:ln/>
        </p:spPr>
        <p:txBody>
          <a:bodyPr/>
          <a:lstStyle>
            <a:lvl1pPr>
              <a:defRPr/>
            </a:lvl1pPr>
          </a:lstStyle>
          <a:p>
            <a:pPr>
              <a:defRPr/>
            </a:pPr>
            <a:fld id="{CAF12296-BF09-4765-9C87-4366B92846EA}" type="datetime1">
              <a:rPr lang="ja-JP" altLang="en-US" smtClean="0">
                <a:solidFill>
                  <a:srgbClr val="000000"/>
                </a:solidFill>
              </a:rPr>
              <a:pPr>
                <a:defRPr/>
              </a:pPr>
              <a:t>2024/3/18</a:t>
            </a:fld>
            <a:endParaRPr lang="en-US" altLang="ja-JP">
              <a:solidFill>
                <a:srgbClr val="000000"/>
              </a:solidFill>
            </a:endParaRPr>
          </a:p>
        </p:txBody>
      </p:sp>
      <p:sp>
        <p:nvSpPr>
          <p:cNvPr id="1233"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34" name="Rectangle 5"/>
          <p:cNvSpPr>
            <a:spLocks noGrp="1" noChangeArrowheads="1"/>
          </p:cNvSpPr>
          <p:nvPr>
            <p:ph type="sldNum" sz="quarter" idx="12"/>
          </p:nvPr>
        </p:nvSpPr>
        <p:spPr>
          <a:ln/>
        </p:spPr>
        <p:txBody>
          <a:bodyPr/>
          <a:lstStyle>
            <a:lvl1pPr>
              <a:defRPr/>
            </a:lvl1pPr>
          </a:lstStyle>
          <a:p>
            <a:pPr>
              <a:defRPr/>
            </a:pPr>
            <a:fld id="{F9FF9615-DBC3-4DA0-9B60-CCFD94E9E75E}"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043" name="タイトル 1"/>
          <p:cNvSpPr>
            <a:spLocks noGrp="1"/>
          </p:cNvSpPr>
          <p:nvPr>
            <p:ph type="title"/>
          </p:nvPr>
        </p:nvSpPr>
        <p:spPr>
          <a:xfrm>
            <a:off x="722313" y="4406906"/>
            <a:ext cx="7772400" cy="1362075"/>
          </a:xfrm>
        </p:spPr>
        <p:txBody>
          <a:bodyPr anchor="t"/>
          <a:lstStyle>
            <a:lvl1pPr algn="l">
              <a:defRPr sz="4000" b="1" cap="all"/>
            </a:lvl1pPr>
          </a:lstStyle>
          <a:p>
            <a:r>
              <a:rPr kumimoji="1" lang="ja-JP" altLang="en-US"/>
              <a:t>マスタ タイトルの書式設定</a:t>
            </a:r>
          </a:p>
        </p:txBody>
      </p:sp>
      <p:sp>
        <p:nvSpPr>
          <p:cNvPr id="1044"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1045" name="日付プレースホルダ 3"/>
          <p:cNvSpPr>
            <a:spLocks noGrp="1"/>
          </p:cNvSpPr>
          <p:nvPr>
            <p:ph type="dt" sz="half" idx="10"/>
          </p:nvPr>
        </p:nvSpPr>
        <p:spPr/>
        <p:txBody>
          <a:bodyPr/>
          <a:lstStyle/>
          <a:p>
            <a:fld id="{963855AD-90DB-4F9D-9801-40AEA47EE6C0}" type="datetimeFigureOut">
              <a:rPr kumimoji="1" lang="ja-JP" altLang="en-US" smtClean="0"/>
              <a:pPr/>
              <a:t>2024/3/18</a:t>
            </a:fld>
            <a:endParaRPr kumimoji="1" lang="ja-JP" altLang="en-US"/>
          </a:p>
        </p:txBody>
      </p:sp>
      <p:sp>
        <p:nvSpPr>
          <p:cNvPr id="1046" name="フッター プレースホルダ 4"/>
          <p:cNvSpPr>
            <a:spLocks noGrp="1"/>
          </p:cNvSpPr>
          <p:nvPr>
            <p:ph type="ftr" sz="quarter" idx="11"/>
          </p:nvPr>
        </p:nvSpPr>
        <p:spPr/>
        <p:txBody>
          <a:bodyPr/>
          <a:lstStyle/>
          <a:p>
            <a:endParaRPr kumimoji="1" lang="ja-JP" altLang="en-US"/>
          </a:p>
        </p:txBody>
      </p:sp>
      <p:sp>
        <p:nvSpPr>
          <p:cNvPr id="1047"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236" name="タイトル 1"/>
          <p:cNvSpPr>
            <a:spLocks noGrp="1"/>
          </p:cNvSpPr>
          <p:nvPr>
            <p:ph type="title"/>
          </p:nvPr>
        </p:nvSpPr>
        <p:spPr/>
        <p:txBody>
          <a:bodyPr/>
          <a:lstStyle/>
          <a:p>
            <a:r>
              <a:rPr lang="ja-JP" altLang="en-US"/>
              <a:t>マスタ タイトルの書式設定</a:t>
            </a:r>
          </a:p>
        </p:txBody>
      </p:sp>
      <p:sp>
        <p:nvSpPr>
          <p:cNvPr id="1237" name="コンテンツ プレースホルダ 2"/>
          <p:cNvSpPr>
            <a:spLocks noGrp="1"/>
          </p:cNvSpPr>
          <p:nvPr>
            <p:ph sz="half" idx="1"/>
          </p:nvPr>
        </p:nvSpPr>
        <p:spPr>
          <a:xfrm>
            <a:off x="457275" y="1600205"/>
            <a:ext cx="404364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38" name="コンテンツ プレースホルダ 3"/>
          <p:cNvSpPr>
            <a:spLocks noGrp="1"/>
          </p:cNvSpPr>
          <p:nvPr>
            <p:ph sz="half" idx="2"/>
          </p:nvPr>
        </p:nvSpPr>
        <p:spPr>
          <a:xfrm>
            <a:off x="4641617" y="1600205"/>
            <a:ext cx="404511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39" name="Rectangle 3"/>
          <p:cNvSpPr>
            <a:spLocks noGrp="1" noChangeArrowheads="1"/>
          </p:cNvSpPr>
          <p:nvPr>
            <p:ph type="dt" sz="half" idx="10"/>
          </p:nvPr>
        </p:nvSpPr>
        <p:spPr>
          <a:ln/>
        </p:spPr>
        <p:txBody>
          <a:bodyPr/>
          <a:lstStyle>
            <a:lvl1pPr>
              <a:defRPr/>
            </a:lvl1pPr>
          </a:lstStyle>
          <a:p>
            <a:pPr>
              <a:defRPr/>
            </a:pPr>
            <a:fld id="{DED4B398-D418-4F11-B113-431C7AC3E99E}" type="datetime1">
              <a:rPr lang="ja-JP" altLang="en-US" smtClean="0">
                <a:solidFill>
                  <a:srgbClr val="000000"/>
                </a:solidFill>
              </a:rPr>
              <a:pPr>
                <a:defRPr/>
              </a:pPr>
              <a:t>2024/3/18</a:t>
            </a:fld>
            <a:endParaRPr lang="en-US" altLang="ja-JP">
              <a:solidFill>
                <a:srgbClr val="000000"/>
              </a:solidFill>
            </a:endParaRPr>
          </a:p>
        </p:txBody>
      </p:sp>
      <p:sp>
        <p:nvSpPr>
          <p:cNvPr id="1240"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41" name="Rectangle 5"/>
          <p:cNvSpPr>
            <a:spLocks noGrp="1" noChangeArrowheads="1"/>
          </p:cNvSpPr>
          <p:nvPr>
            <p:ph type="sldNum" sz="quarter" idx="12"/>
          </p:nvPr>
        </p:nvSpPr>
        <p:spPr>
          <a:ln/>
        </p:spPr>
        <p:txBody>
          <a:bodyPr/>
          <a:lstStyle>
            <a:lvl1pPr>
              <a:defRPr/>
            </a:lvl1pPr>
          </a:lstStyle>
          <a:p>
            <a:pPr>
              <a:defRPr/>
            </a:pPr>
            <a:fld id="{B6B3AF48-19FE-4056-83E7-96B9DA67A556}"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243" name="タイトル 1"/>
          <p:cNvSpPr>
            <a:spLocks noGrp="1"/>
          </p:cNvSpPr>
          <p:nvPr>
            <p:ph type="title"/>
          </p:nvPr>
        </p:nvSpPr>
        <p:spPr/>
        <p:txBody>
          <a:bodyPr/>
          <a:lstStyle/>
          <a:p>
            <a:r>
              <a:rPr lang="ja-JP" altLang="en-US"/>
              <a:t>マスタ タイトルの書式設定</a:t>
            </a:r>
          </a:p>
        </p:txBody>
      </p:sp>
      <p:sp>
        <p:nvSpPr>
          <p:cNvPr id="1244" name="Rectangle 3"/>
          <p:cNvSpPr>
            <a:spLocks noGrp="1" noChangeArrowheads="1"/>
          </p:cNvSpPr>
          <p:nvPr>
            <p:ph type="dt" sz="half" idx="10"/>
          </p:nvPr>
        </p:nvSpPr>
        <p:spPr>
          <a:ln/>
        </p:spPr>
        <p:txBody>
          <a:bodyPr/>
          <a:lstStyle>
            <a:lvl1pPr>
              <a:defRPr/>
            </a:lvl1pPr>
          </a:lstStyle>
          <a:p>
            <a:pPr>
              <a:defRPr/>
            </a:pPr>
            <a:fld id="{B14CAA0F-597F-49E5-AE2C-C406F0238116}" type="datetime1">
              <a:rPr lang="ja-JP" altLang="en-US" smtClean="0">
                <a:solidFill>
                  <a:srgbClr val="000000"/>
                </a:solidFill>
              </a:rPr>
              <a:pPr>
                <a:defRPr/>
              </a:pPr>
              <a:t>2024/3/18</a:t>
            </a:fld>
            <a:endParaRPr lang="en-US" altLang="ja-JP">
              <a:solidFill>
                <a:srgbClr val="000000"/>
              </a:solidFill>
            </a:endParaRPr>
          </a:p>
        </p:txBody>
      </p:sp>
      <p:sp>
        <p:nvSpPr>
          <p:cNvPr id="1245"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46" name="Rectangle 5"/>
          <p:cNvSpPr>
            <a:spLocks noGrp="1" noChangeArrowheads="1"/>
          </p:cNvSpPr>
          <p:nvPr>
            <p:ph type="sldNum" sz="quarter" idx="12"/>
          </p:nvPr>
        </p:nvSpPr>
        <p:spPr>
          <a:ln/>
        </p:spPr>
        <p:txBody>
          <a:bodyPr/>
          <a:lstStyle>
            <a:lvl1pPr>
              <a:defRPr/>
            </a:lvl1pPr>
          </a:lstStyle>
          <a:p>
            <a:pPr>
              <a:defRPr/>
            </a:pPr>
            <a:fld id="{5D57092A-0DD2-46DB-991F-20E49DEFB251}"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248" name="Rectangle 3"/>
          <p:cNvSpPr>
            <a:spLocks noGrp="1" noChangeArrowheads="1"/>
          </p:cNvSpPr>
          <p:nvPr>
            <p:ph type="dt" sz="half" idx="10"/>
          </p:nvPr>
        </p:nvSpPr>
        <p:spPr>
          <a:ln/>
        </p:spPr>
        <p:txBody>
          <a:bodyPr/>
          <a:lstStyle>
            <a:lvl1pPr>
              <a:defRPr/>
            </a:lvl1pPr>
          </a:lstStyle>
          <a:p>
            <a:pPr>
              <a:defRPr/>
            </a:pPr>
            <a:fld id="{5D1CD762-D510-453B-A5EE-942D67698203}" type="datetime1">
              <a:rPr lang="ja-JP" altLang="en-US" smtClean="0">
                <a:solidFill>
                  <a:srgbClr val="000000"/>
                </a:solidFill>
              </a:rPr>
              <a:pPr>
                <a:defRPr/>
              </a:pPr>
              <a:t>2024/3/18</a:t>
            </a:fld>
            <a:endParaRPr lang="en-US" altLang="ja-JP">
              <a:solidFill>
                <a:srgbClr val="000000"/>
              </a:solidFill>
            </a:endParaRPr>
          </a:p>
        </p:txBody>
      </p:sp>
      <p:sp>
        <p:nvSpPr>
          <p:cNvPr id="1249"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50" name="Rectangle 5"/>
          <p:cNvSpPr>
            <a:spLocks noGrp="1" noChangeArrowheads="1"/>
          </p:cNvSpPr>
          <p:nvPr>
            <p:ph type="sldNum" sz="quarter" idx="12"/>
          </p:nvPr>
        </p:nvSpPr>
        <p:spPr>
          <a:ln/>
        </p:spPr>
        <p:txBody>
          <a:bodyPr/>
          <a:lstStyle>
            <a:lvl1pPr>
              <a:defRPr/>
            </a:lvl1pPr>
          </a:lstStyle>
          <a:p>
            <a:pPr>
              <a:defRPr/>
            </a:pPr>
            <a:fld id="{C24759A8-AE27-4108-B0C9-7C346F51B297}"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1252" name="コンテンツ プレースホルダ 1"/>
          <p:cNvSpPr>
            <a:spLocks noGrp="1"/>
          </p:cNvSpPr>
          <p:nvPr>
            <p:ph/>
          </p:nvPr>
        </p:nvSpPr>
        <p:spPr>
          <a:xfrm>
            <a:off x="2" y="4"/>
            <a:ext cx="8686727" cy="6126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53" name="日付プレースホルダ 2"/>
          <p:cNvSpPr>
            <a:spLocks noGrp="1"/>
          </p:cNvSpPr>
          <p:nvPr>
            <p:ph type="dt" sz="half" idx="10"/>
          </p:nvPr>
        </p:nvSpPr>
        <p:spPr/>
        <p:txBody>
          <a:bodyPr/>
          <a:lstStyle>
            <a:lvl1pPr>
              <a:defRPr/>
            </a:lvl1pPr>
          </a:lstStyle>
          <a:p>
            <a:pPr>
              <a:defRPr/>
            </a:pPr>
            <a:fld id="{2A5DAF9A-6D72-4018-9659-32051EC04161}" type="datetime1">
              <a:rPr lang="ja-JP" altLang="en-US" smtClean="0">
                <a:solidFill>
                  <a:srgbClr val="000000"/>
                </a:solidFill>
              </a:rPr>
              <a:pPr>
                <a:defRPr/>
              </a:pPr>
              <a:t>2024/3/18</a:t>
            </a:fld>
            <a:endParaRPr lang="en-US" altLang="ja-JP">
              <a:solidFill>
                <a:srgbClr val="000000"/>
              </a:solidFill>
            </a:endParaRPr>
          </a:p>
        </p:txBody>
      </p:sp>
      <p:sp>
        <p:nvSpPr>
          <p:cNvPr id="1254" name="フッター プレースホルダ 3"/>
          <p:cNvSpPr>
            <a:spLocks noGrp="1"/>
          </p:cNvSpPr>
          <p:nvPr>
            <p:ph type="ftr" sz="quarter" idx="11"/>
          </p:nvPr>
        </p:nvSpPr>
        <p:spPr/>
        <p:txBody>
          <a:bodyPr/>
          <a:lstStyle>
            <a:lvl1pPr>
              <a:defRPr/>
            </a:lvl1pPr>
          </a:lstStyle>
          <a:p>
            <a:pPr>
              <a:defRPr/>
            </a:pPr>
            <a:endParaRPr lang="en-US" altLang="ja-JP">
              <a:solidFill>
                <a:srgbClr val="000000"/>
              </a:solidFill>
            </a:endParaRPr>
          </a:p>
        </p:txBody>
      </p:sp>
      <p:sp>
        <p:nvSpPr>
          <p:cNvPr id="1255" name="スライド番号プレースホルダ 4"/>
          <p:cNvSpPr>
            <a:spLocks noGrp="1"/>
          </p:cNvSpPr>
          <p:nvPr>
            <p:ph type="sldNum" sz="quarter" idx="12"/>
          </p:nvPr>
        </p:nvSpPr>
        <p:spPr>
          <a:xfrm>
            <a:off x="7032042" y="6624638"/>
            <a:ext cx="2133942" cy="476250"/>
          </a:xfrm>
        </p:spPr>
        <p:txBody>
          <a:bodyPr/>
          <a:lstStyle>
            <a:lvl1pPr>
              <a:defRPr/>
            </a:lvl1pPr>
          </a:lstStyle>
          <a:p>
            <a:pPr>
              <a:defRPr/>
            </a:pPr>
            <a:fld id="{EEA7464C-2921-48C0-80B3-22ECBD126D61}"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1257" name="タイトル 1"/>
          <p:cNvSpPr>
            <a:spLocks noGrp="1"/>
          </p:cNvSpPr>
          <p:nvPr>
            <p:ph type="title" sz="quarter"/>
          </p:nvPr>
        </p:nvSpPr>
        <p:spPr>
          <a:xfrm>
            <a:off x="2" y="0"/>
            <a:ext cx="7020317" cy="476250"/>
          </a:xfrm>
        </p:spPr>
        <p:txBody>
          <a:bodyPr/>
          <a:lstStyle/>
          <a:p>
            <a:r>
              <a:rPr lang="ja-JP" altLang="en-US"/>
              <a:t>マスタ タイトルの書式設定</a:t>
            </a:r>
          </a:p>
        </p:txBody>
      </p:sp>
      <p:sp>
        <p:nvSpPr>
          <p:cNvPr id="1258" name="コンテンツ プレースホルダ 2"/>
          <p:cNvSpPr>
            <a:spLocks noGrp="1"/>
          </p:cNvSpPr>
          <p:nvPr>
            <p:ph sz="quarter" idx="1"/>
          </p:nvPr>
        </p:nvSpPr>
        <p:spPr>
          <a:xfrm>
            <a:off x="457275" y="1600200"/>
            <a:ext cx="4043644"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59" name="コンテンツ プレースホルダ 3"/>
          <p:cNvSpPr>
            <a:spLocks noGrp="1"/>
          </p:cNvSpPr>
          <p:nvPr>
            <p:ph sz="quarter" idx="2"/>
          </p:nvPr>
        </p:nvSpPr>
        <p:spPr>
          <a:xfrm>
            <a:off x="4641617" y="1600200"/>
            <a:ext cx="404511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60" name="コンテンツ プレースホルダ 4"/>
          <p:cNvSpPr>
            <a:spLocks noGrp="1"/>
          </p:cNvSpPr>
          <p:nvPr>
            <p:ph sz="quarter" idx="3"/>
          </p:nvPr>
        </p:nvSpPr>
        <p:spPr>
          <a:xfrm>
            <a:off x="457275" y="3938593"/>
            <a:ext cx="4043644"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61" name="コンテンツ プレースホルダ 5"/>
          <p:cNvSpPr>
            <a:spLocks noGrp="1"/>
          </p:cNvSpPr>
          <p:nvPr>
            <p:ph sz="quarter" idx="4"/>
          </p:nvPr>
        </p:nvSpPr>
        <p:spPr>
          <a:xfrm>
            <a:off x="4641617" y="3938593"/>
            <a:ext cx="404511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62" name="Rectangle 3"/>
          <p:cNvSpPr>
            <a:spLocks noGrp="1" noChangeArrowheads="1"/>
          </p:cNvSpPr>
          <p:nvPr>
            <p:ph type="dt" sz="half" idx="10"/>
          </p:nvPr>
        </p:nvSpPr>
        <p:spPr>
          <a:ln/>
        </p:spPr>
        <p:txBody>
          <a:bodyPr/>
          <a:lstStyle>
            <a:lvl1pPr>
              <a:defRPr/>
            </a:lvl1pPr>
          </a:lstStyle>
          <a:p>
            <a:pPr>
              <a:defRPr/>
            </a:pPr>
            <a:fld id="{CC0F7AD2-8D33-4C75-B52D-B9D3055A5E98}" type="datetime1">
              <a:rPr lang="ja-JP" altLang="en-US" smtClean="0">
                <a:solidFill>
                  <a:srgbClr val="000000"/>
                </a:solidFill>
              </a:rPr>
              <a:pPr>
                <a:defRPr/>
              </a:pPr>
              <a:t>2024/3/18</a:t>
            </a:fld>
            <a:endParaRPr lang="en-US" altLang="ja-JP">
              <a:solidFill>
                <a:srgbClr val="000000"/>
              </a:solidFill>
            </a:endParaRPr>
          </a:p>
        </p:txBody>
      </p:sp>
      <p:sp>
        <p:nvSpPr>
          <p:cNvPr id="1263"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64" name="Rectangle 5"/>
          <p:cNvSpPr>
            <a:spLocks noGrp="1" noChangeArrowheads="1"/>
          </p:cNvSpPr>
          <p:nvPr>
            <p:ph type="sldNum" sz="quarter" idx="12"/>
          </p:nvPr>
        </p:nvSpPr>
        <p:spPr>
          <a:ln/>
        </p:spPr>
        <p:txBody>
          <a:bodyPr/>
          <a:lstStyle>
            <a:lvl1pPr>
              <a:defRPr/>
            </a:lvl1pPr>
          </a:lstStyle>
          <a:p>
            <a:pPr>
              <a:defRPr/>
            </a:pPr>
            <a:fld id="{5CCFBB82-D1D0-48C6-B19B-A067622C5883}"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1266" name="タイトル 1"/>
          <p:cNvSpPr>
            <a:spLocks noGrp="1"/>
          </p:cNvSpPr>
          <p:nvPr>
            <p:ph type="title"/>
          </p:nvPr>
        </p:nvSpPr>
        <p:spPr>
          <a:xfrm>
            <a:off x="2" y="0"/>
            <a:ext cx="7020317" cy="476250"/>
          </a:xfrm>
        </p:spPr>
        <p:txBody>
          <a:bodyPr/>
          <a:lstStyle/>
          <a:p>
            <a:r>
              <a:rPr lang="ja-JP" altLang="en-US"/>
              <a:t>マスタ タイトルの書式設定</a:t>
            </a:r>
          </a:p>
        </p:txBody>
      </p:sp>
      <p:sp>
        <p:nvSpPr>
          <p:cNvPr id="1267" name="表プレースホルダ 2"/>
          <p:cNvSpPr>
            <a:spLocks noGrp="1"/>
          </p:cNvSpPr>
          <p:nvPr>
            <p:ph type="tbl" idx="1"/>
          </p:nvPr>
        </p:nvSpPr>
        <p:spPr>
          <a:xfrm>
            <a:off x="457275" y="1600205"/>
            <a:ext cx="8229453" cy="4525963"/>
          </a:xfrm>
        </p:spPr>
        <p:txBody>
          <a:bodyPr/>
          <a:lstStyle/>
          <a:p>
            <a:pPr lvl="0"/>
            <a:endParaRPr lang="ja-JP" altLang="en-US" noProof="0"/>
          </a:p>
        </p:txBody>
      </p:sp>
      <p:sp>
        <p:nvSpPr>
          <p:cNvPr id="1268" name="Rectangle 3"/>
          <p:cNvSpPr>
            <a:spLocks noGrp="1" noChangeArrowheads="1"/>
          </p:cNvSpPr>
          <p:nvPr>
            <p:ph type="dt" sz="half" idx="10"/>
          </p:nvPr>
        </p:nvSpPr>
        <p:spPr>
          <a:ln/>
        </p:spPr>
        <p:txBody>
          <a:bodyPr/>
          <a:lstStyle>
            <a:lvl1pPr>
              <a:defRPr/>
            </a:lvl1pPr>
          </a:lstStyle>
          <a:p>
            <a:pPr>
              <a:defRPr/>
            </a:pPr>
            <a:fld id="{6D93DC2D-6CE2-4FEC-86B1-F33E21721C35}" type="datetime1">
              <a:rPr lang="ja-JP" altLang="en-US" smtClean="0">
                <a:solidFill>
                  <a:srgbClr val="000000"/>
                </a:solidFill>
              </a:rPr>
              <a:pPr>
                <a:defRPr/>
              </a:pPr>
              <a:t>2024/3/18</a:t>
            </a:fld>
            <a:endParaRPr lang="en-US" altLang="ja-JP">
              <a:solidFill>
                <a:srgbClr val="000000"/>
              </a:solidFill>
            </a:endParaRPr>
          </a:p>
        </p:txBody>
      </p:sp>
      <p:sp>
        <p:nvSpPr>
          <p:cNvPr id="1269"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70" name="Rectangle 5"/>
          <p:cNvSpPr>
            <a:spLocks noGrp="1" noChangeArrowheads="1"/>
          </p:cNvSpPr>
          <p:nvPr>
            <p:ph type="sldNum" sz="quarter" idx="12"/>
          </p:nvPr>
        </p:nvSpPr>
        <p:spPr>
          <a:ln/>
        </p:spPr>
        <p:txBody>
          <a:bodyPr/>
          <a:lstStyle>
            <a:lvl1pPr>
              <a:defRPr/>
            </a:lvl1pPr>
          </a:lstStyle>
          <a:p>
            <a:pPr>
              <a:defRPr/>
            </a:pPr>
            <a:fld id="{7FCA11D5-1AF6-40AC-B90B-003948DE01C4}"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285" name="Picture 7" descr="mlit_top"/>
          <p:cNvPicPr>
            <a:picLocks noChangeAspect="1" noChangeArrowheads="1"/>
          </p:cNvPicPr>
          <p:nvPr/>
        </p:nvPicPr>
        <p:blipFill>
          <a:blip r:embed="rId2"/>
          <a:srcRect t="62230"/>
          <a:stretch>
            <a:fillRect/>
          </a:stretch>
        </p:blipFill>
        <p:spPr>
          <a:xfrm>
            <a:off x="0" y="6524630"/>
            <a:ext cx="9144000" cy="333375"/>
          </a:xfrm>
          <a:prstGeom prst="rect">
            <a:avLst/>
          </a:prstGeom>
          <a:noFill/>
          <a:ln w="9525">
            <a:noFill/>
            <a:miter lim="800000"/>
            <a:headEnd/>
            <a:tailEnd/>
          </a:ln>
        </p:spPr>
      </p:pic>
      <p:sp>
        <p:nvSpPr>
          <p:cNvPr id="1286" name="Rectangle 8"/>
          <p:cNvSpPr>
            <a:spLocks noChangeArrowheads="1"/>
          </p:cNvSpPr>
          <p:nvPr/>
        </p:nvSpPr>
        <p:spPr>
          <a:xfrm>
            <a:off x="1692793" y="3284543"/>
            <a:ext cx="7451209" cy="73025"/>
          </a:xfrm>
          <a:prstGeom prst="rect">
            <a:avLst/>
          </a:prstGeom>
          <a:solidFill>
            <a:srgbClr val="0066CC"/>
          </a:solidFill>
          <a:ln w="9525">
            <a:noFill/>
            <a:miter lim="800000"/>
            <a:headEnd/>
            <a:tailEnd/>
          </a:ln>
          <a:effectLst/>
        </p:spPr>
        <p:txBody>
          <a:bodyPr wrap="none" anchor="ctr"/>
          <a:lstStyle/>
          <a:p>
            <a:pPr fontAlgn="base">
              <a:spcBef>
                <a:spcPct val="0"/>
              </a:spcBef>
              <a:spcAft>
                <a:spcPct val="0"/>
              </a:spcAft>
              <a:defRPr/>
            </a:pPr>
            <a:endParaRPr lang="ja-JP" altLang="en-US" sz="1800">
              <a:solidFill>
                <a:srgbClr val="000000"/>
              </a:solidFill>
            </a:endParaRPr>
          </a:p>
        </p:txBody>
      </p:sp>
      <p:pic>
        <p:nvPicPr>
          <p:cNvPr id="1287" name="Picture 9"/>
          <p:cNvPicPr>
            <a:picLocks noChangeAspect="1" noChangeArrowheads="1"/>
          </p:cNvPicPr>
          <p:nvPr/>
        </p:nvPicPr>
        <p:blipFill>
          <a:blip r:embed="rId3"/>
          <a:stretch>
            <a:fillRect/>
          </a:stretch>
        </p:blipFill>
        <p:spPr>
          <a:xfrm>
            <a:off x="1" y="6051555"/>
            <a:ext cx="2125148" cy="473075"/>
          </a:xfrm>
          <a:prstGeom prst="rect">
            <a:avLst/>
          </a:prstGeom>
          <a:noFill/>
          <a:ln w="9525">
            <a:noFill/>
            <a:miter lim="800000"/>
            <a:headEnd/>
            <a:tailEnd/>
          </a:ln>
        </p:spPr>
      </p:pic>
      <p:sp>
        <p:nvSpPr>
          <p:cNvPr id="1288" name="Text Box 10"/>
          <p:cNvSpPr txBox="1">
            <a:spLocks noChangeArrowheads="1"/>
          </p:cNvSpPr>
          <p:nvPr/>
        </p:nvSpPr>
        <p:spPr>
          <a:xfrm>
            <a:off x="0" y="6524629"/>
            <a:ext cx="3642920" cy="276999"/>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altLang="ja-JP" sz="1200" i="1">
                <a:solidFill>
                  <a:srgbClr val="FFFFFF"/>
                </a:solidFill>
                <a:latin typeface="Times New Roman" pitchFamily="18" charset="0"/>
              </a:rPr>
              <a:t>Ministry of Land, Infrastructure, Transport and Tourism</a:t>
            </a:r>
          </a:p>
        </p:txBody>
      </p:sp>
      <p:sp>
        <p:nvSpPr>
          <p:cNvPr id="1289" name="Rectangle 2"/>
          <p:cNvSpPr>
            <a:spLocks noGrp="1" noChangeArrowheads="1"/>
          </p:cNvSpPr>
          <p:nvPr>
            <p:ph type="ctrTitle"/>
          </p:nvPr>
        </p:nvSpPr>
        <p:spPr>
          <a:xfrm>
            <a:off x="1619511" y="2133605"/>
            <a:ext cx="7524490" cy="1470025"/>
          </a:xfrm>
        </p:spPr>
        <p:txBody>
          <a:bodyPr/>
          <a:lstStyle>
            <a:lvl1pPr>
              <a:defRPr sz="4000"/>
            </a:lvl1pPr>
          </a:lstStyle>
          <a:p>
            <a:r>
              <a:rPr lang="ja-JP" altLang="en-US"/>
              <a:t>マスタ タイトルの書式設定</a:t>
            </a:r>
          </a:p>
        </p:txBody>
      </p:sp>
      <p:sp>
        <p:nvSpPr>
          <p:cNvPr id="1290" name="Rectangle 3"/>
          <p:cNvSpPr>
            <a:spLocks noGrp="1" noChangeArrowheads="1"/>
          </p:cNvSpPr>
          <p:nvPr>
            <p:ph type="subTitle" idx="1"/>
          </p:nvPr>
        </p:nvSpPr>
        <p:spPr>
          <a:xfrm>
            <a:off x="1371822" y="3886200"/>
            <a:ext cx="6400360" cy="1752600"/>
          </a:xfrm>
        </p:spPr>
        <p:txBody>
          <a:bodyPr/>
          <a:lstStyle>
            <a:lvl1pPr marL="0" indent="0" algn="ctr">
              <a:buFontTx/>
              <a:buNone/>
              <a:defRPr/>
            </a:lvl1pPr>
          </a:lstStyle>
          <a:p>
            <a:r>
              <a:rPr lang="ja-JP" altLang="en-US"/>
              <a:t>マスタ サブタイトルの書式設定</a:t>
            </a:r>
          </a:p>
        </p:txBody>
      </p:sp>
      <p:sp>
        <p:nvSpPr>
          <p:cNvPr id="1291" name="Rectangle 4"/>
          <p:cNvSpPr>
            <a:spLocks noGrp="1" noChangeArrowheads="1"/>
          </p:cNvSpPr>
          <p:nvPr>
            <p:ph type="dt" sz="half" idx="10"/>
          </p:nvPr>
        </p:nvSpPr>
        <p:spPr/>
        <p:txBody>
          <a:bodyPr/>
          <a:lstStyle>
            <a:lvl1pPr>
              <a:defRPr/>
            </a:lvl1pPr>
          </a:lstStyle>
          <a:p>
            <a:pPr>
              <a:defRPr/>
            </a:pPr>
            <a:fld id="{ECDBD592-B315-45DE-8A74-F8885951EE7F}" type="datetime1">
              <a:rPr lang="ja-JP" altLang="en-US" smtClean="0">
                <a:solidFill>
                  <a:srgbClr val="000000"/>
                </a:solidFill>
              </a:rPr>
              <a:pPr>
                <a:defRPr/>
              </a:pPr>
              <a:t>2024/3/18</a:t>
            </a:fld>
            <a:endParaRPr lang="en-US" altLang="ja-JP">
              <a:solidFill>
                <a:srgbClr val="000000"/>
              </a:solidFill>
            </a:endParaRPr>
          </a:p>
        </p:txBody>
      </p:sp>
      <p:sp>
        <p:nvSpPr>
          <p:cNvPr id="1292"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294" name="タイトル 1"/>
          <p:cNvSpPr>
            <a:spLocks noGrp="1"/>
          </p:cNvSpPr>
          <p:nvPr>
            <p:ph type="title"/>
          </p:nvPr>
        </p:nvSpPr>
        <p:spPr/>
        <p:txBody>
          <a:bodyPr/>
          <a:lstStyle/>
          <a:p>
            <a:r>
              <a:rPr lang="ja-JP" altLang="en-US"/>
              <a:t>マスタ タイトルの書式設定</a:t>
            </a:r>
          </a:p>
        </p:txBody>
      </p:sp>
      <p:sp>
        <p:nvSpPr>
          <p:cNvPr id="1295"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96" name="Rectangle 3"/>
          <p:cNvSpPr>
            <a:spLocks noGrp="1" noChangeArrowheads="1"/>
          </p:cNvSpPr>
          <p:nvPr>
            <p:ph type="dt" sz="half" idx="10"/>
          </p:nvPr>
        </p:nvSpPr>
        <p:spPr>
          <a:ln/>
        </p:spPr>
        <p:txBody>
          <a:bodyPr/>
          <a:lstStyle>
            <a:lvl1pPr>
              <a:defRPr/>
            </a:lvl1pPr>
          </a:lstStyle>
          <a:p>
            <a:pPr>
              <a:defRPr/>
            </a:pPr>
            <a:fld id="{CAF12296-BF09-4765-9C87-4366B92846EA}" type="datetime1">
              <a:rPr lang="ja-JP" altLang="en-US" smtClean="0">
                <a:solidFill>
                  <a:srgbClr val="000000"/>
                </a:solidFill>
              </a:rPr>
              <a:pPr>
                <a:defRPr/>
              </a:pPr>
              <a:t>2024/3/18</a:t>
            </a:fld>
            <a:endParaRPr lang="en-US" altLang="ja-JP">
              <a:solidFill>
                <a:srgbClr val="000000"/>
              </a:solidFill>
            </a:endParaRPr>
          </a:p>
        </p:txBody>
      </p:sp>
      <p:sp>
        <p:nvSpPr>
          <p:cNvPr id="1297"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298" name="Rectangle 5"/>
          <p:cNvSpPr>
            <a:spLocks noGrp="1" noChangeArrowheads="1"/>
          </p:cNvSpPr>
          <p:nvPr>
            <p:ph type="sldNum" sz="quarter" idx="12"/>
          </p:nvPr>
        </p:nvSpPr>
        <p:spPr>
          <a:ln/>
        </p:spPr>
        <p:txBody>
          <a:bodyPr/>
          <a:lstStyle>
            <a:lvl1pPr>
              <a:defRPr/>
            </a:lvl1pPr>
          </a:lstStyle>
          <a:p>
            <a:pPr>
              <a:defRPr/>
            </a:pPr>
            <a:fld id="{F9FF9615-DBC3-4DA0-9B60-CCFD94E9E75E}"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300" name="タイトル 1"/>
          <p:cNvSpPr>
            <a:spLocks noGrp="1"/>
          </p:cNvSpPr>
          <p:nvPr>
            <p:ph type="title"/>
          </p:nvPr>
        </p:nvSpPr>
        <p:spPr/>
        <p:txBody>
          <a:bodyPr/>
          <a:lstStyle/>
          <a:p>
            <a:r>
              <a:rPr lang="ja-JP" altLang="en-US"/>
              <a:t>マスタ タイトルの書式設定</a:t>
            </a:r>
          </a:p>
        </p:txBody>
      </p:sp>
      <p:sp>
        <p:nvSpPr>
          <p:cNvPr id="1301" name="コンテンツ プレースホルダ 2"/>
          <p:cNvSpPr>
            <a:spLocks noGrp="1"/>
          </p:cNvSpPr>
          <p:nvPr>
            <p:ph sz="half" idx="1"/>
          </p:nvPr>
        </p:nvSpPr>
        <p:spPr>
          <a:xfrm>
            <a:off x="457275" y="1600205"/>
            <a:ext cx="404364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02" name="コンテンツ プレースホルダ 3"/>
          <p:cNvSpPr>
            <a:spLocks noGrp="1"/>
          </p:cNvSpPr>
          <p:nvPr>
            <p:ph sz="half" idx="2"/>
          </p:nvPr>
        </p:nvSpPr>
        <p:spPr>
          <a:xfrm>
            <a:off x="4641617" y="1600205"/>
            <a:ext cx="404511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03" name="Rectangle 3"/>
          <p:cNvSpPr>
            <a:spLocks noGrp="1" noChangeArrowheads="1"/>
          </p:cNvSpPr>
          <p:nvPr>
            <p:ph type="dt" sz="half" idx="10"/>
          </p:nvPr>
        </p:nvSpPr>
        <p:spPr>
          <a:ln/>
        </p:spPr>
        <p:txBody>
          <a:bodyPr/>
          <a:lstStyle>
            <a:lvl1pPr>
              <a:defRPr/>
            </a:lvl1pPr>
          </a:lstStyle>
          <a:p>
            <a:pPr>
              <a:defRPr/>
            </a:pPr>
            <a:fld id="{DED4B398-D418-4F11-B113-431C7AC3E99E}" type="datetime1">
              <a:rPr lang="ja-JP" altLang="en-US" smtClean="0">
                <a:solidFill>
                  <a:srgbClr val="000000"/>
                </a:solidFill>
              </a:rPr>
              <a:pPr>
                <a:defRPr/>
              </a:pPr>
              <a:t>2024/3/18</a:t>
            </a:fld>
            <a:endParaRPr lang="en-US" altLang="ja-JP">
              <a:solidFill>
                <a:srgbClr val="000000"/>
              </a:solidFill>
            </a:endParaRPr>
          </a:p>
        </p:txBody>
      </p:sp>
      <p:sp>
        <p:nvSpPr>
          <p:cNvPr id="1304"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305" name="Rectangle 5"/>
          <p:cNvSpPr>
            <a:spLocks noGrp="1" noChangeArrowheads="1"/>
          </p:cNvSpPr>
          <p:nvPr>
            <p:ph type="sldNum" sz="quarter" idx="12"/>
          </p:nvPr>
        </p:nvSpPr>
        <p:spPr>
          <a:ln/>
        </p:spPr>
        <p:txBody>
          <a:bodyPr/>
          <a:lstStyle>
            <a:lvl1pPr>
              <a:defRPr/>
            </a:lvl1pPr>
          </a:lstStyle>
          <a:p>
            <a:pPr>
              <a:defRPr/>
            </a:pPr>
            <a:fld id="{B6B3AF48-19FE-4056-83E7-96B9DA67A556}"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307" name="タイトル 1"/>
          <p:cNvSpPr>
            <a:spLocks noGrp="1"/>
          </p:cNvSpPr>
          <p:nvPr>
            <p:ph type="title"/>
          </p:nvPr>
        </p:nvSpPr>
        <p:spPr/>
        <p:txBody>
          <a:bodyPr/>
          <a:lstStyle/>
          <a:p>
            <a:r>
              <a:rPr lang="ja-JP" altLang="en-US"/>
              <a:t>マスタ タイトルの書式設定</a:t>
            </a:r>
          </a:p>
        </p:txBody>
      </p:sp>
      <p:sp>
        <p:nvSpPr>
          <p:cNvPr id="1308" name="Rectangle 3"/>
          <p:cNvSpPr>
            <a:spLocks noGrp="1" noChangeArrowheads="1"/>
          </p:cNvSpPr>
          <p:nvPr>
            <p:ph type="dt" sz="half" idx="10"/>
          </p:nvPr>
        </p:nvSpPr>
        <p:spPr>
          <a:ln/>
        </p:spPr>
        <p:txBody>
          <a:bodyPr/>
          <a:lstStyle>
            <a:lvl1pPr>
              <a:defRPr/>
            </a:lvl1pPr>
          </a:lstStyle>
          <a:p>
            <a:pPr>
              <a:defRPr/>
            </a:pPr>
            <a:fld id="{B14CAA0F-597F-49E5-AE2C-C406F0238116}" type="datetime1">
              <a:rPr lang="ja-JP" altLang="en-US" smtClean="0">
                <a:solidFill>
                  <a:srgbClr val="000000"/>
                </a:solidFill>
              </a:rPr>
              <a:pPr>
                <a:defRPr/>
              </a:pPr>
              <a:t>2024/3/18</a:t>
            </a:fld>
            <a:endParaRPr lang="en-US" altLang="ja-JP">
              <a:solidFill>
                <a:srgbClr val="000000"/>
              </a:solidFill>
            </a:endParaRPr>
          </a:p>
        </p:txBody>
      </p:sp>
      <p:sp>
        <p:nvSpPr>
          <p:cNvPr id="1309"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310" name="Rectangle 5"/>
          <p:cNvSpPr>
            <a:spLocks noGrp="1" noChangeArrowheads="1"/>
          </p:cNvSpPr>
          <p:nvPr>
            <p:ph type="sldNum" sz="quarter" idx="12"/>
          </p:nvPr>
        </p:nvSpPr>
        <p:spPr>
          <a:ln/>
        </p:spPr>
        <p:txBody>
          <a:bodyPr/>
          <a:lstStyle>
            <a:lvl1pPr>
              <a:defRPr/>
            </a:lvl1pPr>
          </a:lstStyle>
          <a:p>
            <a:pPr>
              <a:defRPr/>
            </a:pPr>
            <a:fld id="{5D57092A-0DD2-46DB-991F-20E49DEFB251}"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049" name="タイトル 1"/>
          <p:cNvSpPr>
            <a:spLocks noGrp="1"/>
          </p:cNvSpPr>
          <p:nvPr>
            <p:ph type="title"/>
          </p:nvPr>
        </p:nvSpPr>
        <p:spPr/>
        <p:txBody>
          <a:bodyPr/>
          <a:lstStyle/>
          <a:p>
            <a:r>
              <a:rPr kumimoji="1" lang="ja-JP" altLang="en-US"/>
              <a:t>マスタ タイトルの書式設定</a:t>
            </a:r>
          </a:p>
        </p:txBody>
      </p:sp>
      <p:sp>
        <p:nvSpPr>
          <p:cNvPr id="1050" name="コンテンツ プレースホル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51" name="コンテンツ プレースホル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52" name="日付プレースホルダ 4"/>
          <p:cNvSpPr>
            <a:spLocks noGrp="1"/>
          </p:cNvSpPr>
          <p:nvPr>
            <p:ph type="dt" sz="half" idx="10"/>
          </p:nvPr>
        </p:nvSpPr>
        <p:spPr/>
        <p:txBody>
          <a:bodyPr/>
          <a:lstStyle/>
          <a:p>
            <a:fld id="{963855AD-90DB-4F9D-9801-40AEA47EE6C0}" type="datetimeFigureOut">
              <a:rPr kumimoji="1" lang="ja-JP" altLang="en-US" smtClean="0"/>
              <a:pPr/>
              <a:t>2024/3/18</a:t>
            </a:fld>
            <a:endParaRPr kumimoji="1" lang="ja-JP" altLang="en-US"/>
          </a:p>
        </p:txBody>
      </p:sp>
      <p:sp>
        <p:nvSpPr>
          <p:cNvPr id="1053" name="フッター プレースホルダ 5"/>
          <p:cNvSpPr>
            <a:spLocks noGrp="1"/>
          </p:cNvSpPr>
          <p:nvPr>
            <p:ph type="ftr" sz="quarter" idx="11"/>
          </p:nvPr>
        </p:nvSpPr>
        <p:spPr/>
        <p:txBody>
          <a:bodyPr/>
          <a:lstStyle/>
          <a:p>
            <a:endParaRPr kumimoji="1" lang="ja-JP" altLang="en-US"/>
          </a:p>
        </p:txBody>
      </p:sp>
      <p:sp>
        <p:nvSpPr>
          <p:cNvPr id="1054" name="スライド番号プレースホルダ 6"/>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312" name="Rectangle 3"/>
          <p:cNvSpPr>
            <a:spLocks noGrp="1" noChangeArrowheads="1"/>
          </p:cNvSpPr>
          <p:nvPr>
            <p:ph type="dt" sz="half" idx="10"/>
          </p:nvPr>
        </p:nvSpPr>
        <p:spPr>
          <a:ln/>
        </p:spPr>
        <p:txBody>
          <a:bodyPr/>
          <a:lstStyle>
            <a:lvl1pPr>
              <a:defRPr/>
            </a:lvl1pPr>
          </a:lstStyle>
          <a:p>
            <a:pPr>
              <a:defRPr/>
            </a:pPr>
            <a:fld id="{5D1CD762-D510-453B-A5EE-942D67698203}" type="datetime1">
              <a:rPr lang="ja-JP" altLang="en-US" smtClean="0">
                <a:solidFill>
                  <a:srgbClr val="000000"/>
                </a:solidFill>
              </a:rPr>
              <a:pPr>
                <a:defRPr/>
              </a:pPr>
              <a:t>2024/3/18</a:t>
            </a:fld>
            <a:endParaRPr lang="en-US" altLang="ja-JP">
              <a:solidFill>
                <a:srgbClr val="000000"/>
              </a:solidFill>
            </a:endParaRPr>
          </a:p>
        </p:txBody>
      </p:sp>
      <p:sp>
        <p:nvSpPr>
          <p:cNvPr id="1313"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314" name="Rectangle 5"/>
          <p:cNvSpPr>
            <a:spLocks noGrp="1" noChangeArrowheads="1"/>
          </p:cNvSpPr>
          <p:nvPr>
            <p:ph type="sldNum" sz="quarter" idx="12"/>
          </p:nvPr>
        </p:nvSpPr>
        <p:spPr>
          <a:ln/>
        </p:spPr>
        <p:txBody>
          <a:bodyPr/>
          <a:lstStyle>
            <a:lvl1pPr>
              <a:defRPr/>
            </a:lvl1pPr>
          </a:lstStyle>
          <a:p>
            <a:pPr>
              <a:defRPr/>
            </a:pPr>
            <a:fld id="{C24759A8-AE27-4108-B0C9-7C346F51B297}"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1316" name="コンテンツ プレースホルダ 1"/>
          <p:cNvSpPr>
            <a:spLocks noGrp="1"/>
          </p:cNvSpPr>
          <p:nvPr>
            <p:ph/>
          </p:nvPr>
        </p:nvSpPr>
        <p:spPr>
          <a:xfrm>
            <a:off x="2" y="4"/>
            <a:ext cx="8686727" cy="6126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17" name="日付プレースホルダ 2"/>
          <p:cNvSpPr>
            <a:spLocks noGrp="1"/>
          </p:cNvSpPr>
          <p:nvPr>
            <p:ph type="dt" sz="half" idx="10"/>
          </p:nvPr>
        </p:nvSpPr>
        <p:spPr/>
        <p:txBody>
          <a:bodyPr/>
          <a:lstStyle>
            <a:lvl1pPr>
              <a:defRPr/>
            </a:lvl1pPr>
          </a:lstStyle>
          <a:p>
            <a:pPr>
              <a:defRPr/>
            </a:pPr>
            <a:fld id="{2A5DAF9A-6D72-4018-9659-32051EC04161}" type="datetime1">
              <a:rPr lang="ja-JP" altLang="en-US" smtClean="0">
                <a:solidFill>
                  <a:srgbClr val="000000"/>
                </a:solidFill>
              </a:rPr>
              <a:pPr>
                <a:defRPr/>
              </a:pPr>
              <a:t>2024/3/18</a:t>
            </a:fld>
            <a:endParaRPr lang="en-US" altLang="ja-JP">
              <a:solidFill>
                <a:srgbClr val="000000"/>
              </a:solidFill>
            </a:endParaRPr>
          </a:p>
        </p:txBody>
      </p:sp>
      <p:sp>
        <p:nvSpPr>
          <p:cNvPr id="1318" name="フッター プレースホルダ 3"/>
          <p:cNvSpPr>
            <a:spLocks noGrp="1"/>
          </p:cNvSpPr>
          <p:nvPr>
            <p:ph type="ftr" sz="quarter" idx="11"/>
          </p:nvPr>
        </p:nvSpPr>
        <p:spPr/>
        <p:txBody>
          <a:bodyPr/>
          <a:lstStyle>
            <a:lvl1pPr>
              <a:defRPr/>
            </a:lvl1pPr>
          </a:lstStyle>
          <a:p>
            <a:pPr>
              <a:defRPr/>
            </a:pPr>
            <a:endParaRPr lang="en-US" altLang="ja-JP">
              <a:solidFill>
                <a:srgbClr val="000000"/>
              </a:solidFill>
            </a:endParaRPr>
          </a:p>
        </p:txBody>
      </p:sp>
      <p:sp>
        <p:nvSpPr>
          <p:cNvPr id="1319" name="スライド番号プレースホルダ 4"/>
          <p:cNvSpPr>
            <a:spLocks noGrp="1"/>
          </p:cNvSpPr>
          <p:nvPr>
            <p:ph type="sldNum" sz="quarter" idx="12"/>
          </p:nvPr>
        </p:nvSpPr>
        <p:spPr>
          <a:xfrm>
            <a:off x="7032042" y="6624638"/>
            <a:ext cx="2133942" cy="476250"/>
          </a:xfrm>
        </p:spPr>
        <p:txBody>
          <a:bodyPr/>
          <a:lstStyle>
            <a:lvl1pPr>
              <a:defRPr/>
            </a:lvl1pPr>
          </a:lstStyle>
          <a:p>
            <a:pPr>
              <a:defRPr/>
            </a:pPr>
            <a:fld id="{EEA7464C-2921-48C0-80B3-22ECBD126D61}"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1321" name="タイトル 1"/>
          <p:cNvSpPr>
            <a:spLocks noGrp="1"/>
          </p:cNvSpPr>
          <p:nvPr>
            <p:ph type="title" sz="quarter"/>
          </p:nvPr>
        </p:nvSpPr>
        <p:spPr>
          <a:xfrm>
            <a:off x="2" y="0"/>
            <a:ext cx="7020317" cy="476250"/>
          </a:xfrm>
        </p:spPr>
        <p:txBody>
          <a:bodyPr/>
          <a:lstStyle/>
          <a:p>
            <a:r>
              <a:rPr lang="ja-JP" altLang="en-US"/>
              <a:t>マスタ タイトルの書式設定</a:t>
            </a:r>
          </a:p>
        </p:txBody>
      </p:sp>
      <p:sp>
        <p:nvSpPr>
          <p:cNvPr id="1322" name="コンテンツ プレースホルダ 2"/>
          <p:cNvSpPr>
            <a:spLocks noGrp="1"/>
          </p:cNvSpPr>
          <p:nvPr>
            <p:ph sz="quarter" idx="1"/>
          </p:nvPr>
        </p:nvSpPr>
        <p:spPr>
          <a:xfrm>
            <a:off x="457275" y="1600200"/>
            <a:ext cx="4043644"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23" name="コンテンツ プレースホルダ 3"/>
          <p:cNvSpPr>
            <a:spLocks noGrp="1"/>
          </p:cNvSpPr>
          <p:nvPr>
            <p:ph sz="quarter" idx="2"/>
          </p:nvPr>
        </p:nvSpPr>
        <p:spPr>
          <a:xfrm>
            <a:off x="4641617" y="1600200"/>
            <a:ext cx="404511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24" name="コンテンツ プレースホルダ 4"/>
          <p:cNvSpPr>
            <a:spLocks noGrp="1"/>
          </p:cNvSpPr>
          <p:nvPr>
            <p:ph sz="quarter" idx="3"/>
          </p:nvPr>
        </p:nvSpPr>
        <p:spPr>
          <a:xfrm>
            <a:off x="457275" y="3938593"/>
            <a:ext cx="4043644"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25" name="コンテンツ プレースホルダ 5"/>
          <p:cNvSpPr>
            <a:spLocks noGrp="1"/>
          </p:cNvSpPr>
          <p:nvPr>
            <p:ph sz="quarter" idx="4"/>
          </p:nvPr>
        </p:nvSpPr>
        <p:spPr>
          <a:xfrm>
            <a:off x="4641617" y="3938593"/>
            <a:ext cx="404511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326" name="Rectangle 3"/>
          <p:cNvSpPr>
            <a:spLocks noGrp="1" noChangeArrowheads="1"/>
          </p:cNvSpPr>
          <p:nvPr>
            <p:ph type="dt" sz="half" idx="10"/>
          </p:nvPr>
        </p:nvSpPr>
        <p:spPr>
          <a:ln/>
        </p:spPr>
        <p:txBody>
          <a:bodyPr/>
          <a:lstStyle>
            <a:lvl1pPr>
              <a:defRPr/>
            </a:lvl1pPr>
          </a:lstStyle>
          <a:p>
            <a:pPr>
              <a:defRPr/>
            </a:pPr>
            <a:fld id="{CC0F7AD2-8D33-4C75-B52D-B9D3055A5E98}" type="datetime1">
              <a:rPr lang="ja-JP" altLang="en-US" smtClean="0">
                <a:solidFill>
                  <a:srgbClr val="000000"/>
                </a:solidFill>
              </a:rPr>
              <a:pPr>
                <a:defRPr/>
              </a:pPr>
              <a:t>2024/3/18</a:t>
            </a:fld>
            <a:endParaRPr lang="en-US" altLang="ja-JP">
              <a:solidFill>
                <a:srgbClr val="000000"/>
              </a:solidFill>
            </a:endParaRPr>
          </a:p>
        </p:txBody>
      </p:sp>
      <p:sp>
        <p:nvSpPr>
          <p:cNvPr id="1327"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328" name="Rectangle 5"/>
          <p:cNvSpPr>
            <a:spLocks noGrp="1" noChangeArrowheads="1"/>
          </p:cNvSpPr>
          <p:nvPr>
            <p:ph type="sldNum" sz="quarter" idx="12"/>
          </p:nvPr>
        </p:nvSpPr>
        <p:spPr>
          <a:ln/>
        </p:spPr>
        <p:txBody>
          <a:bodyPr/>
          <a:lstStyle>
            <a:lvl1pPr>
              <a:defRPr/>
            </a:lvl1pPr>
          </a:lstStyle>
          <a:p>
            <a:pPr>
              <a:defRPr/>
            </a:pPr>
            <a:fld id="{5CCFBB82-D1D0-48C6-B19B-A067622C5883}"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1330" name="タイトル 1"/>
          <p:cNvSpPr>
            <a:spLocks noGrp="1"/>
          </p:cNvSpPr>
          <p:nvPr>
            <p:ph type="title"/>
          </p:nvPr>
        </p:nvSpPr>
        <p:spPr>
          <a:xfrm>
            <a:off x="2" y="0"/>
            <a:ext cx="7020317" cy="476250"/>
          </a:xfrm>
        </p:spPr>
        <p:txBody>
          <a:bodyPr/>
          <a:lstStyle/>
          <a:p>
            <a:r>
              <a:rPr lang="ja-JP" altLang="en-US"/>
              <a:t>マスタ タイトルの書式設定</a:t>
            </a:r>
          </a:p>
        </p:txBody>
      </p:sp>
      <p:sp>
        <p:nvSpPr>
          <p:cNvPr id="1331" name="表プレースホルダ 2"/>
          <p:cNvSpPr>
            <a:spLocks noGrp="1"/>
          </p:cNvSpPr>
          <p:nvPr>
            <p:ph type="tbl" idx="1"/>
          </p:nvPr>
        </p:nvSpPr>
        <p:spPr>
          <a:xfrm>
            <a:off x="457275" y="1600205"/>
            <a:ext cx="8229453" cy="4525963"/>
          </a:xfrm>
        </p:spPr>
        <p:txBody>
          <a:bodyPr/>
          <a:lstStyle/>
          <a:p>
            <a:pPr lvl="0"/>
            <a:endParaRPr lang="ja-JP" altLang="en-US" noProof="0"/>
          </a:p>
        </p:txBody>
      </p:sp>
      <p:sp>
        <p:nvSpPr>
          <p:cNvPr id="1332" name="Rectangle 3"/>
          <p:cNvSpPr>
            <a:spLocks noGrp="1" noChangeArrowheads="1"/>
          </p:cNvSpPr>
          <p:nvPr>
            <p:ph type="dt" sz="half" idx="10"/>
          </p:nvPr>
        </p:nvSpPr>
        <p:spPr>
          <a:ln/>
        </p:spPr>
        <p:txBody>
          <a:bodyPr/>
          <a:lstStyle>
            <a:lvl1pPr>
              <a:defRPr/>
            </a:lvl1pPr>
          </a:lstStyle>
          <a:p>
            <a:pPr>
              <a:defRPr/>
            </a:pPr>
            <a:fld id="{6D93DC2D-6CE2-4FEC-86B1-F33E21721C35}" type="datetime1">
              <a:rPr lang="ja-JP" altLang="en-US" smtClean="0">
                <a:solidFill>
                  <a:srgbClr val="000000"/>
                </a:solidFill>
              </a:rPr>
              <a:pPr>
                <a:defRPr/>
              </a:pPr>
              <a:t>2024/3/18</a:t>
            </a:fld>
            <a:endParaRPr lang="en-US" altLang="ja-JP">
              <a:solidFill>
                <a:srgbClr val="000000"/>
              </a:solidFill>
            </a:endParaRPr>
          </a:p>
        </p:txBody>
      </p:sp>
      <p:sp>
        <p:nvSpPr>
          <p:cNvPr id="1333"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334" name="Rectangle 5"/>
          <p:cNvSpPr>
            <a:spLocks noGrp="1" noChangeArrowheads="1"/>
          </p:cNvSpPr>
          <p:nvPr>
            <p:ph type="sldNum" sz="quarter" idx="12"/>
          </p:nvPr>
        </p:nvSpPr>
        <p:spPr>
          <a:ln/>
        </p:spPr>
        <p:txBody>
          <a:bodyPr/>
          <a:lstStyle>
            <a:lvl1pPr>
              <a:defRPr/>
            </a:lvl1pPr>
          </a:lstStyle>
          <a:p>
            <a:pPr>
              <a:defRPr/>
            </a:pPr>
            <a:fld id="{7FCA11D5-1AF6-40AC-B90B-003948DE01C4}" type="slidenum">
              <a:rPr lang="en-US" altLang="ja-JP">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459" name="Picture 7" descr="mlit_top"/>
          <p:cNvPicPr>
            <a:picLocks noChangeAspect="1" noChangeArrowheads="1"/>
          </p:cNvPicPr>
          <p:nvPr/>
        </p:nvPicPr>
        <p:blipFill>
          <a:blip r:embed="rId2"/>
          <a:srcRect t="62230"/>
          <a:stretch>
            <a:fillRect/>
          </a:stretch>
        </p:blipFill>
        <p:spPr>
          <a:xfrm>
            <a:off x="10" y="6524711"/>
            <a:ext cx="9144000" cy="333375"/>
          </a:xfrm>
          <a:prstGeom prst="rect">
            <a:avLst/>
          </a:prstGeom>
          <a:noFill/>
          <a:ln w="9525">
            <a:noFill/>
            <a:miter lim="800000"/>
            <a:headEnd/>
            <a:tailEnd/>
          </a:ln>
        </p:spPr>
      </p:pic>
      <p:sp>
        <p:nvSpPr>
          <p:cNvPr id="1460" name="Rectangle 8"/>
          <p:cNvSpPr>
            <a:spLocks noChangeArrowheads="1"/>
          </p:cNvSpPr>
          <p:nvPr/>
        </p:nvSpPr>
        <p:spPr>
          <a:xfrm>
            <a:off x="1692815" y="3284624"/>
            <a:ext cx="7451209" cy="73025"/>
          </a:xfrm>
          <a:prstGeom prst="rect">
            <a:avLst/>
          </a:prstGeom>
          <a:solidFill>
            <a:srgbClr val="0066CC"/>
          </a:solidFill>
          <a:ln w="9525">
            <a:noFill/>
            <a:miter lim="800000"/>
            <a:headEnd/>
            <a:tailEnd/>
          </a:ln>
          <a:effectLst/>
        </p:spPr>
        <p:txBody>
          <a:bodyPr wrap="none" anchor="ctr"/>
          <a:lstStyle/>
          <a:p>
            <a:pPr fontAlgn="base">
              <a:spcBef>
                <a:spcPct val="0"/>
              </a:spcBef>
              <a:spcAft>
                <a:spcPct val="0"/>
              </a:spcAft>
              <a:defRPr/>
            </a:pPr>
            <a:endParaRPr lang="ja-JP" altLang="en-US" sz="1662">
              <a:solidFill>
                <a:srgbClr val="000000"/>
              </a:solidFill>
            </a:endParaRPr>
          </a:p>
        </p:txBody>
      </p:sp>
      <p:pic>
        <p:nvPicPr>
          <p:cNvPr id="1461" name="Picture 9"/>
          <p:cNvPicPr>
            <a:picLocks noChangeAspect="1" noChangeArrowheads="1"/>
          </p:cNvPicPr>
          <p:nvPr/>
        </p:nvPicPr>
        <p:blipFill>
          <a:blip r:embed="rId3"/>
          <a:stretch>
            <a:fillRect/>
          </a:stretch>
        </p:blipFill>
        <p:spPr>
          <a:xfrm>
            <a:off x="0" y="6051636"/>
            <a:ext cx="2125148" cy="473075"/>
          </a:xfrm>
          <a:prstGeom prst="rect">
            <a:avLst/>
          </a:prstGeom>
          <a:noFill/>
          <a:ln w="9525">
            <a:noFill/>
            <a:miter lim="800000"/>
            <a:headEnd/>
            <a:tailEnd/>
          </a:ln>
        </p:spPr>
      </p:pic>
      <p:sp>
        <p:nvSpPr>
          <p:cNvPr id="1462" name="Text Box 10"/>
          <p:cNvSpPr txBox="1">
            <a:spLocks noChangeArrowheads="1"/>
          </p:cNvSpPr>
          <p:nvPr/>
        </p:nvSpPr>
        <p:spPr>
          <a:xfrm>
            <a:off x="1" y="6524689"/>
            <a:ext cx="3389069" cy="262829"/>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altLang="ja-JP" sz="1108" i="1">
                <a:solidFill>
                  <a:srgbClr val="FFFFFF"/>
                </a:solidFill>
                <a:latin typeface="Times New Roman" pitchFamily="18" charset="0"/>
              </a:rPr>
              <a:t>Ministry of Land, Infrastructure, Transport and Tourism</a:t>
            </a:r>
          </a:p>
        </p:txBody>
      </p:sp>
      <p:sp>
        <p:nvSpPr>
          <p:cNvPr id="1463" name="Rectangle 2"/>
          <p:cNvSpPr>
            <a:spLocks noGrp="1" noChangeArrowheads="1"/>
          </p:cNvSpPr>
          <p:nvPr>
            <p:ph type="ctrTitle"/>
          </p:nvPr>
        </p:nvSpPr>
        <p:spPr>
          <a:xfrm>
            <a:off x="1619521" y="2133686"/>
            <a:ext cx="7524490" cy="1470025"/>
          </a:xfrm>
        </p:spPr>
        <p:txBody>
          <a:bodyPr/>
          <a:lstStyle>
            <a:lvl1pPr>
              <a:defRPr sz="3692"/>
            </a:lvl1pPr>
          </a:lstStyle>
          <a:p>
            <a:r>
              <a:rPr lang="ja-JP" altLang="en-US"/>
              <a:t>マスタ タイトルの書式設定</a:t>
            </a:r>
          </a:p>
        </p:txBody>
      </p:sp>
      <p:sp>
        <p:nvSpPr>
          <p:cNvPr id="1464" name="Rectangle 3"/>
          <p:cNvSpPr>
            <a:spLocks noGrp="1" noChangeArrowheads="1"/>
          </p:cNvSpPr>
          <p:nvPr>
            <p:ph type="subTitle" idx="1"/>
          </p:nvPr>
        </p:nvSpPr>
        <p:spPr>
          <a:xfrm>
            <a:off x="1371832" y="3886200"/>
            <a:ext cx="6400361" cy="1752600"/>
          </a:xfrm>
        </p:spPr>
        <p:txBody>
          <a:bodyPr/>
          <a:lstStyle>
            <a:lvl1pPr marL="0" indent="0" algn="ctr">
              <a:buFontTx/>
              <a:buNone/>
              <a:defRPr/>
            </a:lvl1pPr>
          </a:lstStyle>
          <a:p>
            <a:r>
              <a:rPr lang="ja-JP" altLang="en-US"/>
              <a:t>マスタ サブタイトルの書式設定</a:t>
            </a:r>
          </a:p>
        </p:txBody>
      </p:sp>
      <p:sp>
        <p:nvSpPr>
          <p:cNvPr id="1465"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1466"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Tree>
    <p:extLst>
      <p:ext uri="{BB962C8B-B14F-4D97-AF65-F5344CB8AC3E}">
        <p14:creationId xmlns:p14="http://schemas.microsoft.com/office/powerpoint/2010/main" val="21799476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468" name="タイトル 1"/>
          <p:cNvSpPr>
            <a:spLocks noGrp="1"/>
          </p:cNvSpPr>
          <p:nvPr>
            <p:ph type="title"/>
          </p:nvPr>
        </p:nvSpPr>
        <p:spPr/>
        <p:txBody>
          <a:bodyPr/>
          <a:lstStyle/>
          <a:p>
            <a:r>
              <a:rPr lang="ja-JP" altLang="en-US"/>
              <a:t>マスタ タイトルの書式設定</a:t>
            </a:r>
          </a:p>
        </p:txBody>
      </p:sp>
      <p:sp>
        <p:nvSpPr>
          <p:cNvPr id="1469"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70"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71"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72" name="Rectangle 5"/>
          <p:cNvSpPr>
            <a:spLocks noGrp="1" noChangeArrowheads="1"/>
          </p:cNvSpPr>
          <p:nvPr>
            <p:ph type="sldNum" sz="quarter" idx="12"/>
          </p:nvPr>
        </p:nvSpPr>
        <p:spPr>
          <a:xfrm>
            <a:off x="7065759" y="6597352"/>
            <a:ext cx="2133942" cy="476250"/>
          </a:xfrm>
          <a:ln/>
        </p:spPr>
        <p:txBody>
          <a:bodyPr/>
          <a:lstStyle>
            <a:lvl1pPr>
              <a:defRPr b="1"/>
            </a:lvl1pPr>
          </a:lstStyle>
          <a:p>
            <a:pPr>
              <a:defRPr/>
            </a:pPr>
            <a:fld id="{F9FF9615-DBC3-4DA0-9B60-CCFD94E9E75E}" type="slidenum">
              <a:rPr lang="en-US" altLang="ja-JP" smtClean="0">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22555960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474" name="タイトル 1"/>
          <p:cNvSpPr>
            <a:spLocks noGrp="1"/>
          </p:cNvSpPr>
          <p:nvPr>
            <p:ph type="title"/>
          </p:nvPr>
        </p:nvSpPr>
        <p:spPr/>
        <p:txBody>
          <a:bodyPr/>
          <a:lstStyle/>
          <a:p>
            <a:r>
              <a:rPr lang="ja-JP" altLang="en-US"/>
              <a:t>マスタ タイトルの書式設定</a:t>
            </a:r>
          </a:p>
        </p:txBody>
      </p:sp>
      <p:sp>
        <p:nvSpPr>
          <p:cNvPr id="1475"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76"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77" name="Rectangle 5"/>
          <p:cNvSpPr>
            <a:spLocks noGrp="1" noChangeArrowheads="1"/>
          </p:cNvSpPr>
          <p:nvPr>
            <p:ph type="sldNum" sz="quarter" idx="12"/>
          </p:nvPr>
        </p:nvSpPr>
        <p:spPr>
          <a:ln/>
        </p:spPr>
        <p:txBody>
          <a:bodyPr/>
          <a:lstStyle>
            <a:lvl1pPr>
              <a:defRPr/>
            </a:lvl1pPr>
          </a:lstStyle>
          <a:p>
            <a:pPr>
              <a:defRPr/>
            </a:pPr>
            <a:fld id="{5D57092A-0DD2-46DB-991F-20E49DEFB25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31741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479"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1480"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1481" name="Rectangle 5"/>
          <p:cNvSpPr>
            <a:spLocks noGrp="1" noChangeArrowheads="1"/>
          </p:cNvSpPr>
          <p:nvPr>
            <p:ph type="sldNum" sz="quarter" idx="12"/>
          </p:nvPr>
        </p:nvSpPr>
        <p:spPr>
          <a:ln/>
        </p:spPr>
        <p:txBody>
          <a:bodyPr/>
          <a:lstStyle>
            <a:lvl1pPr>
              <a:defRPr/>
            </a:lvl1pPr>
          </a:lstStyle>
          <a:p>
            <a:pPr>
              <a:defRPr/>
            </a:pPr>
            <a:fld id="{C24759A8-AE27-4108-B0C9-7C346F51B29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413375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_タイトルとコンテンツ">
    <p:spTree>
      <p:nvGrpSpPr>
        <p:cNvPr id="1" name=""/>
        <p:cNvGrpSpPr/>
        <p:nvPr/>
      </p:nvGrpSpPr>
      <p:grpSpPr>
        <a:xfrm>
          <a:off x="0" y="0"/>
          <a:ext cx="0" cy="0"/>
          <a:chOff x="0" y="0"/>
          <a:chExt cx="0" cy="0"/>
        </a:xfrm>
      </p:grpSpPr>
      <p:grpSp>
        <p:nvGrpSpPr>
          <p:cNvPr id="1483" name="Group 18"/>
          <p:cNvGrpSpPr/>
          <p:nvPr userDrawn="1"/>
        </p:nvGrpSpPr>
        <p:grpSpPr>
          <a:xfrm>
            <a:off x="0" y="0"/>
            <a:ext cx="9144000" cy="546100"/>
            <a:chOff x="0" y="0"/>
            <a:chExt cx="5760" cy="344"/>
          </a:xfrm>
        </p:grpSpPr>
        <p:pic>
          <p:nvPicPr>
            <p:cNvPr id="1484" name="Picture 9" descr="mlit_top"/>
            <p:cNvPicPr>
              <a:picLocks noChangeAspect="1" noChangeArrowheads="1"/>
            </p:cNvPicPr>
            <p:nvPr userDrawn="1"/>
          </p:nvPicPr>
          <p:blipFill>
            <a:blip r:embed="rId2"/>
            <a:stretch>
              <a:fillRect/>
            </a:stretch>
          </p:blipFill>
          <p:spPr>
            <a:xfrm>
              <a:off x="0" y="300"/>
              <a:ext cx="5760" cy="44"/>
            </a:xfrm>
            <a:prstGeom prst="rect">
              <a:avLst/>
            </a:prstGeom>
            <a:noFill/>
            <a:ln>
              <a:noFill/>
            </a:ln>
          </p:spPr>
        </p:pic>
        <p:grpSp>
          <p:nvGrpSpPr>
            <p:cNvPr id="1485" name="Group 17"/>
            <p:cNvGrpSpPr/>
            <p:nvPr userDrawn="1"/>
          </p:nvGrpSpPr>
          <p:grpSpPr>
            <a:xfrm>
              <a:off x="0" y="0"/>
              <a:ext cx="5760" cy="318"/>
              <a:chOff x="0" y="0"/>
              <a:chExt cx="5760" cy="318"/>
            </a:xfrm>
          </p:grpSpPr>
          <p:pic>
            <p:nvPicPr>
              <p:cNvPr id="1486" name="Picture 11" descr="mlit_top"/>
              <p:cNvPicPr>
                <a:picLocks noChangeAspect="1" noChangeArrowheads="1"/>
              </p:cNvPicPr>
              <p:nvPr userDrawn="1"/>
            </p:nvPicPr>
            <p:blipFill>
              <a:blip r:embed="rId3"/>
              <a:srcRect r="66945" b="42805"/>
              <a:stretch>
                <a:fillRect/>
              </a:stretch>
            </p:blipFill>
            <p:spPr>
              <a:xfrm>
                <a:off x="3856" y="0"/>
                <a:ext cx="1904" cy="318"/>
              </a:xfrm>
              <a:prstGeom prst="rect">
                <a:avLst/>
              </a:prstGeom>
              <a:noFill/>
              <a:ln>
                <a:noFill/>
              </a:ln>
            </p:spPr>
          </p:pic>
          <p:pic>
            <p:nvPicPr>
              <p:cNvPr id="1487" name="Picture 16" descr="mlit_top"/>
              <p:cNvPicPr>
                <a:picLocks noChangeAspect="1" noChangeArrowheads="1"/>
              </p:cNvPicPr>
              <p:nvPr userDrawn="1"/>
            </p:nvPicPr>
            <p:blipFill>
              <a:blip r:embed="rId4"/>
              <a:srcRect l="50000" b="42805"/>
              <a:stretch>
                <a:fillRect/>
              </a:stretch>
            </p:blipFill>
            <p:spPr>
              <a:xfrm>
                <a:off x="1043" y="0"/>
                <a:ext cx="2880" cy="318"/>
              </a:xfrm>
              <a:prstGeom prst="rect">
                <a:avLst/>
              </a:prstGeom>
              <a:noFill/>
              <a:ln>
                <a:noFill/>
              </a:ln>
            </p:spPr>
          </p:pic>
          <p:pic>
            <p:nvPicPr>
              <p:cNvPr id="1488" name="Picture 10" descr="mlit_top"/>
              <p:cNvPicPr>
                <a:picLocks noChangeAspect="1" noChangeArrowheads="1"/>
              </p:cNvPicPr>
              <p:nvPr userDrawn="1"/>
            </p:nvPicPr>
            <p:blipFill>
              <a:blip r:embed="rId4"/>
              <a:srcRect l="68906" b="42805"/>
              <a:stretch>
                <a:fillRect/>
              </a:stretch>
            </p:blipFill>
            <p:spPr>
              <a:xfrm>
                <a:off x="0" y="0"/>
                <a:ext cx="1791" cy="318"/>
              </a:xfrm>
              <a:prstGeom prst="rect">
                <a:avLst/>
              </a:prstGeom>
              <a:noFill/>
              <a:ln>
                <a:noFill/>
              </a:ln>
            </p:spPr>
          </p:pic>
        </p:grpSp>
      </p:grpSp>
      <p:pic>
        <p:nvPicPr>
          <p:cNvPr id="1489" name="Picture 14"/>
          <p:cNvPicPr>
            <a:picLocks noChangeAspect="1" noChangeArrowheads="1"/>
          </p:cNvPicPr>
          <p:nvPr userDrawn="1"/>
        </p:nvPicPr>
        <p:blipFill>
          <a:blip r:embed="rId5"/>
          <a:srcRect t="3670"/>
          <a:stretch>
            <a:fillRect/>
          </a:stretch>
        </p:blipFill>
        <p:spPr>
          <a:xfrm>
            <a:off x="7593625" y="3"/>
            <a:ext cx="1550377" cy="333375"/>
          </a:xfrm>
          <a:prstGeom prst="rect">
            <a:avLst/>
          </a:prstGeom>
          <a:noFill/>
          <a:ln>
            <a:noFill/>
          </a:ln>
        </p:spPr>
      </p:pic>
      <p:sp>
        <p:nvSpPr>
          <p:cNvPr id="1490" name="Rectangle 6"/>
          <p:cNvSpPr>
            <a:spLocks noGrp="1" noChangeArrowheads="1"/>
          </p:cNvSpPr>
          <p:nvPr>
            <p:ph type="sldNum" sz="quarter" idx="10"/>
          </p:nvPr>
        </p:nvSpPr>
        <p:spPr>
          <a:xfrm>
            <a:off x="8898328" y="6615114"/>
            <a:ext cx="250068" cy="198837"/>
          </a:xfrm>
        </p:spPr>
        <p:txBody>
          <a:bodyPr wrap="none" lIns="0" tIns="0" rIns="0" bIns="0">
            <a:spAutoFit/>
          </a:bodyPr>
          <a:lstStyle>
            <a:lvl1pPr>
              <a:defRPr sz="1292">
                <a:solidFill>
                  <a:srgbClr val="000000"/>
                </a:solidFill>
                <a:latin typeface="ＭＳ Ｐゴシック" panose="020B0600070205080204" pitchFamily="50" charset="-128"/>
              </a:defRPr>
            </a:lvl1pPr>
          </a:lstStyle>
          <a:p>
            <a:pPr>
              <a:defRPr/>
            </a:pPr>
            <a:fld id="{639661E4-9D6A-45F9-A328-6DE526912FE8}" type="slidenum">
              <a:rPr lang="en-US" altLang="ja-JP" smtClean="0"/>
              <a:pPr>
                <a:defRPr/>
              </a:pPr>
              <a:t>‹#›</a:t>
            </a:fld>
            <a:endParaRPr lang="en-US" altLang="ja-JP" dirty="0"/>
          </a:p>
        </p:txBody>
      </p:sp>
    </p:spTree>
    <p:extLst>
      <p:ext uri="{BB962C8B-B14F-4D97-AF65-F5344CB8AC3E}">
        <p14:creationId xmlns:p14="http://schemas.microsoft.com/office/powerpoint/2010/main" val="37585251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587" name="Picture 7" descr="mlit_top"/>
          <p:cNvPicPr>
            <a:picLocks noChangeAspect="1" noChangeArrowheads="1"/>
          </p:cNvPicPr>
          <p:nvPr/>
        </p:nvPicPr>
        <p:blipFill>
          <a:blip r:embed="rId2"/>
          <a:srcRect t="62230"/>
          <a:stretch>
            <a:fillRect/>
          </a:stretch>
        </p:blipFill>
        <p:spPr>
          <a:xfrm>
            <a:off x="0" y="6524626"/>
            <a:ext cx="9144000" cy="333375"/>
          </a:xfrm>
          <a:prstGeom prst="rect">
            <a:avLst/>
          </a:prstGeom>
          <a:noFill/>
          <a:ln w="9525">
            <a:noFill/>
            <a:miter lim="800000"/>
            <a:headEnd/>
            <a:tailEnd/>
          </a:ln>
        </p:spPr>
      </p:pic>
      <p:sp>
        <p:nvSpPr>
          <p:cNvPr id="1588" name="Rectangle 9"/>
          <p:cNvSpPr>
            <a:spLocks noChangeArrowheads="1"/>
          </p:cNvSpPr>
          <p:nvPr/>
        </p:nvSpPr>
        <p:spPr>
          <a:xfrm>
            <a:off x="1692520" y="3284539"/>
            <a:ext cx="7451480" cy="73025"/>
          </a:xfrm>
          <a:prstGeom prst="rect">
            <a:avLst/>
          </a:prstGeom>
          <a:solidFill>
            <a:srgbClr val="0066CC"/>
          </a:solidFill>
          <a:ln w="9525">
            <a:noFill/>
            <a:miter lim="800000"/>
            <a:headEnd/>
            <a:tailEnd/>
          </a:ln>
          <a:effectLst/>
        </p:spPr>
        <p:txBody>
          <a:bodyPr wrap="none" anchor="ctr"/>
          <a:lstStyle/>
          <a:p>
            <a:pPr fontAlgn="base">
              <a:spcBef>
                <a:spcPct val="0"/>
              </a:spcBef>
              <a:spcAft>
                <a:spcPct val="0"/>
              </a:spcAft>
              <a:defRPr/>
            </a:pPr>
            <a:endParaRPr lang="ja-JP" altLang="en-US" sz="1662">
              <a:solidFill>
                <a:prstClr val="black"/>
              </a:solidFill>
            </a:endParaRPr>
          </a:p>
        </p:txBody>
      </p:sp>
      <p:pic>
        <p:nvPicPr>
          <p:cNvPr id="1589" name="Picture 11"/>
          <p:cNvPicPr>
            <a:picLocks noChangeAspect="1" noChangeArrowheads="1"/>
          </p:cNvPicPr>
          <p:nvPr/>
        </p:nvPicPr>
        <p:blipFill>
          <a:blip r:embed="rId3"/>
          <a:stretch>
            <a:fillRect/>
          </a:stretch>
        </p:blipFill>
        <p:spPr>
          <a:xfrm>
            <a:off x="0" y="6051551"/>
            <a:ext cx="1943100" cy="468313"/>
          </a:xfrm>
          <a:prstGeom prst="rect">
            <a:avLst/>
          </a:prstGeom>
          <a:noFill/>
          <a:ln w="9525">
            <a:noFill/>
            <a:miter lim="800000"/>
            <a:headEnd/>
            <a:tailEnd/>
          </a:ln>
        </p:spPr>
      </p:pic>
      <p:sp>
        <p:nvSpPr>
          <p:cNvPr id="1590" name="Text Box 12"/>
          <p:cNvSpPr txBox="1">
            <a:spLocks noChangeArrowheads="1"/>
          </p:cNvSpPr>
          <p:nvPr/>
        </p:nvSpPr>
        <p:spPr>
          <a:xfrm>
            <a:off x="1" y="6524626"/>
            <a:ext cx="3389069" cy="262829"/>
          </a:xfrm>
          <a:prstGeom prst="rect">
            <a:avLst/>
          </a:prstGeom>
          <a:noFill/>
          <a:ln w="9525">
            <a:noFill/>
            <a:miter lim="800000"/>
            <a:headEnd/>
            <a:tailEnd/>
          </a:ln>
          <a:effectLst/>
        </p:spPr>
        <p:txBody>
          <a:bodyPr wrap="none">
            <a:spAutoFit/>
          </a:bodyPr>
          <a:lstStyle/>
          <a:p>
            <a:pPr fontAlgn="base">
              <a:spcBef>
                <a:spcPct val="0"/>
              </a:spcBef>
              <a:spcAft>
                <a:spcPct val="0"/>
              </a:spcAft>
              <a:defRPr/>
            </a:pPr>
            <a:r>
              <a:rPr lang="en-US" altLang="ja-JP" sz="1108" i="1">
                <a:solidFill>
                  <a:prstClr val="white"/>
                </a:solidFill>
                <a:latin typeface="Times New Roman" pitchFamily="18" charset="0"/>
              </a:rPr>
              <a:t>Ministry of Land, Infrastructure, Transport and Tourism</a:t>
            </a:r>
          </a:p>
        </p:txBody>
      </p:sp>
      <p:sp>
        <p:nvSpPr>
          <p:cNvPr id="1591" name="Rectangle 2"/>
          <p:cNvSpPr>
            <a:spLocks noGrp="1" noChangeArrowheads="1"/>
          </p:cNvSpPr>
          <p:nvPr>
            <p:ph type="ctrTitle"/>
          </p:nvPr>
        </p:nvSpPr>
        <p:spPr>
          <a:xfrm>
            <a:off x="1619250" y="2133602"/>
            <a:ext cx="7524750" cy="1470025"/>
          </a:xfrm>
        </p:spPr>
        <p:txBody>
          <a:bodyPr/>
          <a:lstStyle>
            <a:lvl1pPr>
              <a:defRPr sz="3692"/>
            </a:lvl1pPr>
          </a:lstStyle>
          <a:p>
            <a:r>
              <a:rPr lang="ja-JP" altLang="en-US"/>
              <a:t>マスタ タイトルの書式設定</a:t>
            </a:r>
          </a:p>
        </p:txBody>
      </p:sp>
      <p:sp>
        <p:nvSpPr>
          <p:cNvPr id="1592"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ja-JP" altLang="en-US"/>
              <a:t>マスタ サブタイトルの書式設定</a:t>
            </a:r>
          </a:p>
        </p:txBody>
      </p:sp>
      <p:sp>
        <p:nvSpPr>
          <p:cNvPr id="1593" name="Rectangle 4"/>
          <p:cNvSpPr>
            <a:spLocks noGrp="1" noChangeArrowheads="1"/>
          </p:cNvSpPr>
          <p:nvPr>
            <p:ph type="dt" sz="half" idx="10"/>
          </p:nvPr>
        </p:nvSpPr>
        <p:spPr/>
        <p:txBody>
          <a:bodyPr/>
          <a:lstStyle>
            <a:lvl1pPr>
              <a:defRPr/>
            </a:lvl1pPr>
          </a:lstStyle>
          <a:p>
            <a:pPr>
              <a:defRPr/>
            </a:pPr>
            <a:endParaRPr lang="en-US" altLang="ja-JP">
              <a:solidFill>
                <a:prstClr val="black"/>
              </a:solidFill>
            </a:endParaRPr>
          </a:p>
        </p:txBody>
      </p:sp>
      <p:sp>
        <p:nvSpPr>
          <p:cNvPr id="1594" name="Rectangle 5"/>
          <p:cNvSpPr>
            <a:spLocks noGrp="1" noChangeArrowheads="1"/>
          </p:cNvSpPr>
          <p:nvPr>
            <p:ph type="ftr" sz="quarter" idx="11"/>
          </p:nvPr>
        </p:nvSpPr>
        <p:spPr/>
        <p:txBody>
          <a:bodyPr/>
          <a:lstStyle>
            <a:lvl1pPr>
              <a:defRPr/>
            </a:lvl1pPr>
          </a:lstStyle>
          <a:p>
            <a:pPr>
              <a:defRPr/>
            </a:pPr>
            <a:endParaRPr lang="en-US" altLang="ja-JP">
              <a:solidFill>
                <a:prstClr val="black"/>
              </a:solidFill>
            </a:endParaRPr>
          </a:p>
        </p:txBody>
      </p:sp>
      <p:sp>
        <p:nvSpPr>
          <p:cNvPr id="1595" name="Rectangle 6"/>
          <p:cNvSpPr>
            <a:spLocks noGrp="1" noChangeArrowheads="1"/>
          </p:cNvSpPr>
          <p:nvPr>
            <p:ph type="sldNum" sz="quarter" idx="12"/>
          </p:nvPr>
        </p:nvSpPr>
        <p:spPr/>
        <p:txBody>
          <a:bodyPr/>
          <a:lstStyle>
            <a:lvl1pPr>
              <a:defRPr/>
            </a:lvl1pPr>
          </a:lstStyle>
          <a:p>
            <a:pPr>
              <a:defRPr/>
            </a:pPr>
            <a:fld id="{8406FF21-A8ED-4636-A88F-1F40D4C2D16D}"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3328891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56" name="タイトル 1"/>
          <p:cNvSpPr>
            <a:spLocks noGrp="1"/>
          </p:cNvSpPr>
          <p:nvPr>
            <p:ph type="title"/>
          </p:nvPr>
        </p:nvSpPr>
        <p:spPr/>
        <p:txBody>
          <a:bodyPr/>
          <a:lstStyle>
            <a:lvl1pPr>
              <a:defRPr/>
            </a:lvl1pPr>
          </a:lstStyle>
          <a:p>
            <a:r>
              <a:rPr kumimoji="1" lang="ja-JP" altLang="en-US"/>
              <a:t>マスタ タイトルの書式設定</a:t>
            </a:r>
          </a:p>
        </p:txBody>
      </p:sp>
      <p:sp>
        <p:nvSpPr>
          <p:cNvPr id="1057"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1058"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59" name="テキスト プレースホルダ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1060" name="コンテンツ プレースホルダ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61" name="日付プレースホルダ 6"/>
          <p:cNvSpPr>
            <a:spLocks noGrp="1"/>
          </p:cNvSpPr>
          <p:nvPr>
            <p:ph type="dt" sz="half" idx="10"/>
          </p:nvPr>
        </p:nvSpPr>
        <p:spPr/>
        <p:txBody>
          <a:bodyPr/>
          <a:lstStyle/>
          <a:p>
            <a:fld id="{963855AD-90DB-4F9D-9801-40AEA47EE6C0}" type="datetimeFigureOut">
              <a:rPr kumimoji="1" lang="ja-JP" altLang="en-US" smtClean="0"/>
              <a:pPr/>
              <a:t>2024/3/18</a:t>
            </a:fld>
            <a:endParaRPr kumimoji="1" lang="ja-JP" altLang="en-US"/>
          </a:p>
        </p:txBody>
      </p:sp>
      <p:sp>
        <p:nvSpPr>
          <p:cNvPr id="1062" name="フッター プレースホルダ 7"/>
          <p:cNvSpPr>
            <a:spLocks noGrp="1"/>
          </p:cNvSpPr>
          <p:nvPr>
            <p:ph type="ftr" sz="quarter" idx="11"/>
          </p:nvPr>
        </p:nvSpPr>
        <p:spPr/>
        <p:txBody>
          <a:bodyPr/>
          <a:lstStyle/>
          <a:p>
            <a:endParaRPr kumimoji="1" lang="ja-JP" altLang="en-US"/>
          </a:p>
        </p:txBody>
      </p:sp>
      <p:sp>
        <p:nvSpPr>
          <p:cNvPr id="1063" name="スライド番号プレースホルダ 8"/>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597" name="タイトル 1"/>
          <p:cNvSpPr>
            <a:spLocks noGrp="1"/>
          </p:cNvSpPr>
          <p:nvPr>
            <p:ph type="title"/>
          </p:nvPr>
        </p:nvSpPr>
        <p:spPr/>
        <p:txBody>
          <a:bodyPr/>
          <a:lstStyle/>
          <a:p>
            <a:r>
              <a:rPr lang="ja-JP" altLang="en-US"/>
              <a:t>マスタ タイトルの書式設定</a:t>
            </a:r>
          </a:p>
        </p:txBody>
      </p:sp>
      <p:sp>
        <p:nvSpPr>
          <p:cNvPr id="1598" name="コンテンツ プレースホルダ 2"/>
          <p:cNvSpPr>
            <a:spLocks noGrp="1"/>
          </p:cNvSpPr>
          <p:nvPr>
            <p:ph idx="1"/>
          </p:nvPr>
        </p:nvSpPr>
        <p:spPr/>
        <p:txBody>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599"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1600"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601" name="Rectangle 6"/>
          <p:cNvSpPr>
            <a:spLocks noGrp="1" noChangeArrowheads="1"/>
          </p:cNvSpPr>
          <p:nvPr>
            <p:ph type="sldNum" sz="quarter" idx="12"/>
          </p:nvPr>
        </p:nvSpPr>
        <p:spPr>
          <a:ln/>
        </p:spPr>
        <p:txBody>
          <a:bodyPr/>
          <a:lstStyle>
            <a:lvl1pPr>
              <a:defRPr/>
            </a:lvl1pPr>
          </a:lstStyle>
          <a:p>
            <a:pPr>
              <a:defRPr/>
            </a:pPr>
            <a:fld id="{B5DFFFEB-906C-4B13-BCBA-8EDF56E29251}" type="slidenum">
              <a:rPr lang="en-US" altLang="ja-JP">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26569040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603" name="タイトル 1"/>
          <p:cNvSpPr>
            <a:spLocks noGrp="1"/>
          </p:cNvSpPr>
          <p:nvPr>
            <p:ph type="title"/>
          </p:nvPr>
        </p:nvSpPr>
        <p:spPr>
          <a:xfrm>
            <a:off x="722313" y="4406902"/>
            <a:ext cx="7772400" cy="1362075"/>
          </a:xfrm>
        </p:spPr>
        <p:txBody>
          <a:bodyPr anchor="t"/>
          <a:lstStyle>
            <a:lvl1pPr algn="l">
              <a:defRPr sz="3692" b="1" cap="all"/>
            </a:lvl1pPr>
          </a:lstStyle>
          <a:p>
            <a:r>
              <a:rPr lang="ja-JP" altLang="en-US"/>
              <a:t>マスタ タイトルの書式設定</a:t>
            </a:r>
          </a:p>
        </p:txBody>
      </p:sp>
      <p:sp>
        <p:nvSpPr>
          <p:cNvPr id="1604" name="テキスト プレースホルダ 2"/>
          <p:cNvSpPr>
            <a:spLocks noGrp="1"/>
          </p:cNvSpPr>
          <p:nvPr>
            <p:ph type="body" idx="1"/>
          </p:nvPr>
        </p:nvSpPr>
        <p:spPr>
          <a:xfrm>
            <a:off x="722313" y="2906713"/>
            <a:ext cx="7772400" cy="1500187"/>
          </a:xfrm>
        </p:spPr>
        <p:txBody>
          <a:bodyPr anchor="b"/>
          <a:lstStyle>
            <a:lvl1pPr marL="0" indent="0">
              <a:buNone/>
              <a:defRPr sz="1846"/>
            </a:lvl1pPr>
            <a:lvl2pPr marL="422041" indent="0">
              <a:buNone/>
              <a:defRPr sz="1662"/>
            </a:lvl2pPr>
            <a:lvl3pPr marL="844083" indent="0">
              <a:buNone/>
              <a:defRPr sz="1477"/>
            </a:lvl3pPr>
            <a:lvl4pPr marL="1266124" indent="0">
              <a:buNone/>
              <a:defRPr sz="1292"/>
            </a:lvl4pPr>
            <a:lvl5pPr marL="1688165" indent="0">
              <a:buNone/>
              <a:defRPr sz="1292"/>
            </a:lvl5pPr>
            <a:lvl6pPr marL="2110207" indent="0">
              <a:buNone/>
              <a:defRPr sz="1292"/>
            </a:lvl6pPr>
            <a:lvl7pPr marL="2532248" indent="0">
              <a:buNone/>
              <a:defRPr sz="1292"/>
            </a:lvl7pPr>
            <a:lvl8pPr marL="2954289" indent="0">
              <a:buNone/>
              <a:defRPr sz="1292"/>
            </a:lvl8pPr>
            <a:lvl9pPr marL="3376331" indent="0">
              <a:buNone/>
              <a:defRPr sz="1292"/>
            </a:lvl9pPr>
          </a:lstStyle>
          <a:p>
            <a:pPr lvl="0"/>
            <a:r>
              <a:rPr lang="ja-JP" altLang="en-US"/>
              <a:t>マスタ テキストの書式設定</a:t>
            </a:r>
          </a:p>
        </p:txBody>
      </p:sp>
      <p:sp>
        <p:nvSpPr>
          <p:cNvPr id="1605"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1606"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607" name="Rectangle 6"/>
          <p:cNvSpPr>
            <a:spLocks noGrp="1" noChangeArrowheads="1"/>
          </p:cNvSpPr>
          <p:nvPr>
            <p:ph type="sldNum" sz="quarter" idx="12"/>
          </p:nvPr>
        </p:nvSpPr>
        <p:spPr>
          <a:ln/>
        </p:spPr>
        <p:txBody>
          <a:bodyPr/>
          <a:lstStyle>
            <a:lvl1pPr>
              <a:defRPr/>
            </a:lvl1pPr>
          </a:lstStyle>
          <a:p>
            <a:pPr>
              <a:defRPr/>
            </a:pPr>
            <a:fld id="{E328327F-4910-465D-9038-38941B6AB9BC}"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7844479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609" name="タイトル 1"/>
          <p:cNvSpPr>
            <a:spLocks noGrp="1"/>
          </p:cNvSpPr>
          <p:nvPr>
            <p:ph type="title"/>
          </p:nvPr>
        </p:nvSpPr>
        <p:spPr/>
        <p:txBody>
          <a:bodyPr/>
          <a:lstStyle/>
          <a:p>
            <a:r>
              <a:rPr lang="ja-JP" altLang="en-US"/>
              <a:t>マスタ タイトルの書式設定</a:t>
            </a:r>
          </a:p>
        </p:txBody>
      </p:sp>
      <p:sp>
        <p:nvSpPr>
          <p:cNvPr id="1610" name="コンテンツ プレースホルダ 2"/>
          <p:cNvSpPr>
            <a:spLocks noGrp="1"/>
          </p:cNvSpPr>
          <p:nvPr>
            <p:ph sz="half" idx="1"/>
          </p:nvPr>
        </p:nvSpPr>
        <p:spPr>
          <a:xfrm>
            <a:off x="457200" y="1600202"/>
            <a:ext cx="403860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611" name="コンテンツ プレースホルダ 3"/>
          <p:cNvSpPr>
            <a:spLocks noGrp="1"/>
          </p:cNvSpPr>
          <p:nvPr>
            <p:ph sz="half" idx="2"/>
          </p:nvPr>
        </p:nvSpPr>
        <p:spPr>
          <a:xfrm>
            <a:off x="4648200" y="1600202"/>
            <a:ext cx="4038600" cy="4525963"/>
          </a:xfrm>
        </p:spPr>
        <p:txBody>
          <a:bodyPr/>
          <a:lstStyle>
            <a:lvl1pPr>
              <a:defRPr sz="2585"/>
            </a:lvl1pPr>
            <a:lvl2pPr>
              <a:defRPr sz="2215"/>
            </a:lvl2pPr>
            <a:lvl3pPr>
              <a:defRPr sz="1846"/>
            </a:lvl3pPr>
            <a:lvl4pPr>
              <a:defRPr sz="1662"/>
            </a:lvl4pPr>
            <a:lvl5pPr>
              <a:defRPr sz="1662"/>
            </a:lvl5pPr>
            <a:lvl6pPr>
              <a:defRPr sz="1662"/>
            </a:lvl6pPr>
            <a:lvl7pPr>
              <a:defRPr sz="1662"/>
            </a:lvl7pPr>
            <a:lvl8pPr>
              <a:defRPr sz="1662"/>
            </a:lvl8pPr>
            <a:lvl9pPr>
              <a:defRPr sz="1662"/>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612"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1613"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614" name="Rectangle 6"/>
          <p:cNvSpPr>
            <a:spLocks noGrp="1" noChangeArrowheads="1"/>
          </p:cNvSpPr>
          <p:nvPr>
            <p:ph type="sldNum" sz="quarter" idx="12"/>
          </p:nvPr>
        </p:nvSpPr>
        <p:spPr>
          <a:ln/>
        </p:spPr>
        <p:txBody>
          <a:bodyPr/>
          <a:lstStyle>
            <a:lvl1pPr>
              <a:defRPr/>
            </a:lvl1pPr>
          </a:lstStyle>
          <a:p>
            <a:pPr>
              <a:defRPr/>
            </a:pPr>
            <a:fld id="{E957E22C-F0D9-48B3-9FF8-6FEDFA78DD8D}"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4274730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616"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1617" name="テキスト プレースホルダ 2"/>
          <p:cNvSpPr>
            <a:spLocks noGrp="1"/>
          </p:cNvSpPr>
          <p:nvPr>
            <p:ph type="body" idx="1"/>
          </p:nvPr>
        </p:nvSpPr>
        <p:spPr>
          <a:xfrm>
            <a:off x="457200" y="1535113"/>
            <a:ext cx="4040188"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 テキストの書式設定</a:t>
            </a:r>
          </a:p>
        </p:txBody>
      </p:sp>
      <p:sp>
        <p:nvSpPr>
          <p:cNvPr id="1618" name="コンテンツ プレースホルダ 3"/>
          <p:cNvSpPr>
            <a:spLocks noGrp="1"/>
          </p:cNvSpPr>
          <p:nvPr>
            <p:ph sz="half" idx="2"/>
          </p:nvPr>
        </p:nvSpPr>
        <p:spPr>
          <a:xfrm>
            <a:off x="457200" y="2174875"/>
            <a:ext cx="4040188"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619" name="テキスト プレースホルダ 4"/>
          <p:cNvSpPr>
            <a:spLocks noGrp="1"/>
          </p:cNvSpPr>
          <p:nvPr>
            <p:ph type="body" sz="quarter" idx="3"/>
          </p:nvPr>
        </p:nvSpPr>
        <p:spPr>
          <a:xfrm>
            <a:off x="4645026" y="1535113"/>
            <a:ext cx="4041775" cy="63976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 テキストの書式設定</a:t>
            </a:r>
          </a:p>
        </p:txBody>
      </p:sp>
      <p:sp>
        <p:nvSpPr>
          <p:cNvPr id="1620" name="コンテンツ プレースホルダ 5"/>
          <p:cNvSpPr>
            <a:spLocks noGrp="1"/>
          </p:cNvSpPr>
          <p:nvPr>
            <p:ph sz="quarter" idx="4"/>
          </p:nvPr>
        </p:nvSpPr>
        <p:spPr>
          <a:xfrm>
            <a:off x="4645026" y="2174875"/>
            <a:ext cx="4041775" cy="3951288"/>
          </a:xfrm>
        </p:spPr>
        <p:txBody>
          <a:bodyPr/>
          <a:lstStyle>
            <a:lvl1pPr>
              <a:defRPr sz="2215"/>
            </a:lvl1pPr>
            <a:lvl2pPr>
              <a:defRPr sz="1846"/>
            </a:lvl2pPr>
            <a:lvl3pPr>
              <a:defRPr sz="1662"/>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621"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1622"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623" name="Rectangle 6"/>
          <p:cNvSpPr>
            <a:spLocks noGrp="1" noChangeArrowheads="1"/>
          </p:cNvSpPr>
          <p:nvPr>
            <p:ph type="sldNum" sz="quarter" idx="12"/>
          </p:nvPr>
        </p:nvSpPr>
        <p:spPr>
          <a:ln/>
        </p:spPr>
        <p:txBody>
          <a:bodyPr/>
          <a:lstStyle>
            <a:lvl1pPr>
              <a:defRPr/>
            </a:lvl1pPr>
          </a:lstStyle>
          <a:p>
            <a:pPr>
              <a:defRPr/>
            </a:pPr>
            <a:fld id="{D87119DD-62A9-47D4-8928-7EE7D6859AE6}"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7405421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625" name="タイトル 1"/>
          <p:cNvSpPr>
            <a:spLocks noGrp="1"/>
          </p:cNvSpPr>
          <p:nvPr>
            <p:ph type="title"/>
          </p:nvPr>
        </p:nvSpPr>
        <p:spPr/>
        <p:txBody>
          <a:bodyPr/>
          <a:lstStyle/>
          <a:p>
            <a:r>
              <a:rPr lang="ja-JP" altLang="en-US"/>
              <a:t>マスタ タイトルの書式設定</a:t>
            </a:r>
          </a:p>
        </p:txBody>
      </p:sp>
      <p:sp>
        <p:nvSpPr>
          <p:cNvPr id="1626"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1627"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628" name="Rectangle 6"/>
          <p:cNvSpPr>
            <a:spLocks noGrp="1" noChangeArrowheads="1"/>
          </p:cNvSpPr>
          <p:nvPr>
            <p:ph type="sldNum" sz="quarter" idx="12"/>
          </p:nvPr>
        </p:nvSpPr>
        <p:spPr>
          <a:ln/>
        </p:spPr>
        <p:txBody>
          <a:bodyPr/>
          <a:lstStyle>
            <a:lvl1pPr>
              <a:defRPr/>
            </a:lvl1pPr>
          </a:lstStyle>
          <a:p>
            <a:pPr>
              <a:defRPr/>
            </a:pPr>
            <a:fld id="{309A9406-7811-4395-B584-0E5BEBB99143}"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6998756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630"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1631"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632" name="Rectangle 6"/>
          <p:cNvSpPr>
            <a:spLocks noGrp="1" noChangeArrowheads="1"/>
          </p:cNvSpPr>
          <p:nvPr>
            <p:ph type="sldNum" sz="quarter" idx="12"/>
          </p:nvPr>
        </p:nvSpPr>
        <p:spPr>
          <a:ln/>
        </p:spPr>
        <p:txBody>
          <a:bodyPr/>
          <a:lstStyle>
            <a:lvl1pPr>
              <a:defRPr/>
            </a:lvl1pPr>
          </a:lstStyle>
          <a:p>
            <a:pPr>
              <a:defRPr/>
            </a:pPr>
            <a:fld id="{88B5E6BF-B017-442A-92B8-2EB0DBB12960}"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7824781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634" name="タイトル 1"/>
          <p:cNvSpPr>
            <a:spLocks noGrp="1"/>
          </p:cNvSpPr>
          <p:nvPr>
            <p:ph type="title"/>
          </p:nvPr>
        </p:nvSpPr>
        <p:spPr>
          <a:xfrm>
            <a:off x="457200" y="273050"/>
            <a:ext cx="3008313" cy="1162050"/>
          </a:xfrm>
        </p:spPr>
        <p:txBody>
          <a:bodyPr anchor="b"/>
          <a:lstStyle>
            <a:lvl1pPr algn="l">
              <a:defRPr sz="1846" b="1"/>
            </a:lvl1pPr>
          </a:lstStyle>
          <a:p>
            <a:r>
              <a:rPr lang="ja-JP" altLang="en-US"/>
              <a:t>マスタ タイトルの書式設定</a:t>
            </a:r>
          </a:p>
        </p:txBody>
      </p:sp>
      <p:sp>
        <p:nvSpPr>
          <p:cNvPr id="1635" name="コンテンツ プレースホルダ 2"/>
          <p:cNvSpPr>
            <a:spLocks noGrp="1"/>
          </p:cNvSpPr>
          <p:nvPr>
            <p:ph idx="1"/>
          </p:nvPr>
        </p:nvSpPr>
        <p:spPr>
          <a:xfrm>
            <a:off x="3575051" y="273052"/>
            <a:ext cx="5111750"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636" name="テキスト プレースホルダ 3"/>
          <p:cNvSpPr>
            <a:spLocks noGrp="1"/>
          </p:cNvSpPr>
          <p:nvPr>
            <p:ph type="body" sz="half" idx="2"/>
          </p:nvPr>
        </p:nvSpPr>
        <p:spPr>
          <a:xfrm>
            <a:off x="457200" y="1435102"/>
            <a:ext cx="3008313" cy="4691063"/>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 テキストの書式設定</a:t>
            </a:r>
          </a:p>
        </p:txBody>
      </p:sp>
      <p:sp>
        <p:nvSpPr>
          <p:cNvPr id="1637"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1638"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639" name="Rectangle 6"/>
          <p:cNvSpPr>
            <a:spLocks noGrp="1" noChangeArrowheads="1"/>
          </p:cNvSpPr>
          <p:nvPr>
            <p:ph type="sldNum" sz="quarter" idx="12"/>
          </p:nvPr>
        </p:nvSpPr>
        <p:spPr>
          <a:ln/>
        </p:spPr>
        <p:txBody>
          <a:bodyPr/>
          <a:lstStyle>
            <a:lvl1pPr>
              <a:defRPr/>
            </a:lvl1pPr>
          </a:lstStyle>
          <a:p>
            <a:pPr>
              <a:defRPr/>
            </a:pPr>
            <a:fld id="{3D53F277-5D2C-4041-8EEC-FDD3AF1937F5}"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23440314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641" name="タイトル 1"/>
          <p:cNvSpPr>
            <a:spLocks noGrp="1"/>
          </p:cNvSpPr>
          <p:nvPr>
            <p:ph type="title"/>
          </p:nvPr>
        </p:nvSpPr>
        <p:spPr>
          <a:xfrm>
            <a:off x="1792288" y="4800600"/>
            <a:ext cx="5486400" cy="566738"/>
          </a:xfrm>
        </p:spPr>
        <p:txBody>
          <a:bodyPr anchor="b"/>
          <a:lstStyle>
            <a:lvl1pPr algn="l">
              <a:defRPr sz="1846" b="1"/>
            </a:lvl1pPr>
          </a:lstStyle>
          <a:p>
            <a:r>
              <a:rPr lang="ja-JP" altLang="en-US"/>
              <a:t>マスタ タイトルの書式設定</a:t>
            </a:r>
          </a:p>
        </p:txBody>
      </p:sp>
      <p:sp>
        <p:nvSpPr>
          <p:cNvPr id="1642" name="図プレースホルダ 2"/>
          <p:cNvSpPr>
            <a:spLocks noGrp="1"/>
          </p:cNvSpPr>
          <p:nvPr>
            <p:ph type="pic" idx="1"/>
          </p:nvPr>
        </p:nvSpPr>
        <p:spPr>
          <a:xfrm>
            <a:off x="1792288" y="612775"/>
            <a:ext cx="5486400" cy="4114800"/>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pPr lvl="0"/>
            <a:r>
              <a:rPr lang="ja-JP" altLang="en-US" noProof="0"/>
              <a:t>アイコンをクリックして図を追加</a:t>
            </a:r>
          </a:p>
        </p:txBody>
      </p:sp>
      <p:sp>
        <p:nvSpPr>
          <p:cNvPr id="1643" name="テキスト プレースホルダ 3"/>
          <p:cNvSpPr>
            <a:spLocks noGrp="1"/>
          </p:cNvSpPr>
          <p:nvPr>
            <p:ph type="body" sz="half" idx="2"/>
          </p:nvPr>
        </p:nvSpPr>
        <p:spPr>
          <a:xfrm>
            <a:off x="1792288" y="5367338"/>
            <a:ext cx="5486400" cy="804862"/>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ja-JP" altLang="en-US"/>
              <a:t>マスタ テキストの書式設定</a:t>
            </a:r>
          </a:p>
        </p:txBody>
      </p:sp>
      <p:sp>
        <p:nvSpPr>
          <p:cNvPr id="164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164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646" name="Rectangle 6"/>
          <p:cNvSpPr>
            <a:spLocks noGrp="1" noChangeArrowheads="1"/>
          </p:cNvSpPr>
          <p:nvPr>
            <p:ph type="sldNum" sz="quarter" idx="12"/>
          </p:nvPr>
        </p:nvSpPr>
        <p:spPr>
          <a:ln/>
        </p:spPr>
        <p:txBody>
          <a:bodyPr/>
          <a:lstStyle>
            <a:lvl1pPr>
              <a:defRPr/>
            </a:lvl1pPr>
          </a:lstStyle>
          <a:p>
            <a:pPr>
              <a:defRPr/>
            </a:pPr>
            <a:fld id="{EC8EF741-238D-49B1-8B15-C8FFE939F284}"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1904300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648" name="タイトル 1"/>
          <p:cNvSpPr>
            <a:spLocks noGrp="1"/>
          </p:cNvSpPr>
          <p:nvPr>
            <p:ph type="title"/>
          </p:nvPr>
        </p:nvSpPr>
        <p:spPr/>
        <p:txBody>
          <a:bodyPr/>
          <a:lstStyle/>
          <a:p>
            <a:r>
              <a:rPr lang="ja-JP" altLang="en-US"/>
              <a:t>マスタ タイトルの書式設定</a:t>
            </a:r>
          </a:p>
        </p:txBody>
      </p:sp>
      <p:sp>
        <p:nvSpPr>
          <p:cNvPr id="1649"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650"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1651"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652" name="Rectangle 6"/>
          <p:cNvSpPr>
            <a:spLocks noGrp="1" noChangeArrowheads="1"/>
          </p:cNvSpPr>
          <p:nvPr>
            <p:ph type="sldNum" sz="quarter" idx="12"/>
          </p:nvPr>
        </p:nvSpPr>
        <p:spPr>
          <a:ln/>
        </p:spPr>
        <p:txBody>
          <a:bodyPr/>
          <a:lstStyle>
            <a:lvl1pPr>
              <a:defRPr/>
            </a:lvl1pPr>
          </a:lstStyle>
          <a:p>
            <a:pPr>
              <a:defRPr/>
            </a:pPr>
            <a:fld id="{A2A49EFE-9711-42E5-B58A-4AFDE7DB0F52}"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3613828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654" name="縦書きタイトル 1"/>
          <p:cNvSpPr>
            <a:spLocks noGrp="1"/>
          </p:cNvSpPr>
          <p:nvPr>
            <p:ph type="title" orient="vert"/>
          </p:nvPr>
        </p:nvSpPr>
        <p:spPr>
          <a:xfrm>
            <a:off x="6515100" y="2"/>
            <a:ext cx="2171700" cy="6126163"/>
          </a:xfrm>
        </p:spPr>
        <p:txBody>
          <a:bodyPr vert="eaVert"/>
          <a:lstStyle/>
          <a:p>
            <a:r>
              <a:rPr lang="ja-JP" altLang="en-US"/>
              <a:t>マスタ タイトルの書式設定</a:t>
            </a:r>
          </a:p>
        </p:txBody>
      </p:sp>
      <p:sp>
        <p:nvSpPr>
          <p:cNvPr id="1655" name="縦書きテキスト プレースホルダ 2"/>
          <p:cNvSpPr>
            <a:spLocks noGrp="1"/>
          </p:cNvSpPr>
          <p:nvPr>
            <p:ph type="body" orient="vert" idx="1"/>
          </p:nvPr>
        </p:nvSpPr>
        <p:spPr>
          <a:xfrm>
            <a:off x="0" y="2"/>
            <a:ext cx="6362700"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656"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1657"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1658" name="Rectangle 6"/>
          <p:cNvSpPr>
            <a:spLocks noGrp="1" noChangeArrowheads="1"/>
          </p:cNvSpPr>
          <p:nvPr>
            <p:ph type="sldNum" sz="quarter" idx="12"/>
          </p:nvPr>
        </p:nvSpPr>
        <p:spPr>
          <a:ln/>
        </p:spPr>
        <p:txBody>
          <a:bodyPr/>
          <a:lstStyle>
            <a:lvl1pPr>
              <a:defRPr/>
            </a:lvl1pPr>
          </a:lstStyle>
          <a:p>
            <a:pPr>
              <a:defRPr/>
            </a:pPr>
            <a:fld id="{324F6C90-E276-4CE6-9B68-B962CFF687EA}" type="slidenum">
              <a:rPr lang="en-US" altLang="ja-JP">
                <a:solidFill>
                  <a:prstClr val="black"/>
                </a:solidFill>
              </a:rPr>
              <a:pPr>
                <a:defRPr/>
              </a:pPr>
              <a:t>‹#›</a:t>
            </a:fld>
            <a:endParaRPr lang="en-US" altLang="ja-JP">
              <a:solidFill>
                <a:prstClr val="black"/>
              </a:solidFill>
            </a:endParaRPr>
          </a:p>
        </p:txBody>
      </p:sp>
    </p:spTree>
    <p:extLst>
      <p:ext uri="{BB962C8B-B14F-4D97-AF65-F5344CB8AC3E}">
        <p14:creationId xmlns:p14="http://schemas.microsoft.com/office/powerpoint/2010/main" val="1002089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065" name="タイトル 1"/>
          <p:cNvSpPr>
            <a:spLocks noGrp="1"/>
          </p:cNvSpPr>
          <p:nvPr>
            <p:ph type="title"/>
          </p:nvPr>
        </p:nvSpPr>
        <p:spPr/>
        <p:txBody>
          <a:bodyPr/>
          <a:lstStyle/>
          <a:p>
            <a:r>
              <a:rPr kumimoji="1" lang="ja-JP" altLang="en-US"/>
              <a:t>マスタ タイトルの書式設定</a:t>
            </a:r>
          </a:p>
        </p:txBody>
      </p:sp>
      <p:sp>
        <p:nvSpPr>
          <p:cNvPr id="1066" name="日付プレースホルダ 2"/>
          <p:cNvSpPr>
            <a:spLocks noGrp="1"/>
          </p:cNvSpPr>
          <p:nvPr>
            <p:ph type="dt" sz="half" idx="10"/>
          </p:nvPr>
        </p:nvSpPr>
        <p:spPr/>
        <p:txBody>
          <a:bodyPr/>
          <a:lstStyle/>
          <a:p>
            <a:fld id="{963855AD-90DB-4F9D-9801-40AEA47EE6C0}" type="datetimeFigureOut">
              <a:rPr kumimoji="1" lang="ja-JP" altLang="en-US" smtClean="0"/>
              <a:pPr/>
              <a:t>2024/3/18</a:t>
            </a:fld>
            <a:endParaRPr kumimoji="1" lang="ja-JP" altLang="en-US"/>
          </a:p>
        </p:txBody>
      </p:sp>
      <p:sp>
        <p:nvSpPr>
          <p:cNvPr id="1067" name="フッター プレースホルダ 3"/>
          <p:cNvSpPr>
            <a:spLocks noGrp="1"/>
          </p:cNvSpPr>
          <p:nvPr>
            <p:ph type="ftr" sz="quarter" idx="11"/>
          </p:nvPr>
        </p:nvSpPr>
        <p:spPr/>
        <p:txBody>
          <a:bodyPr/>
          <a:lstStyle/>
          <a:p>
            <a:endParaRPr kumimoji="1" lang="ja-JP" altLang="en-US"/>
          </a:p>
        </p:txBody>
      </p:sp>
      <p:sp>
        <p:nvSpPr>
          <p:cNvPr id="1068" name="スライド番号プレースホルダ 4"/>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778" name="タイトル 1"/>
          <p:cNvSpPr>
            <a:spLocks noGrp="1"/>
          </p:cNvSpPr>
          <p:nvPr>
            <p:ph type="ctrTitle"/>
          </p:nvPr>
        </p:nvSpPr>
        <p:spPr>
          <a:xfrm>
            <a:off x="685800" y="2130431"/>
            <a:ext cx="7772400" cy="1470025"/>
          </a:xfrm>
        </p:spPr>
        <p:txBody>
          <a:bodyPr/>
          <a:lstStyle/>
          <a:p>
            <a:r>
              <a:rPr kumimoji="1" lang="ja-JP" altLang="en-US"/>
              <a:t>マスタ タイトルの書式設定</a:t>
            </a:r>
          </a:p>
        </p:txBody>
      </p:sp>
      <p:sp>
        <p:nvSpPr>
          <p:cNvPr id="2779"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2780" name="日付プレースホルダ 3"/>
          <p:cNvSpPr>
            <a:spLocks noGrp="1"/>
          </p:cNvSpPr>
          <p:nvPr>
            <p:ph type="dt" sz="half" idx="10"/>
          </p:nvPr>
        </p:nvSpPr>
        <p:spPr/>
        <p:txBody>
          <a:bodyPr/>
          <a:lstStyle/>
          <a:p>
            <a:fld id="{4A4A7708-AA6D-4437-A251-3D6D8388EEA6}" type="datetime1">
              <a:rPr kumimoji="1" lang="ja-JP" altLang="en-US" smtClean="0"/>
              <a:t>2024/3/18</a:t>
            </a:fld>
            <a:endParaRPr kumimoji="1" lang="ja-JP" altLang="en-US"/>
          </a:p>
        </p:txBody>
      </p:sp>
      <p:sp>
        <p:nvSpPr>
          <p:cNvPr id="2781" name="フッター プレースホルダ 4"/>
          <p:cNvSpPr>
            <a:spLocks noGrp="1"/>
          </p:cNvSpPr>
          <p:nvPr>
            <p:ph type="ftr" sz="quarter" idx="11"/>
          </p:nvPr>
        </p:nvSpPr>
        <p:spPr/>
        <p:txBody>
          <a:bodyPr/>
          <a:lstStyle/>
          <a:p>
            <a:endParaRPr kumimoji="1" lang="ja-JP" altLang="en-US"/>
          </a:p>
        </p:txBody>
      </p:sp>
      <p:sp>
        <p:nvSpPr>
          <p:cNvPr id="2782"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784" name="タイトル 1"/>
          <p:cNvSpPr>
            <a:spLocks noGrp="1"/>
          </p:cNvSpPr>
          <p:nvPr>
            <p:ph type="title"/>
          </p:nvPr>
        </p:nvSpPr>
        <p:spPr/>
        <p:txBody>
          <a:bodyPr/>
          <a:lstStyle/>
          <a:p>
            <a:r>
              <a:rPr kumimoji="1" lang="ja-JP" altLang="en-US"/>
              <a:t>マスタ タイトルの書式設定</a:t>
            </a:r>
          </a:p>
        </p:txBody>
      </p:sp>
      <p:sp>
        <p:nvSpPr>
          <p:cNvPr id="2785"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786" name="日付プレースホルダ 3"/>
          <p:cNvSpPr>
            <a:spLocks noGrp="1"/>
          </p:cNvSpPr>
          <p:nvPr>
            <p:ph type="dt" sz="half" idx="10"/>
          </p:nvPr>
        </p:nvSpPr>
        <p:spPr/>
        <p:txBody>
          <a:bodyPr/>
          <a:lstStyle/>
          <a:p>
            <a:fld id="{B0A90DC1-BF87-45DA-A7DE-133A458CA822}" type="datetime1">
              <a:rPr kumimoji="1" lang="ja-JP" altLang="en-US" smtClean="0"/>
              <a:t>2024/3/18</a:t>
            </a:fld>
            <a:endParaRPr kumimoji="1" lang="ja-JP" altLang="en-US"/>
          </a:p>
        </p:txBody>
      </p:sp>
      <p:sp>
        <p:nvSpPr>
          <p:cNvPr id="2787" name="フッター プレースホルダ 4"/>
          <p:cNvSpPr>
            <a:spLocks noGrp="1"/>
          </p:cNvSpPr>
          <p:nvPr>
            <p:ph type="ftr" sz="quarter" idx="11"/>
          </p:nvPr>
        </p:nvSpPr>
        <p:spPr/>
        <p:txBody>
          <a:bodyPr/>
          <a:lstStyle/>
          <a:p>
            <a:endParaRPr kumimoji="1" lang="ja-JP" altLang="en-US"/>
          </a:p>
        </p:txBody>
      </p:sp>
      <p:sp>
        <p:nvSpPr>
          <p:cNvPr id="2788"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790" name="タイトル 1"/>
          <p:cNvSpPr>
            <a:spLocks noGrp="1"/>
          </p:cNvSpPr>
          <p:nvPr>
            <p:ph type="title"/>
          </p:nvPr>
        </p:nvSpPr>
        <p:spPr>
          <a:xfrm>
            <a:off x="722313" y="4406906"/>
            <a:ext cx="7772400" cy="1362075"/>
          </a:xfrm>
        </p:spPr>
        <p:txBody>
          <a:bodyPr anchor="t"/>
          <a:lstStyle>
            <a:lvl1pPr algn="l">
              <a:defRPr sz="4000" b="1" cap="all"/>
            </a:lvl1pPr>
          </a:lstStyle>
          <a:p>
            <a:r>
              <a:rPr kumimoji="1" lang="ja-JP" altLang="en-US"/>
              <a:t>マスタ タイトルの書式設定</a:t>
            </a:r>
          </a:p>
        </p:txBody>
      </p:sp>
      <p:sp>
        <p:nvSpPr>
          <p:cNvPr id="2791"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2792" name="日付プレースホルダ 3"/>
          <p:cNvSpPr>
            <a:spLocks noGrp="1"/>
          </p:cNvSpPr>
          <p:nvPr>
            <p:ph type="dt" sz="half" idx="10"/>
          </p:nvPr>
        </p:nvSpPr>
        <p:spPr/>
        <p:txBody>
          <a:bodyPr/>
          <a:lstStyle/>
          <a:p>
            <a:fld id="{F7B88213-6F27-4065-8EC1-3FE1617FDA45}" type="datetime1">
              <a:rPr kumimoji="1" lang="ja-JP" altLang="en-US" smtClean="0"/>
              <a:t>2024/3/18</a:t>
            </a:fld>
            <a:endParaRPr kumimoji="1" lang="ja-JP" altLang="en-US"/>
          </a:p>
        </p:txBody>
      </p:sp>
      <p:sp>
        <p:nvSpPr>
          <p:cNvPr id="2793" name="フッター プレースホルダ 4"/>
          <p:cNvSpPr>
            <a:spLocks noGrp="1"/>
          </p:cNvSpPr>
          <p:nvPr>
            <p:ph type="ftr" sz="quarter" idx="11"/>
          </p:nvPr>
        </p:nvSpPr>
        <p:spPr/>
        <p:txBody>
          <a:bodyPr/>
          <a:lstStyle/>
          <a:p>
            <a:endParaRPr kumimoji="1" lang="ja-JP" altLang="en-US"/>
          </a:p>
        </p:txBody>
      </p:sp>
      <p:sp>
        <p:nvSpPr>
          <p:cNvPr id="2794"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796" name="タイトル 1"/>
          <p:cNvSpPr>
            <a:spLocks noGrp="1"/>
          </p:cNvSpPr>
          <p:nvPr>
            <p:ph type="title"/>
          </p:nvPr>
        </p:nvSpPr>
        <p:spPr/>
        <p:txBody>
          <a:bodyPr/>
          <a:lstStyle/>
          <a:p>
            <a:r>
              <a:rPr kumimoji="1" lang="ja-JP" altLang="en-US"/>
              <a:t>マスタ タイトルの書式設定</a:t>
            </a:r>
          </a:p>
        </p:txBody>
      </p:sp>
      <p:sp>
        <p:nvSpPr>
          <p:cNvPr id="2797" name="コンテンツ プレースホル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798" name="コンテンツ プレースホル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799" name="日付プレースホルダ 4"/>
          <p:cNvSpPr>
            <a:spLocks noGrp="1"/>
          </p:cNvSpPr>
          <p:nvPr>
            <p:ph type="dt" sz="half" idx="10"/>
          </p:nvPr>
        </p:nvSpPr>
        <p:spPr/>
        <p:txBody>
          <a:bodyPr/>
          <a:lstStyle/>
          <a:p>
            <a:fld id="{D81C081E-D873-4E79-8890-6E391DE548E0}" type="datetime1">
              <a:rPr kumimoji="1" lang="ja-JP" altLang="en-US" smtClean="0"/>
              <a:t>2024/3/18</a:t>
            </a:fld>
            <a:endParaRPr kumimoji="1" lang="ja-JP" altLang="en-US"/>
          </a:p>
        </p:txBody>
      </p:sp>
      <p:sp>
        <p:nvSpPr>
          <p:cNvPr id="2800" name="フッター プレースホルダ 5"/>
          <p:cNvSpPr>
            <a:spLocks noGrp="1"/>
          </p:cNvSpPr>
          <p:nvPr>
            <p:ph type="ftr" sz="quarter" idx="11"/>
          </p:nvPr>
        </p:nvSpPr>
        <p:spPr/>
        <p:txBody>
          <a:bodyPr/>
          <a:lstStyle/>
          <a:p>
            <a:endParaRPr kumimoji="1" lang="ja-JP" altLang="en-US"/>
          </a:p>
        </p:txBody>
      </p:sp>
      <p:sp>
        <p:nvSpPr>
          <p:cNvPr id="2801" name="スライド番号プレースホルダ 6"/>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803" name="タイトル 1"/>
          <p:cNvSpPr>
            <a:spLocks noGrp="1"/>
          </p:cNvSpPr>
          <p:nvPr>
            <p:ph type="title"/>
          </p:nvPr>
        </p:nvSpPr>
        <p:spPr/>
        <p:txBody>
          <a:bodyPr/>
          <a:lstStyle>
            <a:lvl1pPr>
              <a:defRPr/>
            </a:lvl1pPr>
          </a:lstStyle>
          <a:p>
            <a:r>
              <a:rPr kumimoji="1" lang="ja-JP" altLang="en-US"/>
              <a:t>マスタ タイトルの書式設定</a:t>
            </a:r>
          </a:p>
        </p:txBody>
      </p:sp>
      <p:sp>
        <p:nvSpPr>
          <p:cNvPr id="2804"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2805"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806" name="テキスト プレースホルダ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2807" name="コンテンツ プレースホルダ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808" name="日付プレースホルダ 6"/>
          <p:cNvSpPr>
            <a:spLocks noGrp="1"/>
          </p:cNvSpPr>
          <p:nvPr>
            <p:ph type="dt" sz="half" idx="10"/>
          </p:nvPr>
        </p:nvSpPr>
        <p:spPr/>
        <p:txBody>
          <a:bodyPr/>
          <a:lstStyle/>
          <a:p>
            <a:fld id="{F1A50971-F2A9-4EBB-9CCF-231E8255EA26}" type="datetime1">
              <a:rPr kumimoji="1" lang="ja-JP" altLang="en-US" smtClean="0"/>
              <a:t>2024/3/18</a:t>
            </a:fld>
            <a:endParaRPr kumimoji="1" lang="ja-JP" altLang="en-US"/>
          </a:p>
        </p:txBody>
      </p:sp>
      <p:sp>
        <p:nvSpPr>
          <p:cNvPr id="2809" name="フッター プレースホルダ 7"/>
          <p:cNvSpPr>
            <a:spLocks noGrp="1"/>
          </p:cNvSpPr>
          <p:nvPr>
            <p:ph type="ftr" sz="quarter" idx="11"/>
          </p:nvPr>
        </p:nvSpPr>
        <p:spPr/>
        <p:txBody>
          <a:bodyPr/>
          <a:lstStyle/>
          <a:p>
            <a:endParaRPr kumimoji="1" lang="ja-JP" altLang="en-US"/>
          </a:p>
        </p:txBody>
      </p:sp>
      <p:sp>
        <p:nvSpPr>
          <p:cNvPr id="2810" name="スライド番号プレースホルダ 8"/>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812" name="タイトル 1"/>
          <p:cNvSpPr>
            <a:spLocks noGrp="1"/>
          </p:cNvSpPr>
          <p:nvPr>
            <p:ph type="title"/>
          </p:nvPr>
        </p:nvSpPr>
        <p:spPr/>
        <p:txBody>
          <a:bodyPr/>
          <a:lstStyle/>
          <a:p>
            <a:r>
              <a:rPr kumimoji="1" lang="ja-JP" altLang="en-US"/>
              <a:t>マスタ タイトルの書式設定</a:t>
            </a:r>
          </a:p>
        </p:txBody>
      </p:sp>
      <p:sp>
        <p:nvSpPr>
          <p:cNvPr id="2813" name="日付プレースホルダ 2"/>
          <p:cNvSpPr>
            <a:spLocks noGrp="1"/>
          </p:cNvSpPr>
          <p:nvPr>
            <p:ph type="dt" sz="half" idx="10"/>
          </p:nvPr>
        </p:nvSpPr>
        <p:spPr/>
        <p:txBody>
          <a:bodyPr/>
          <a:lstStyle/>
          <a:p>
            <a:fld id="{3C3017F7-15F4-4C94-AEC8-114FF26ABB49}" type="datetime1">
              <a:rPr kumimoji="1" lang="ja-JP" altLang="en-US" smtClean="0"/>
              <a:t>2024/3/18</a:t>
            </a:fld>
            <a:endParaRPr kumimoji="1" lang="ja-JP" altLang="en-US"/>
          </a:p>
        </p:txBody>
      </p:sp>
      <p:sp>
        <p:nvSpPr>
          <p:cNvPr id="2814" name="フッター プレースホルダ 3"/>
          <p:cNvSpPr>
            <a:spLocks noGrp="1"/>
          </p:cNvSpPr>
          <p:nvPr>
            <p:ph type="ftr" sz="quarter" idx="11"/>
          </p:nvPr>
        </p:nvSpPr>
        <p:spPr/>
        <p:txBody>
          <a:bodyPr/>
          <a:lstStyle/>
          <a:p>
            <a:endParaRPr kumimoji="1" lang="ja-JP" altLang="en-US"/>
          </a:p>
        </p:txBody>
      </p:sp>
      <p:sp>
        <p:nvSpPr>
          <p:cNvPr id="2815" name="スライド番号プレースホルダ 4"/>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817" name="日付プレースホルダ 1"/>
          <p:cNvSpPr>
            <a:spLocks noGrp="1"/>
          </p:cNvSpPr>
          <p:nvPr>
            <p:ph type="dt" sz="half" idx="10"/>
          </p:nvPr>
        </p:nvSpPr>
        <p:spPr/>
        <p:txBody>
          <a:bodyPr/>
          <a:lstStyle/>
          <a:p>
            <a:fld id="{5878BB96-7DAB-47B8-A62E-A95FEC1D644A}" type="datetime1">
              <a:rPr kumimoji="1" lang="ja-JP" altLang="en-US" smtClean="0"/>
              <a:t>2024/3/18</a:t>
            </a:fld>
            <a:endParaRPr kumimoji="1" lang="ja-JP" altLang="en-US"/>
          </a:p>
        </p:txBody>
      </p:sp>
      <p:sp>
        <p:nvSpPr>
          <p:cNvPr id="2818" name="フッター プレースホルダ 2"/>
          <p:cNvSpPr>
            <a:spLocks noGrp="1"/>
          </p:cNvSpPr>
          <p:nvPr>
            <p:ph type="ftr" sz="quarter" idx="11"/>
          </p:nvPr>
        </p:nvSpPr>
        <p:spPr/>
        <p:txBody>
          <a:bodyPr/>
          <a:lstStyle/>
          <a:p>
            <a:endParaRPr kumimoji="1" lang="ja-JP" altLang="en-US"/>
          </a:p>
        </p:txBody>
      </p:sp>
      <p:sp>
        <p:nvSpPr>
          <p:cNvPr id="2819" name="スライド番号プレースホルダ 3"/>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821" name="タイトル 1"/>
          <p:cNvSpPr>
            <a:spLocks noGrp="1"/>
          </p:cNvSpPr>
          <p:nvPr>
            <p:ph type="title"/>
          </p:nvPr>
        </p:nvSpPr>
        <p:spPr>
          <a:xfrm>
            <a:off x="457202" y="273050"/>
            <a:ext cx="3008313" cy="1162050"/>
          </a:xfrm>
        </p:spPr>
        <p:txBody>
          <a:bodyPr anchor="b"/>
          <a:lstStyle>
            <a:lvl1pPr algn="l">
              <a:defRPr sz="2000" b="1"/>
            </a:lvl1pPr>
          </a:lstStyle>
          <a:p>
            <a:r>
              <a:rPr kumimoji="1" lang="ja-JP" altLang="en-US"/>
              <a:t>マスタ タイトルの書式設定</a:t>
            </a:r>
          </a:p>
        </p:txBody>
      </p:sp>
      <p:sp>
        <p:nvSpPr>
          <p:cNvPr id="2822" name="コンテンツ プレースホルダ 2"/>
          <p:cNvSpPr>
            <a:spLocks noGrp="1"/>
          </p:cNvSpPr>
          <p:nvPr>
            <p:ph idx="1"/>
          </p:nvPr>
        </p:nvSpPr>
        <p:spPr>
          <a:xfrm>
            <a:off x="3575052"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823" name="テキスト プレースホルダ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2824" name="日付プレースホルダ 4"/>
          <p:cNvSpPr>
            <a:spLocks noGrp="1"/>
          </p:cNvSpPr>
          <p:nvPr>
            <p:ph type="dt" sz="half" idx="10"/>
          </p:nvPr>
        </p:nvSpPr>
        <p:spPr/>
        <p:txBody>
          <a:bodyPr/>
          <a:lstStyle/>
          <a:p>
            <a:fld id="{AE17075B-311C-4ED2-8D20-6228B7795EE2}" type="datetime1">
              <a:rPr kumimoji="1" lang="ja-JP" altLang="en-US" smtClean="0"/>
              <a:t>2024/3/18</a:t>
            </a:fld>
            <a:endParaRPr kumimoji="1" lang="ja-JP" altLang="en-US"/>
          </a:p>
        </p:txBody>
      </p:sp>
      <p:sp>
        <p:nvSpPr>
          <p:cNvPr id="2825" name="フッター プレースホルダ 5"/>
          <p:cNvSpPr>
            <a:spLocks noGrp="1"/>
          </p:cNvSpPr>
          <p:nvPr>
            <p:ph type="ftr" sz="quarter" idx="11"/>
          </p:nvPr>
        </p:nvSpPr>
        <p:spPr/>
        <p:txBody>
          <a:bodyPr/>
          <a:lstStyle/>
          <a:p>
            <a:endParaRPr kumimoji="1" lang="ja-JP" altLang="en-US"/>
          </a:p>
        </p:txBody>
      </p:sp>
      <p:sp>
        <p:nvSpPr>
          <p:cNvPr id="2826" name="スライド番号プレースホルダ 6"/>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828"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2829"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2830"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2831" name="日付プレースホルダ 4"/>
          <p:cNvSpPr>
            <a:spLocks noGrp="1"/>
          </p:cNvSpPr>
          <p:nvPr>
            <p:ph type="dt" sz="half" idx="10"/>
          </p:nvPr>
        </p:nvSpPr>
        <p:spPr/>
        <p:txBody>
          <a:bodyPr/>
          <a:lstStyle/>
          <a:p>
            <a:fld id="{8E51E2AD-481A-4440-82D2-1D75D57743E7}" type="datetime1">
              <a:rPr kumimoji="1" lang="ja-JP" altLang="en-US" smtClean="0"/>
              <a:t>2024/3/18</a:t>
            </a:fld>
            <a:endParaRPr kumimoji="1" lang="ja-JP" altLang="en-US"/>
          </a:p>
        </p:txBody>
      </p:sp>
      <p:sp>
        <p:nvSpPr>
          <p:cNvPr id="2832" name="フッター プレースホルダ 5"/>
          <p:cNvSpPr>
            <a:spLocks noGrp="1"/>
          </p:cNvSpPr>
          <p:nvPr>
            <p:ph type="ftr" sz="quarter" idx="11"/>
          </p:nvPr>
        </p:nvSpPr>
        <p:spPr/>
        <p:txBody>
          <a:bodyPr/>
          <a:lstStyle/>
          <a:p>
            <a:endParaRPr kumimoji="1" lang="ja-JP" altLang="en-US"/>
          </a:p>
        </p:txBody>
      </p:sp>
      <p:sp>
        <p:nvSpPr>
          <p:cNvPr id="2833" name="スライド番号プレースホルダ 6"/>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835" name="タイトル 1"/>
          <p:cNvSpPr>
            <a:spLocks noGrp="1"/>
          </p:cNvSpPr>
          <p:nvPr>
            <p:ph type="title"/>
          </p:nvPr>
        </p:nvSpPr>
        <p:spPr/>
        <p:txBody>
          <a:bodyPr/>
          <a:lstStyle/>
          <a:p>
            <a:r>
              <a:rPr kumimoji="1" lang="ja-JP" altLang="en-US"/>
              <a:t>マスタ タイトルの書式設定</a:t>
            </a:r>
          </a:p>
        </p:txBody>
      </p:sp>
      <p:sp>
        <p:nvSpPr>
          <p:cNvPr id="2836"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837" name="日付プレースホルダ 3"/>
          <p:cNvSpPr>
            <a:spLocks noGrp="1"/>
          </p:cNvSpPr>
          <p:nvPr>
            <p:ph type="dt" sz="half" idx="10"/>
          </p:nvPr>
        </p:nvSpPr>
        <p:spPr/>
        <p:txBody>
          <a:bodyPr/>
          <a:lstStyle/>
          <a:p>
            <a:fld id="{FB3770DB-1C9C-404A-96FC-67018B02A3D8}" type="datetime1">
              <a:rPr kumimoji="1" lang="ja-JP" altLang="en-US" smtClean="0"/>
              <a:t>2024/3/18</a:t>
            </a:fld>
            <a:endParaRPr kumimoji="1" lang="ja-JP" altLang="en-US"/>
          </a:p>
        </p:txBody>
      </p:sp>
      <p:sp>
        <p:nvSpPr>
          <p:cNvPr id="2838" name="フッター プレースホルダ 4"/>
          <p:cNvSpPr>
            <a:spLocks noGrp="1"/>
          </p:cNvSpPr>
          <p:nvPr>
            <p:ph type="ftr" sz="quarter" idx="11"/>
          </p:nvPr>
        </p:nvSpPr>
        <p:spPr/>
        <p:txBody>
          <a:bodyPr/>
          <a:lstStyle/>
          <a:p>
            <a:endParaRPr kumimoji="1" lang="ja-JP" altLang="en-US"/>
          </a:p>
        </p:txBody>
      </p:sp>
      <p:sp>
        <p:nvSpPr>
          <p:cNvPr id="2839"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070" name="日付プレースホルダ 1"/>
          <p:cNvSpPr>
            <a:spLocks noGrp="1"/>
          </p:cNvSpPr>
          <p:nvPr>
            <p:ph type="dt" sz="half" idx="10"/>
          </p:nvPr>
        </p:nvSpPr>
        <p:spPr/>
        <p:txBody>
          <a:bodyPr/>
          <a:lstStyle/>
          <a:p>
            <a:fld id="{963855AD-90DB-4F9D-9801-40AEA47EE6C0}" type="datetimeFigureOut">
              <a:rPr kumimoji="1" lang="ja-JP" altLang="en-US" smtClean="0"/>
              <a:pPr/>
              <a:t>2024/3/18</a:t>
            </a:fld>
            <a:endParaRPr kumimoji="1" lang="ja-JP" altLang="en-US"/>
          </a:p>
        </p:txBody>
      </p:sp>
      <p:sp>
        <p:nvSpPr>
          <p:cNvPr id="1071" name="フッター プレースホルダ 2"/>
          <p:cNvSpPr>
            <a:spLocks noGrp="1"/>
          </p:cNvSpPr>
          <p:nvPr>
            <p:ph type="ftr" sz="quarter" idx="11"/>
          </p:nvPr>
        </p:nvSpPr>
        <p:spPr/>
        <p:txBody>
          <a:bodyPr/>
          <a:lstStyle/>
          <a:p>
            <a:endParaRPr kumimoji="1" lang="ja-JP" altLang="en-US"/>
          </a:p>
        </p:txBody>
      </p:sp>
      <p:sp>
        <p:nvSpPr>
          <p:cNvPr id="1072" name="スライド番号プレースホルダ 3"/>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841" name="縦書きタイトル 1"/>
          <p:cNvSpPr>
            <a:spLocks noGrp="1"/>
          </p:cNvSpPr>
          <p:nvPr>
            <p:ph type="title" orient="vert"/>
          </p:nvPr>
        </p:nvSpPr>
        <p:spPr>
          <a:xfrm>
            <a:off x="6629400" y="274643"/>
            <a:ext cx="2057400" cy="5851525"/>
          </a:xfrm>
        </p:spPr>
        <p:txBody>
          <a:bodyPr vert="eaVert"/>
          <a:lstStyle/>
          <a:p>
            <a:r>
              <a:rPr kumimoji="1" lang="ja-JP" altLang="en-US"/>
              <a:t>マスタ タイトルの書式設定</a:t>
            </a:r>
          </a:p>
        </p:txBody>
      </p:sp>
      <p:sp>
        <p:nvSpPr>
          <p:cNvPr id="2842" name="縦書きテキスト プレースホルダ 2"/>
          <p:cNvSpPr>
            <a:spLocks noGrp="1"/>
          </p:cNvSpPr>
          <p:nvPr>
            <p:ph type="body" orient="vert" idx="1"/>
          </p:nvPr>
        </p:nvSpPr>
        <p:spPr>
          <a:xfrm>
            <a:off x="457200" y="274643"/>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843" name="日付プレースホルダ 3"/>
          <p:cNvSpPr>
            <a:spLocks noGrp="1"/>
          </p:cNvSpPr>
          <p:nvPr>
            <p:ph type="dt" sz="half" idx="10"/>
          </p:nvPr>
        </p:nvSpPr>
        <p:spPr/>
        <p:txBody>
          <a:bodyPr/>
          <a:lstStyle/>
          <a:p>
            <a:fld id="{34BDE45A-F32F-415A-B7E9-E564D8D159FD}" type="datetime1">
              <a:rPr kumimoji="1" lang="ja-JP" altLang="en-US" smtClean="0"/>
              <a:t>2024/3/18</a:t>
            </a:fld>
            <a:endParaRPr kumimoji="1" lang="ja-JP" altLang="en-US"/>
          </a:p>
        </p:txBody>
      </p:sp>
      <p:sp>
        <p:nvSpPr>
          <p:cNvPr id="2844" name="フッター プレースホルダ 4"/>
          <p:cNvSpPr>
            <a:spLocks noGrp="1"/>
          </p:cNvSpPr>
          <p:nvPr>
            <p:ph type="ftr" sz="quarter" idx="11"/>
          </p:nvPr>
        </p:nvSpPr>
        <p:spPr/>
        <p:txBody>
          <a:bodyPr/>
          <a:lstStyle/>
          <a:p>
            <a:endParaRPr kumimoji="1" lang="ja-JP" altLang="en-US"/>
          </a:p>
        </p:txBody>
      </p:sp>
      <p:sp>
        <p:nvSpPr>
          <p:cNvPr id="2845"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847" name="コンテンツ プレースホルダ 1"/>
          <p:cNvSpPr>
            <a:spLocks noGrp="1"/>
          </p:cNvSpPr>
          <p:nvPr>
            <p:ph/>
          </p:nvPr>
        </p:nvSpPr>
        <p:spPr>
          <a:xfrm>
            <a:off x="457200" y="274643"/>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848" name="Rectangle 4"/>
          <p:cNvSpPr>
            <a:spLocks noGrp="1" noChangeArrowheads="1"/>
          </p:cNvSpPr>
          <p:nvPr>
            <p:ph type="dt" sz="half" idx="10"/>
          </p:nvPr>
        </p:nvSpPr>
        <p:spPr>
          <a:ln/>
        </p:spPr>
        <p:txBody>
          <a:bodyPr/>
          <a:lstStyle>
            <a:lvl1pPr>
              <a:defRPr/>
            </a:lvl1pPr>
          </a:lstStyle>
          <a:p>
            <a:pPr>
              <a:defRPr/>
            </a:pPr>
            <a:fld id="{83993A77-7027-42CA-AFC0-41B1E828861E}" type="datetime1">
              <a:rPr lang="ja-JP" altLang="en-US" smtClean="0"/>
              <a:t>2024/3/18</a:t>
            </a:fld>
            <a:endParaRPr lang="en-US" altLang="ja-JP"/>
          </a:p>
        </p:txBody>
      </p:sp>
      <p:sp>
        <p:nvSpPr>
          <p:cNvPr id="2849"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2850" name="Rectangle 6"/>
          <p:cNvSpPr>
            <a:spLocks noGrp="1" noChangeArrowheads="1"/>
          </p:cNvSpPr>
          <p:nvPr>
            <p:ph type="sldNum" sz="quarter" idx="12"/>
          </p:nvPr>
        </p:nvSpPr>
        <p:spPr>
          <a:ln/>
        </p:spPr>
        <p:txBody>
          <a:bodyPr/>
          <a:lstStyle>
            <a:lvl1pPr>
              <a:defRPr/>
            </a:lvl1pPr>
          </a:lstStyle>
          <a:p>
            <a:pPr>
              <a:defRPr/>
            </a:pPr>
            <a:fld id="{F3B80965-1F37-4529-9B13-8C162FF455FC}" type="slidenum">
              <a:rPr lang="en-US" altLang="ja-JP"/>
              <a:pPr>
                <a:defRPr/>
              </a:pPr>
              <a:t>‹#›</a:t>
            </a:fld>
            <a:endParaRPr lang="en-US" altLang="ja-JP"/>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2852" name="タイトル 1"/>
          <p:cNvSpPr>
            <a:spLocks noGrp="1"/>
          </p:cNvSpPr>
          <p:nvPr>
            <p:ph type="title"/>
          </p:nvPr>
        </p:nvSpPr>
        <p:spPr/>
        <p:txBody>
          <a:bodyPr/>
          <a:lstStyle/>
          <a:p>
            <a:r>
              <a:rPr lang="ja-JP" altLang="en-US"/>
              <a:t>マスタ タイトルの書式設定</a:t>
            </a:r>
          </a:p>
        </p:txBody>
      </p:sp>
      <p:sp>
        <p:nvSpPr>
          <p:cNvPr id="2853" name="Rectangle 4"/>
          <p:cNvSpPr>
            <a:spLocks noGrp="1" noChangeArrowheads="1"/>
          </p:cNvSpPr>
          <p:nvPr>
            <p:ph type="dt" sz="half" idx="10"/>
          </p:nvPr>
        </p:nvSpPr>
        <p:spPr>
          <a:ln/>
        </p:spPr>
        <p:txBody>
          <a:bodyPr/>
          <a:lstStyle>
            <a:lvl1pPr>
              <a:defRPr/>
            </a:lvl1pPr>
          </a:lstStyle>
          <a:p>
            <a:pPr>
              <a:defRPr/>
            </a:pPr>
            <a:fld id="{F9E8B837-ACFE-4673-AB77-3AFE9763251A}" type="datetime1">
              <a:rPr lang="ja-JP" altLang="en-US" smtClean="0"/>
              <a:t>2024/3/18</a:t>
            </a:fld>
            <a:endParaRPr lang="en-US" altLang="ja-JP"/>
          </a:p>
        </p:txBody>
      </p:sp>
      <p:sp>
        <p:nvSpPr>
          <p:cNvPr id="285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2855" name="Rectangle 6"/>
          <p:cNvSpPr>
            <a:spLocks noGrp="1" noChangeArrowheads="1"/>
          </p:cNvSpPr>
          <p:nvPr>
            <p:ph type="sldNum" sz="quarter" idx="12"/>
          </p:nvPr>
        </p:nvSpPr>
        <p:spPr>
          <a:ln/>
        </p:spPr>
        <p:txBody>
          <a:bodyPr/>
          <a:lstStyle>
            <a:lvl1pPr>
              <a:defRPr/>
            </a:lvl1pPr>
          </a:lstStyle>
          <a:p>
            <a:pPr>
              <a:defRPr/>
            </a:pPr>
            <a:fld id="{CC65D9E1-3EB5-43DE-BEDF-72D1702BCA9E}" type="slidenum">
              <a:rPr lang="en-US" altLang="ja-JP"/>
              <a:pPr>
                <a:defRPr/>
              </a:pPr>
              <a:t>‹#›</a:t>
            </a:fld>
            <a:endParaRPr lang="en-US" altLang="ja-JP"/>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5_タイトルとコンテンツ">
    <p:spTree>
      <p:nvGrpSpPr>
        <p:cNvPr id="1" name=""/>
        <p:cNvGrpSpPr/>
        <p:nvPr/>
      </p:nvGrpSpPr>
      <p:grpSpPr>
        <a:xfrm>
          <a:off x="0" y="0"/>
          <a:ext cx="0" cy="0"/>
          <a:chOff x="0" y="0"/>
          <a:chExt cx="0" cy="0"/>
        </a:xfrm>
      </p:grpSpPr>
      <p:sp>
        <p:nvSpPr>
          <p:cNvPr id="2857" name="タイトル 1"/>
          <p:cNvSpPr>
            <a:spLocks noGrp="1"/>
          </p:cNvSpPr>
          <p:nvPr>
            <p:ph type="title"/>
          </p:nvPr>
        </p:nvSpPr>
        <p:spPr/>
        <p:txBody>
          <a:bodyPr/>
          <a:lstStyle/>
          <a:p>
            <a:r>
              <a:rPr lang="ja-JP" altLang="en-US"/>
              <a:t>マスタ タイトルの書式設定</a:t>
            </a:r>
          </a:p>
        </p:txBody>
      </p:sp>
      <p:sp>
        <p:nvSpPr>
          <p:cNvPr id="2858" name="Rectangle 4"/>
          <p:cNvSpPr>
            <a:spLocks noGrp="1" noChangeArrowheads="1"/>
          </p:cNvSpPr>
          <p:nvPr>
            <p:ph type="dt" sz="half" idx="10"/>
          </p:nvPr>
        </p:nvSpPr>
        <p:spPr>
          <a:ln/>
        </p:spPr>
        <p:txBody>
          <a:bodyPr/>
          <a:lstStyle>
            <a:lvl1pPr>
              <a:defRPr/>
            </a:lvl1pPr>
          </a:lstStyle>
          <a:p>
            <a:pPr>
              <a:defRPr/>
            </a:pPr>
            <a:fld id="{7120A5DD-8FDE-4710-BE6F-0CB190EB2C1E}" type="datetime1">
              <a:rPr lang="ja-JP" altLang="en-US" smtClean="0"/>
              <a:t>2024/3/18</a:t>
            </a:fld>
            <a:endParaRPr lang="en-US" altLang="ja-JP"/>
          </a:p>
        </p:txBody>
      </p:sp>
      <p:sp>
        <p:nvSpPr>
          <p:cNvPr id="2859"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2860" name="Rectangle 6"/>
          <p:cNvSpPr>
            <a:spLocks noGrp="1" noChangeArrowheads="1"/>
          </p:cNvSpPr>
          <p:nvPr>
            <p:ph type="sldNum" sz="quarter" idx="12"/>
          </p:nvPr>
        </p:nvSpPr>
        <p:spPr>
          <a:ln/>
        </p:spPr>
        <p:txBody>
          <a:bodyPr/>
          <a:lstStyle>
            <a:lvl1pPr>
              <a:defRPr/>
            </a:lvl1pPr>
          </a:lstStyle>
          <a:p>
            <a:pPr>
              <a:defRPr/>
            </a:pPr>
            <a:fld id="{42DE37D2-9058-487D-936B-3FFD068C5FE1}" type="slidenum">
              <a:rPr lang="en-US" altLang="ja-JP"/>
              <a:pPr>
                <a:defRPr/>
              </a:pPr>
              <a:t>‹#›</a:t>
            </a:fld>
            <a:endParaRPr lang="en-US" altLang="ja-JP"/>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6_タイトルとコンテンツ">
    <p:spTree>
      <p:nvGrpSpPr>
        <p:cNvPr id="1" name=""/>
        <p:cNvGrpSpPr/>
        <p:nvPr/>
      </p:nvGrpSpPr>
      <p:grpSpPr>
        <a:xfrm>
          <a:off x="0" y="0"/>
          <a:ext cx="0" cy="0"/>
          <a:chOff x="0" y="0"/>
          <a:chExt cx="0" cy="0"/>
        </a:xfrm>
      </p:grpSpPr>
      <p:sp>
        <p:nvSpPr>
          <p:cNvPr id="2862" name="タイトル 1"/>
          <p:cNvSpPr>
            <a:spLocks noGrp="1"/>
          </p:cNvSpPr>
          <p:nvPr>
            <p:ph type="title"/>
          </p:nvPr>
        </p:nvSpPr>
        <p:spPr/>
        <p:txBody>
          <a:bodyPr/>
          <a:lstStyle/>
          <a:p>
            <a:r>
              <a:rPr lang="ja-JP" altLang="en-US"/>
              <a:t>マスタ タイトルの書式設定</a:t>
            </a:r>
          </a:p>
        </p:txBody>
      </p:sp>
      <p:sp>
        <p:nvSpPr>
          <p:cNvPr id="2863" name="Rectangle 4"/>
          <p:cNvSpPr>
            <a:spLocks noGrp="1" noChangeArrowheads="1"/>
          </p:cNvSpPr>
          <p:nvPr>
            <p:ph type="dt" sz="half" idx="10"/>
          </p:nvPr>
        </p:nvSpPr>
        <p:spPr>
          <a:ln/>
        </p:spPr>
        <p:txBody>
          <a:bodyPr/>
          <a:lstStyle>
            <a:lvl1pPr>
              <a:defRPr/>
            </a:lvl1pPr>
          </a:lstStyle>
          <a:p>
            <a:pPr>
              <a:defRPr/>
            </a:pPr>
            <a:fld id="{D0891072-F5E7-4882-99A6-F4657CB7C523}" type="datetime1">
              <a:rPr lang="ja-JP" altLang="en-US" smtClean="0"/>
              <a:t>2024/3/18</a:t>
            </a:fld>
            <a:endParaRPr lang="en-US" altLang="ja-JP"/>
          </a:p>
        </p:txBody>
      </p:sp>
      <p:sp>
        <p:nvSpPr>
          <p:cNvPr id="286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2865" name="Rectangle 6"/>
          <p:cNvSpPr>
            <a:spLocks noGrp="1" noChangeArrowheads="1"/>
          </p:cNvSpPr>
          <p:nvPr>
            <p:ph type="sldNum" sz="quarter" idx="12"/>
          </p:nvPr>
        </p:nvSpPr>
        <p:spPr>
          <a:ln/>
        </p:spPr>
        <p:txBody>
          <a:bodyPr/>
          <a:lstStyle>
            <a:lvl1pPr>
              <a:defRPr/>
            </a:lvl1pPr>
          </a:lstStyle>
          <a:p>
            <a:pPr>
              <a:defRPr/>
            </a:pPr>
            <a:fld id="{CE0216D3-6A12-4A3F-97FC-8C595923FD33}" type="slidenum">
              <a:rPr lang="en-US" altLang="ja-JP"/>
              <a:pPr>
                <a:defRPr/>
              </a:pPr>
              <a:t>‹#›</a:t>
            </a:fld>
            <a:endParaRPr lang="en-US" altLang="ja-JP"/>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4_タイトルとコンテンツ">
    <p:spTree>
      <p:nvGrpSpPr>
        <p:cNvPr id="1" name=""/>
        <p:cNvGrpSpPr/>
        <p:nvPr/>
      </p:nvGrpSpPr>
      <p:grpSpPr>
        <a:xfrm>
          <a:off x="0" y="0"/>
          <a:ext cx="0" cy="0"/>
          <a:chOff x="0" y="0"/>
          <a:chExt cx="0" cy="0"/>
        </a:xfrm>
      </p:grpSpPr>
      <p:sp>
        <p:nvSpPr>
          <p:cNvPr id="2867" name="タイトル 1"/>
          <p:cNvSpPr>
            <a:spLocks noGrp="1"/>
          </p:cNvSpPr>
          <p:nvPr>
            <p:ph type="title"/>
          </p:nvPr>
        </p:nvSpPr>
        <p:spPr/>
        <p:txBody>
          <a:bodyPr/>
          <a:lstStyle/>
          <a:p>
            <a:r>
              <a:rPr lang="ja-JP" altLang="en-US"/>
              <a:t>マスタ タイトルの書式設定</a:t>
            </a:r>
          </a:p>
        </p:txBody>
      </p:sp>
      <p:sp>
        <p:nvSpPr>
          <p:cNvPr id="2868" name="Rectangle 4"/>
          <p:cNvSpPr>
            <a:spLocks noGrp="1" noChangeArrowheads="1"/>
          </p:cNvSpPr>
          <p:nvPr>
            <p:ph type="dt" sz="half" idx="10"/>
          </p:nvPr>
        </p:nvSpPr>
        <p:spPr>
          <a:ln/>
        </p:spPr>
        <p:txBody>
          <a:bodyPr/>
          <a:lstStyle>
            <a:lvl1pPr>
              <a:defRPr/>
            </a:lvl1pPr>
          </a:lstStyle>
          <a:p>
            <a:pPr>
              <a:defRPr/>
            </a:pPr>
            <a:fld id="{7EFDD0C3-4BCD-4768-838A-816FA5C6D532}" type="datetime1">
              <a:rPr lang="ja-JP" altLang="en-US" smtClean="0"/>
              <a:t>2024/3/18</a:t>
            </a:fld>
            <a:endParaRPr lang="en-US" altLang="ja-JP"/>
          </a:p>
        </p:txBody>
      </p:sp>
      <p:sp>
        <p:nvSpPr>
          <p:cNvPr id="2869"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2870" name="Rectangle 6"/>
          <p:cNvSpPr>
            <a:spLocks noGrp="1" noChangeArrowheads="1"/>
          </p:cNvSpPr>
          <p:nvPr>
            <p:ph type="sldNum" sz="quarter" idx="12"/>
          </p:nvPr>
        </p:nvSpPr>
        <p:spPr>
          <a:ln/>
        </p:spPr>
        <p:txBody>
          <a:bodyPr/>
          <a:lstStyle>
            <a:lvl1pPr>
              <a:defRPr/>
            </a:lvl1pPr>
          </a:lstStyle>
          <a:p>
            <a:pPr>
              <a:defRPr/>
            </a:pPr>
            <a:fld id="{D91E4531-3D74-41CB-92D8-8267823E7D61}" type="slidenum">
              <a:rPr lang="en-US" altLang="ja-JP"/>
              <a:pPr>
                <a:defRPr/>
              </a:pPr>
              <a:t>‹#›</a:t>
            </a:fld>
            <a:endParaRPr lang="en-US" altLang="ja-JP"/>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3_タイトルとコンテンツ">
    <p:spTree>
      <p:nvGrpSpPr>
        <p:cNvPr id="1" name=""/>
        <p:cNvGrpSpPr/>
        <p:nvPr/>
      </p:nvGrpSpPr>
      <p:grpSpPr>
        <a:xfrm>
          <a:off x="0" y="0"/>
          <a:ext cx="0" cy="0"/>
          <a:chOff x="0" y="0"/>
          <a:chExt cx="0" cy="0"/>
        </a:xfrm>
      </p:grpSpPr>
      <p:sp>
        <p:nvSpPr>
          <p:cNvPr id="2872" name="タイトル 1"/>
          <p:cNvSpPr>
            <a:spLocks noGrp="1"/>
          </p:cNvSpPr>
          <p:nvPr>
            <p:ph type="title"/>
          </p:nvPr>
        </p:nvSpPr>
        <p:spPr/>
        <p:txBody>
          <a:bodyPr/>
          <a:lstStyle/>
          <a:p>
            <a:r>
              <a:rPr lang="ja-JP" altLang="en-US"/>
              <a:t>マスタ タイトルの書式設定</a:t>
            </a:r>
          </a:p>
        </p:txBody>
      </p:sp>
      <p:sp>
        <p:nvSpPr>
          <p:cNvPr id="2873" name="Rectangle 4"/>
          <p:cNvSpPr>
            <a:spLocks noGrp="1" noChangeArrowheads="1"/>
          </p:cNvSpPr>
          <p:nvPr>
            <p:ph type="dt" sz="half" idx="10"/>
          </p:nvPr>
        </p:nvSpPr>
        <p:spPr>
          <a:ln/>
        </p:spPr>
        <p:txBody>
          <a:bodyPr/>
          <a:lstStyle>
            <a:lvl1pPr>
              <a:defRPr/>
            </a:lvl1pPr>
          </a:lstStyle>
          <a:p>
            <a:pPr>
              <a:defRPr/>
            </a:pPr>
            <a:fld id="{5BCEC371-7FAC-4DAE-A308-8FBA0818005C}" type="datetime1">
              <a:rPr lang="ja-JP" altLang="en-US" smtClean="0"/>
              <a:t>2024/3/18</a:t>
            </a:fld>
            <a:endParaRPr lang="en-US" altLang="ja-JP"/>
          </a:p>
        </p:txBody>
      </p:sp>
      <p:sp>
        <p:nvSpPr>
          <p:cNvPr id="287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2875" name="Rectangle 6"/>
          <p:cNvSpPr>
            <a:spLocks noGrp="1" noChangeArrowheads="1"/>
          </p:cNvSpPr>
          <p:nvPr>
            <p:ph type="sldNum" sz="quarter" idx="12"/>
          </p:nvPr>
        </p:nvSpPr>
        <p:spPr>
          <a:ln/>
        </p:spPr>
        <p:txBody>
          <a:bodyPr/>
          <a:lstStyle>
            <a:lvl1pPr>
              <a:defRPr/>
            </a:lvl1pPr>
          </a:lstStyle>
          <a:p>
            <a:pPr>
              <a:defRPr/>
            </a:pPr>
            <a:fld id="{41CE4466-932D-42E7-8A53-1CC225428BF2}" type="slidenum">
              <a:rPr lang="en-US" altLang="ja-JP"/>
              <a:pPr>
                <a:defRPr/>
              </a:pPr>
              <a:t>‹#›</a:t>
            </a:fld>
            <a:endParaRPr lang="en-US" altLang="ja-JP"/>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2877" name="タイトル 1"/>
          <p:cNvSpPr>
            <a:spLocks noGrp="1"/>
          </p:cNvSpPr>
          <p:nvPr>
            <p:ph type="title"/>
          </p:nvPr>
        </p:nvSpPr>
        <p:spPr/>
        <p:txBody>
          <a:bodyPr/>
          <a:lstStyle/>
          <a:p>
            <a:r>
              <a:rPr lang="ja-JP" altLang="en-US"/>
              <a:t>マスタ タイトルの書式設定</a:t>
            </a:r>
          </a:p>
        </p:txBody>
      </p:sp>
      <p:sp>
        <p:nvSpPr>
          <p:cNvPr id="2878" name="Rectangle 4"/>
          <p:cNvSpPr>
            <a:spLocks noGrp="1" noChangeArrowheads="1"/>
          </p:cNvSpPr>
          <p:nvPr>
            <p:ph type="dt" sz="half" idx="10"/>
          </p:nvPr>
        </p:nvSpPr>
        <p:spPr>
          <a:ln/>
        </p:spPr>
        <p:txBody>
          <a:bodyPr/>
          <a:lstStyle>
            <a:lvl1pPr>
              <a:defRPr/>
            </a:lvl1pPr>
          </a:lstStyle>
          <a:p>
            <a:pPr>
              <a:defRPr/>
            </a:pPr>
            <a:fld id="{69AA98E9-C593-4F98-B3E5-8542F270926F}" type="datetime1">
              <a:rPr lang="ja-JP" altLang="en-US" smtClean="0"/>
              <a:t>2024/3/18</a:t>
            </a:fld>
            <a:endParaRPr lang="en-US" altLang="ja-JP"/>
          </a:p>
        </p:txBody>
      </p:sp>
      <p:sp>
        <p:nvSpPr>
          <p:cNvPr id="2879"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2880" name="Rectangle 6"/>
          <p:cNvSpPr>
            <a:spLocks noGrp="1" noChangeArrowheads="1"/>
          </p:cNvSpPr>
          <p:nvPr>
            <p:ph type="sldNum" sz="quarter" idx="12"/>
          </p:nvPr>
        </p:nvSpPr>
        <p:spPr>
          <a:ln/>
        </p:spPr>
        <p:txBody>
          <a:bodyPr/>
          <a:lstStyle>
            <a:lvl1pPr>
              <a:defRPr/>
            </a:lvl1pPr>
          </a:lstStyle>
          <a:p>
            <a:pPr>
              <a:defRPr/>
            </a:pPr>
            <a:fld id="{BC84963E-F0B7-403D-A0F0-EA9073922668}" type="slidenum">
              <a:rPr lang="en-US" altLang="ja-JP"/>
              <a:pPr>
                <a:defRPr/>
              </a:pPr>
              <a:t>‹#›</a:t>
            </a:fld>
            <a:endParaRPr lang="en-US" altLang="ja-JP"/>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7_タイトルとコンテンツ">
    <p:spTree>
      <p:nvGrpSpPr>
        <p:cNvPr id="1" name=""/>
        <p:cNvGrpSpPr/>
        <p:nvPr/>
      </p:nvGrpSpPr>
      <p:grpSpPr>
        <a:xfrm>
          <a:off x="0" y="0"/>
          <a:ext cx="0" cy="0"/>
          <a:chOff x="0" y="0"/>
          <a:chExt cx="0" cy="0"/>
        </a:xfrm>
      </p:grpSpPr>
      <p:grpSp>
        <p:nvGrpSpPr>
          <p:cNvPr id="2882" name="Group 18"/>
          <p:cNvGrpSpPr/>
          <p:nvPr userDrawn="1"/>
        </p:nvGrpSpPr>
        <p:grpSpPr>
          <a:xfrm>
            <a:off x="0" y="0"/>
            <a:ext cx="9144000" cy="546100"/>
            <a:chOff x="0" y="0"/>
            <a:chExt cx="5760" cy="344"/>
          </a:xfrm>
        </p:grpSpPr>
        <p:pic>
          <p:nvPicPr>
            <p:cNvPr id="2883" name="Picture 9" descr="mlit_top"/>
            <p:cNvPicPr>
              <a:picLocks noChangeAspect="1" noChangeArrowheads="1"/>
            </p:cNvPicPr>
            <p:nvPr userDrawn="1"/>
          </p:nvPicPr>
          <p:blipFill>
            <a:blip r:embed="rId2"/>
            <a:stretch>
              <a:fillRect/>
            </a:stretch>
          </p:blipFill>
          <p:spPr>
            <a:xfrm>
              <a:off x="0" y="300"/>
              <a:ext cx="5760" cy="44"/>
            </a:xfrm>
            <a:prstGeom prst="rect">
              <a:avLst/>
            </a:prstGeom>
            <a:noFill/>
            <a:ln>
              <a:noFill/>
            </a:ln>
          </p:spPr>
        </p:pic>
        <p:grpSp>
          <p:nvGrpSpPr>
            <p:cNvPr id="2884" name="Group 17"/>
            <p:cNvGrpSpPr/>
            <p:nvPr userDrawn="1"/>
          </p:nvGrpSpPr>
          <p:grpSpPr>
            <a:xfrm>
              <a:off x="0" y="0"/>
              <a:ext cx="5760" cy="318"/>
              <a:chOff x="0" y="0"/>
              <a:chExt cx="5760" cy="318"/>
            </a:xfrm>
          </p:grpSpPr>
          <p:pic>
            <p:nvPicPr>
              <p:cNvPr id="2885" name="Picture 11" descr="mlit_top"/>
              <p:cNvPicPr>
                <a:picLocks noChangeAspect="1" noChangeArrowheads="1"/>
              </p:cNvPicPr>
              <p:nvPr userDrawn="1"/>
            </p:nvPicPr>
            <p:blipFill>
              <a:blip r:embed="rId3"/>
              <a:srcRect r="66945" b="42805"/>
              <a:stretch>
                <a:fillRect/>
              </a:stretch>
            </p:blipFill>
            <p:spPr>
              <a:xfrm>
                <a:off x="3856" y="0"/>
                <a:ext cx="1904" cy="318"/>
              </a:xfrm>
              <a:prstGeom prst="rect">
                <a:avLst/>
              </a:prstGeom>
              <a:noFill/>
              <a:ln>
                <a:noFill/>
              </a:ln>
            </p:spPr>
          </p:pic>
          <p:pic>
            <p:nvPicPr>
              <p:cNvPr id="2886" name="Picture 16" descr="mlit_top"/>
              <p:cNvPicPr>
                <a:picLocks noChangeAspect="1" noChangeArrowheads="1"/>
              </p:cNvPicPr>
              <p:nvPr userDrawn="1"/>
            </p:nvPicPr>
            <p:blipFill>
              <a:blip r:embed="rId4"/>
              <a:srcRect l="50000" b="42805"/>
              <a:stretch>
                <a:fillRect/>
              </a:stretch>
            </p:blipFill>
            <p:spPr>
              <a:xfrm>
                <a:off x="1043" y="0"/>
                <a:ext cx="2880" cy="318"/>
              </a:xfrm>
              <a:prstGeom prst="rect">
                <a:avLst/>
              </a:prstGeom>
              <a:noFill/>
              <a:ln>
                <a:noFill/>
              </a:ln>
            </p:spPr>
          </p:pic>
          <p:pic>
            <p:nvPicPr>
              <p:cNvPr id="2887" name="Picture 10" descr="mlit_top"/>
              <p:cNvPicPr>
                <a:picLocks noChangeAspect="1" noChangeArrowheads="1"/>
              </p:cNvPicPr>
              <p:nvPr userDrawn="1"/>
            </p:nvPicPr>
            <p:blipFill>
              <a:blip r:embed="rId4"/>
              <a:srcRect l="68906" b="42805"/>
              <a:stretch>
                <a:fillRect/>
              </a:stretch>
            </p:blipFill>
            <p:spPr>
              <a:xfrm>
                <a:off x="0" y="0"/>
                <a:ext cx="1791" cy="318"/>
              </a:xfrm>
              <a:prstGeom prst="rect">
                <a:avLst/>
              </a:prstGeom>
              <a:noFill/>
              <a:ln>
                <a:noFill/>
              </a:ln>
            </p:spPr>
          </p:pic>
        </p:grpSp>
      </p:grpSp>
      <p:pic>
        <p:nvPicPr>
          <p:cNvPr id="2888" name="Picture 14"/>
          <p:cNvPicPr>
            <a:picLocks noChangeAspect="1" noChangeArrowheads="1"/>
          </p:cNvPicPr>
          <p:nvPr userDrawn="1"/>
        </p:nvPicPr>
        <p:blipFill>
          <a:blip r:embed="rId5"/>
          <a:srcRect t="3670"/>
          <a:stretch>
            <a:fillRect/>
          </a:stretch>
        </p:blipFill>
        <p:spPr>
          <a:xfrm>
            <a:off x="7593626" y="5"/>
            <a:ext cx="1550377" cy="333375"/>
          </a:xfrm>
          <a:prstGeom prst="rect">
            <a:avLst/>
          </a:prstGeom>
          <a:noFill/>
          <a:ln>
            <a:noFill/>
          </a:ln>
        </p:spPr>
      </p:pic>
      <p:sp>
        <p:nvSpPr>
          <p:cNvPr id="2889" name="Rectangle 6"/>
          <p:cNvSpPr>
            <a:spLocks noGrp="1" noChangeArrowheads="1"/>
          </p:cNvSpPr>
          <p:nvPr>
            <p:ph type="sldNum" sz="quarter" idx="10"/>
          </p:nvPr>
        </p:nvSpPr>
        <p:spPr>
          <a:xfrm>
            <a:off x="8883901" y="6623899"/>
            <a:ext cx="264496" cy="209737"/>
          </a:xfrm>
        </p:spPr>
        <p:txBody>
          <a:bodyPr wrap="none" lIns="0" tIns="0" rIns="0" bIns="0">
            <a:spAutoFit/>
          </a:bodyPr>
          <a:lstStyle>
            <a:lvl1pPr>
              <a:defRPr sz="1363">
                <a:solidFill>
                  <a:srgbClr val="000000"/>
                </a:solidFill>
                <a:latin typeface="ＭＳ Ｐゴシック" panose="020B0600070205080204" pitchFamily="50" charset="-128"/>
              </a:defRPr>
            </a:lvl1pPr>
          </a:lstStyle>
          <a:p>
            <a:pPr>
              <a:defRPr/>
            </a:pPr>
            <a:fld id="{639661E4-9D6A-45F9-A328-6DE526912FE8}" type="slidenum">
              <a:rPr lang="en-US" altLang="ja-JP"/>
              <a:pPr>
                <a:defRPr/>
              </a:pPr>
              <a:t>‹#›</a:t>
            </a:fld>
            <a:endParaRPr lang="en-US" altLang="ja-JP"/>
          </a:p>
        </p:txBody>
      </p:sp>
    </p:spTree>
    <p:extLst>
      <p:ext uri="{BB962C8B-B14F-4D97-AF65-F5344CB8AC3E}">
        <p14:creationId xmlns:p14="http://schemas.microsoft.com/office/powerpoint/2010/main" val="27563614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4108" name="タイトル 1"/>
          <p:cNvSpPr>
            <a:spLocks noGrp="1"/>
          </p:cNvSpPr>
          <p:nvPr>
            <p:ph type="ctrTitle"/>
          </p:nvPr>
        </p:nvSpPr>
        <p:spPr>
          <a:xfrm>
            <a:off x="685800" y="2130431"/>
            <a:ext cx="7772400" cy="1470025"/>
          </a:xfrm>
        </p:spPr>
        <p:txBody>
          <a:bodyPr/>
          <a:lstStyle/>
          <a:p>
            <a:r>
              <a:rPr kumimoji="1" lang="ja-JP" altLang="en-US"/>
              <a:t>マスタ タイトルの書式設定</a:t>
            </a:r>
          </a:p>
        </p:txBody>
      </p:sp>
      <p:sp>
        <p:nvSpPr>
          <p:cNvPr id="4109"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110" name="日付プレースホルダ 3"/>
          <p:cNvSpPr>
            <a:spLocks noGrp="1"/>
          </p:cNvSpPr>
          <p:nvPr>
            <p:ph type="dt" sz="half" idx="10"/>
          </p:nvPr>
        </p:nvSpPr>
        <p:spPr/>
        <p:txBody>
          <a:bodyPr/>
          <a:lstStyle/>
          <a:p>
            <a:fld id="{4A4A7708-AA6D-4437-A251-3D6D8388EEA6}" type="datetime1">
              <a:rPr kumimoji="1" lang="ja-JP" altLang="en-US" smtClean="0"/>
              <a:t>2024/3/18</a:t>
            </a:fld>
            <a:endParaRPr kumimoji="1" lang="ja-JP" altLang="en-US"/>
          </a:p>
        </p:txBody>
      </p:sp>
      <p:sp>
        <p:nvSpPr>
          <p:cNvPr id="4111" name="フッター プレースホルダ 4"/>
          <p:cNvSpPr>
            <a:spLocks noGrp="1"/>
          </p:cNvSpPr>
          <p:nvPr>
            <p:ph type="ftr" sz="quarter" idx="11"/>
          </p:nvPr>
        </p:nvSpPr>
        <p:spPr/>
        <p:txBody>
          <a:bodyPr/>
          <a:lstStyle/>
          <a:p>
            <a:endParaRPr kumimoji="1" lang="ja-JP" altLang="en-US"/>
          </a:p>
        </p:txBody>
      </p:sp>
      <p:sp>
        <p:nvSpPr>
          <p:cNvPr id="4112"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074" name="タイトル 1"/>
          <p:cNvSpPr>
            <a:spLocks noGrp="1"/>
          </p:cNvSpPr>
          <p:nvPr>
            <p:ph type="title"/>
          </p:nvPr>
        </p:nvSpPr>
        <p:spPr>
          <a:xfrm>
            <a:off x="457202" y="273050"/>
            <a:ext cx="3008313" cy="1162050"/>
          </a:xfrm>
        </p:spPr>
        <p:txBody>
          <a:bodyPr anchor="b"/>
          <a:lstStyle>
            <a:lvl1pPr algn="l">
              <a:defRPr sz="2000" b="1"/>
            </a:lvl1pPr>
          </a:lstStyle>
          <a:p>
            <a:r>
              <a:rPr kumimoji="1" lang="ja-JP" altLang="en-US"/>
              <a:t>マスタ タイトルの書式設定</a:t>
            </a:r>
          </a:p>
        </p:txBody>
      </p:sp>
      <p:sp>
        <p:nvSpPr>
          <p:cNvPr id="1075" name="コンテンツ プレースホルダ 2"/>
          <p:cNvSpPr>
            <a:spLocks noGrp="1"/>
          </p:cNvSpPr>
          <p:nvPr>
            <p:ph idx="1"/>
          </p:nvPr>
        </p:nvSpPr>
        <p:spPr>
          <a:xfrm>
            <a:off x="3575052"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76" name="テキスト プレースホルダ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1077" name="日付プレースホルダ 4"/>
          <p:cNvSpPr>
            <a:spLocks noGrp="1"/>
          </p:cNvSpPr>
          <p:nvPr>
            <p:ph type="dt" sz="half" idx="10"/>
          </p:nvPr>
        </p:nvSpPr>
        <p:spPr/>
        <p:txBody>
          <a:bodyPr/>
          <a:lstStyle/>
          <a:p>
            <a:fld id="{963855AD-90DB-4F9D-9801-40AEA47EE6C0}" type="datetimeFigureOut">
              <a:rPr kumimoji="1" lang="ja-JP" altLang="en-US" smtClean="0"/>
              <a:pPr/>
              <a:t>2024/3/18</a:t>
            </a:fld>
            <a:endParaRPr kumimoji="1" lang="ja-JP" altLang="en-US"/>
          </a:p>
        </p:txBody>
      </p:sp>
      <p:sp>
        <p:nvSpPr>
          <p:cNvPr id="1078" name="フッター プレースホルダ 5"/>
          <p:cNvSpPr>
            <a:spLocks noGrp="1"/>
          </p:cNvSpPr>
          <p:nvPr>
            <p:ph type="ftr" sz="quarter" idx="11"/>
          </p:nvPr>
        </p:nvSpPr>
        <p:spPr/>
        <p:txBody>
          <a:bodyPr/>
          <a:lstStyle/>
          <a:p>
            <a:endParaRPr kumimoji="1" lang="ja-JP" altLang="en-US"/>
          </a:p>
        </p:txBody>
      </p:sp>
      <p:sp>
        <p:nvSpPr>
          <p:cNvPr id="1079" name="スライド番号プレースホルダ 6"/>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4114" name="タイトル 1"/>
          <p:cNvSpPr>
            <a:spLocks noGrp="1"/>
          </p:cNvSpPr>
          <p:nvPr>
            <p:ph type="title"/>
          </p:nvPr>
        </p:nvSpPr>
        <p:spPr/>
        <p:txBody>
          <a:bodyPr/>
          <a:lstStyle/>
          <a:p>
            <a:r>
              <a:rPr kumimoji="1" lang="ja-JP" altLang="en-US"/>
              <a:t>マスタ タイトルの書式設定</a:t>
            </a:r>
          </a:p>
        </p:txBody>
      </p:sp>
      <p:sp>
        <p:nvSpPr>
          <p:cNvPr id="4115"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116" name="日付プレースホルダ 3"/>
          <p:cNvSpPr>
            <a:spLocks noGrp="1"/>
          </p:cNvSpPr>
          <p:nvPr>
            <p:ph type="dt" sz="half" idx="10"/>
          </p:nvPr>
        </p:nvSpPr>
        <p:spPr/>
        <p:txBody>
          <a:bodyPr/>
          <a:lstStyle/>
          <a:p>
            <a:fld id="{B0A90DC1-BF87-45DA-A7DE-133A458CA822}" type="datetime1">
              <a:rPr kumimoji="1" lang="ja-JP" altLang="en-US" smtClean="0"/>
              <a:t>2024/3/18</a:t>
            </a:fld>
            <a:endParaRPr kumimoji="1" lang="ja-JP" altLang="en-US"/>
          </a:p>
        </p:txBody>
      </p:sp>
      <p:sp>
        <p:nvSpPr>
          <p:cNvPr id="4117" name="フッター プレースホルダ 4"/>
          <p:cNvSpPr>
            <a:spLocks noGrp="1"/>
          </p:cNvSpPr>
          <p:nvPr>
            <p:ph type="ftr" sz="quarter" idx="11"/>
          </p:nvPr>
        </p:nvSpPr>
        <p:spPr/>
        <p:txBody>
          <a:bodyPr/>
          <a:lstStyle/>
          <a:p>
            <a:endParaRPr kumimoji="1" lang="ja-JP" altLang="en-US"/>
          </a:p>
        </p:txBody>
      </p:sp>
      <p:sp>
        <p:nvSpPr>
          <p:cNvPr id="4118"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4120" name="タイトル 1"/>
          <p:cNvSpPr>
            <a:spLocks noGrp="1"/>
          </p:cNvSpPr>
          <p:nvPr>
            <p:ph type="title"/>
          </p:nvPr>
        </p:nvSpPr>
        <p:spPr>
          <a:xfrm>
            <a:off x="722313" y="4406906"/>
            <a:ext cx="7772400" cy="1362075"/>
          </a:xfrm>
        </p:spPr>
        <p:txBody>
          <a:bodyPr anchor="t"/>
          <a:lstStyle>
            <a:lvl1pPr algn="l">
              <a:defRPr sz="4000" b="1" cap="all"/>
            </a:lvl1pPr>
          </a:lstStyle>
          <a:p>
            <a:r>
              <a:rPr kumimoji="1" lang="ja-JP" altLang="en-US"/>
              <a:t>マスタ タイトルの書式設定</a:t>
            </a:r>
          </a:p>
        </p:txBody>
      </p:sp>
      <p:sp>
        <p:nvSpPr>
          <p:cNvPr id="4121"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122" name="日付プレースホルダ 3"/>
          <p:cNvSpPr>
            <a:spLocks noGrp="1"/>
          </p:cNvSpPr>
          <p:nvPr>
            <p:ph type="dt" sz="half" idx="10"/>
          </p:nvPr>
        </p:nvSpPr>
        <p:spPr/>
        <p:txBody>
          <a:bodyPr/>
          <a:lstStyle/>
          <a:p>
            <a:fld id="{F7B88213-6F27-4065-8EC1-3FE1617FDA45}" type="datetime1">
              <a:rPr kumimoji="1" lang="ja-JP" altLang="en-US" smtClean="0"/>
              <a:t>2024/3/18</a:t>
            </a:fld>
            <a:endParaRPr kumimoji="1" lang="ja-JP" altLang="en-US"/>
          </a:p>
        </p:txBody>
      </p:sp>
      <p:sp>
        <p:nvSpPr>
          <p:cNvPr id="4123" name="フッター プレースホルダ 4"/>
          <p:cNvSpPr>
            <a:spLocks noGrp="1"/>
          </p:cNvSpPr>
          <p:nvPr>
            <p:ph type="ftr" sz="quarter" idx="11"/>
          </p:nvPr>
        </p:nvSpPr>
        <p:spPr/>
        <p:txBody>
          <a:bodyPr/>
          <a:lstStyle/>
          <a:p>
            <a:endParaRPr kumimoji="1" lang="ja-JP" altLang="en-US"/>
          </a:p>
        </p:txBody>
      </p:sp>
      <p:sp>
        <p:nvSpPr>
          <p:cNvPr id="4124"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4126" name="タイトル 1"/>
          <p:cNvSpPr>
            <a:spLocks noGrp="1"/>
          </p:cNvSpPr>
          <p:nvPr>
            <p:ph type="title"/>
          </p:nvPr>
        </p:nvSpPr>
        <p:spPr/>
        <p:txBody>
          <a:bodyPr/>
          <a:lstStyle/>
          <a:p>
            <a:r>
              <a:rPr kumimoji="1" lang="ja-JP" altLang="en-US"/>
              <a:t>マスタ タイトルの書式設定</a:t>
            </a:r>
          </a:p>
        </p:txBody>
      </p:sp>
      <p:sp>
        <p:nvSpPr>
          <p:cNvPr id="4127" name="コンテンツ プレースホルダ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128" name="コンテンツ プレースホルダ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129" name="日付プレースホルダ 4"/>
          <p:cNvSpPr>
            <a:spLocks noGrp="1"/>
          </p:cNvSpPr>
          <p:nvPr>
            <p:ph type="dt" sz="half" idx="10"/>
          </p:nvPr>
        </p:nvSpPr>
        <p:spPr/>
        <p:txBody>
          <a:bodyPr/>
          <a:lstStyle/>
          <a:p>
            <a:fld id="{D81C081E-D873-4E79-8890-6E391DE548E0}" type="datetime1">
              <a:rPr kumimoji="1" lang="ja-JP" altLang="en-US" smtClean="0"/>
              <a:t>2024/3/18</a:t>
            </a:fld>
            <a:endParaRPr kumimoji="1" lang="ja-JP" altLang="en-US"/>
          </a:p>
        </p:txBody>
      </p:sp>
      <p:sp>
        <p:nvSpPr>
          <p:cNvPr id="4130" name="フッター プレースホルダ 5"/>
          <p:cNvSpPr>
            <a:spLocks noGrp="1"/>
          </p:cNvSpPr>
          <p:nvPr>
            <p:ph type="ftr" sz="quarter" idx="11"/>
          </p:nvPr>
        </p:nvSpPr>
        <p:spPr/>
        <p:txBody>
          <a:bodyPr/>
          <a:lstStyle/>
          <a:p>
            <a:endParaRPr kumimoji="1" lang="ja-JP" altLang="en-US"/>
          </a:p>
        </p:txBody>
      </p:sp>
      <p:sp>
        <p:nvSpPr>
          <p:cNvPr id="4131" name="スライド番号プレースホルダ 6"/>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4133" name="タイトル 1"/>
          <p:cNvSpPr>
            <a:spLocks noGrp="1"/>
          </p:cNvSpPr>
          <p:nvPr>
            <p:ph type="title"/>
          </p:nvPr>
        </p:nvSpPr>
        <p:spPr/>
        <p:txBody>
          <a:bodyPr/>
          <a:lstStyle>
            <a:lvl1pPr>
              <a:defRPr/>
            </a:lvl1pPr>
          </a:lstStyle>
          <a:p>
            <a:r>
              <a:rPr kumimoji="1" lang="ja-JP" altLang="en-US"/>
              <a:t>マスタ タイトルの書式設定</a:t>
            </a:r>
          </a:p>
        </p:txBody>
      </p:sp>
      <p:sp>
        <p:nvSpPr>
          <p:cNvPr id="4134"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135"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136" name="テキスト プレースホルダ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137" name="コンテンツ プレースホルダ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138" name="日付プレースホルダ 6"/>
          <p:cNvSpPr>
            <a:spLocks noGrp="1"/>
          </p:cNvSpPr>
          <p:nvPr>
            <p:ph type="dt" sz="half" idx="10"/>
          </p:nvPr>
        </p:nvSpPr>
        <p:spPr/>
        <p:txBody>
          <a:bodyPr/>
          <a:lstStyle/>
          <a:p>
            <a:fld id="{F1A50971-F2A9-4EBB-9CCF-231E8255EA26}" type="datetime1">
              <a:rPr kumimoji="1" lang="ja-JP" altLang="en-US" smtClean="0"/>
              <a:t>2024/3/18</a:t>
            </a:fld>
            <a:endParaRPr kumimoji="1" lang="ja-JP" altLang="en-US"/>
          </a:p>
        </p:txBody>
      </p:sp>
      <p:sp>
        <p:nvSpPr>
          <p:cNvPr id="4139" name="フッター プレースホルダ 7"/>
          <p:cNvSpPr>
            <a:spLocks noGrp="1"/>
          </p:cNvSpPr>
          <p:nvPr>
            <p:ph type="ftr" sz="quarter" idx="11"/>
          </p:nvPr>
        </p:nvSpPr>
        <p:spPr/>
        <p:txBody>
          <a:bodyPr/>
          <a:lstStyle/>
          <a:p>
            <a:endParaRPr kumimoji="1" lang="ja-JP" altLang="en-US"/>
          </a:p>
        </p:txBody>
      </p:sp>
      <p:sp>
        <p:nvSpPr>
          <p:cNvPr id="4140" name="スライド番号プレースホルダ 8"/>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4142" name="タイトル 1"/>
          <p:cNvSpPr>
            <a:spLocks noGrp="1"/>
          </p:cNvSpPr>
          <p:nvPr>
            <p:ph type="title"/>
          </p:nvPr>
        </p:nvSpPr>
        <p:spPr/>
        <p:txBody>
          <a:bodyPr/>
          <a:lstStyle/>
          <a:p>
            <a:r>
              <a:rPr kumimoji="1" lang="ja-JP" altLang="en-US"/>
              <a:t>マスタ タイトルの書式設定</a:t>
            </a:r>
          </a:p>
        </p:txBody>
      </p:sp>
      <p:sp>
        <p:nvSpPr>
          <p:cNvPr id="4143" name="日付プレースホルダ 2"/>
          <p:cNvSpPr>
            <a:spLocks noGrp="1"/>
          </p:cNvSpPr>
          <p:nvPr>
            <p:ph type="dt" sz="half" idx="10"/>
          </p:nvPr>
        </p:nvSpPr>
        <p:spPr/>
        <p:txBody>
          <a:bodyPr/>
          <a:lstStyle/>
          <a:p>
            <a:fld id="{3C3017F7-15F4-4C94-AEC8-114FF26ABB49}" type="datetime1">
              <a:rPr kumimoji="1" lang="ja-JP" altLang="en-US" smtClean="0"/>
              <a:t>2024/3/18</a:t>
            </a:fld>
            <a:endParaRPr kumimoji="1" lang="ja-JP" altLang="en-US"/>
          </a:p>
        </p:txBody>
      </p:sp>
      <p:sp>
        <p:nvSpPr>
          <p:cNvPr id="4144" name="フッター プレースホルダ 3"/>
          <p:cNvSpPr>
            <a:spLocks noGrp="1"/>
          </p:cNvSpPr>
          <p:nvPr>
            <p:ph type="ftr" sz="quarter" idx="11"/>
          </p:nvPr>
        </p:nvSpPr>
        <p:spPr/>
        <p:txBody>
          <a:bodyPr/>
          <a:lstStyle/>
          <a:p>
            <a:endParaRPr kumimoji="1" lang="ja-JP" altLang="en-US"/>
          </a:p>
        </p:txBody>
      </p:sp>
      <p:sp>
        <p:nvSpPr>
          <p:cNvPr id="4145" name="スライド番号プレースホルダ 4"/>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147" name="日付プレースホルダ 1"/>
          <p:cNvSpPr>
            <a:spLocks noGrp="1"/>
          </p:cNvSpPr>
          <p:nvPr>
            <p:ph type="dt" sz="half" idx="10"/>
          </p:nvPr>
        </p:nvSpPr>
        <p:spPr/>
        <p:txBody>
          <a:bodyPr/>
          <a:lstStyle/>
          <a:p>
            <a:fld id="{5878BB96-7DAB-47B8-A62E-A95FEC1D644A}" type="datetime1">
              <a:rPr kumimoji="1" lang="ja-JP" altLang="en-US" smtClean="0"/>
              <a:t>2024/3/18</a:t>
            </a:fld>
            <a:endParaRPr kumimoji="1" lang="ja-JP" altLang="en-US"/>
          </a:p>
        </p:txBody>
      </p:sp>
      <p:sp>
        <p:nvSpPr>
          <p:cNvPr id="4148" name="フッター プレースホルダ 2"/>
          <p:cNvSpPr>
            <a:spLocks noGrp="1"/>
          </p:cNvSpPr>
          <p:nvPr>
            <p:ph type="ftr" sz="quarter" idx="11"/>
          </p:nvPr>
        </p:nvSpPr>
        <p:spPr/>
        <p:txBody>
          <a:bodyPr/>
          <a:lstStyle/>
          <a:p>
            <a:endParaRPr kumimoji="1" lang="ja-JP" altLang="en-US"/>
          </a:p>
        </p:txBody>
      </p:sp>
      <p:sp>
        <p:nvSpPr>
          <p:cNvPr id="4149" name="スライド番号プレースホルダ 3"/>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4151" name="タイトル 1"/>
          <p:cNvSpPr>
            <a:spLocks noGrp="1"/>
          </p:cNvSpPr>
          <p:nvPr>
            <p:ph type="title"/>
          </p:nvPr>
        </p:nvSpPr>
        <p:spPr>
          <a:xfrm>
            <a:off x="457202" y="273050"/>
            <a:ext cx="3008313" cy="1162050"/>
          </a:xfrm>
        </p:spPr>
        <p:txBody>
          <a:bodyPr anchor="b"/>
          <a:lstStyle>
            <a:lvl1pPr algn="l">
              <a:defRPr sz="2000" b="1"/>
            </a:lvl1pPr>
          </a:lstStyle>
          <a:p>
            <a:r>
              <a:rPr kumimoji="1" lang="ja-JP" altLang="en-US"/>
              <a:t>マスタ タイトルの書式設定</a:t>
            </a:r>
          </a:p>
        </p:txBody>
      </p:sp>
      <p:sp>
        <p:nvSpPr>
          <p:cNvPr id="4152" name="コンテンツ プレースホルダ 2"/>
          <p:cNvSpPr>
            <a:spLocks noGrp="1"/>
          </p:cNvSpPr>
          <p:nvPr>
            <p:ph idx="1"/>
          </p:nvPr>
        </p:nvSpPr>
        <p:spPr>
          <a:xfrm>
            <a:off x="3575052"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153" name="テキスト プレースホルダ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4154" name="日付プレースホルダ 4"/>
          <p:cNvSpPr>
            <a:spLocks noGrp="1"/>
          </p:cNvSpPr>
          <p:nvPr>
            <p:ph type="dt" sz="half" idx="10"/>
          </p:nvPr>
        </p:nvSpPr>
        <p:spPr/>
        <p:txBody>
          <a:bodyPr/>
          <a:lstStyle/>
          <a:p>
            <a:fld id="{AE17075B-311C-4ED2-8D20-6228B7795EE2}" type="datetime1">
              <a:rPr kumimoji="1" lang="ja-JP" altLang="en-US" smtClean="0"/>
              <a:t>2024/3/18</a:t>
            </a:fld>
            <a:endParaRPr kumimoji="1" lang="ja-JP" altLang="en-US"/>
          </a:p>
        </p:txBody>
      </p:sp>
      <p:sp>
        <p:nvSpPr>
          <p:cNvPr id="4155" name="フッター プレースホルダ 5"/>
          <p:cNvSpPr>
            <a:spLocks noGrp="1"/>
          </p:cNvSpPr>
          <p:nvPr>
            <p:ph type="ftr" sz="quarter" idx="11"/>
          </p:nvPr>
        </p:nvSpPr>
        <p:spPr/>
        <p:txBody>
          <a:bodyPr/>
          <a:lstStyle/>
          <a:p>
            <a:endParaRPr kumimoji="1" lang="ja-JP" altLang="en-US"/>
          </a:p>
        </p:txBody>
      </p:sp>
      <p:sp>
        <p:nvSpPr>
          <p:cNvPr id="4156" name="スライド番号プレースホルダ 6"/>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4158"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4159"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160"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4161" name="日付プレースホルダ 4"/>
          <p:cNvSpPr>
            <a:spLocks noGrp="1"/>
          </p:cNvSpPr>
          <p:nvPr>
            <p:ph type="dt" sz="half" idx="10"/>
          </p:nvPr>
        </p:nvSpPr>
        <p:spPr/>
        <p:txBody>
          <a:bodyPr/>
          <a:lstStyle/>
          <a:p>
            <a:fld id="{8E51E2AD-481A-4440-82D2-1D75D57743E7}" type="datetime1">
              <a:rPr kumimoji="1" lang="ja-JP" altLang="en-US" smtClean="0"/>
              <a:t>2024/3/18</a:t>
            </a:fld>
            <a:endParaRPr kumimoji="1" lang="ja-JP" altLang="en-US"/>
          </a:p>
        </p:txBody>
      </p:sp>
      <p:sp>
        <p:nvSpPr>
          <p:cNvPr id="4162" name="フッター プレースホルダ 5"/>
          <p:cNvSpPr>
            <a:spLocks noGrp="1"/>
          </p:cNvSpPr>
          <p:nvPr>
            <p:ph type="ftr" sz="quarter" idx="11"/>
          </p:nvPr>
        </p:nvSpPr>
        <p:spPr/>
        <p:txBody>
          <a:bodyPr/>
          <a:lstStyle/>
          <a:p>
            <a:endParaRPr kumimoji="1" lang="ja-JP" altLang="en-US"/>
          </a:p>
        </p:txBody>
      </p:sp>
      <p:sp>
        <p:nvSpPr>
          <p:cNvPr id="4163" name="スライド番号プレースホルダ 6"/>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4165" name="タイトル 1"/>
          <p:cNvSpPr>
            <a:spLocks noGrp="1"/>
          </p:cNvSpPr>
          <p:nvPr>
            <p:ph type="title"/>
          </p:nvPr>
        </p:nvSpPr>
        <p:spPr/>
        <p:txBody>
          <a:bodyPr/>
          <a:lstStyle/>
          <a:p>
            <a:r>
              <a:rPr kumimoji="1" lang="ja-JP" altLang="en-US"/>
              <a:t>マスタ タイトルの書式設定</a:t>
            </a:r>
          </a:p>
        </p:txBody>
      </p:sp>
      <p:sp>
        <p:nvSpPr>
          <p:cNvPr id="4166"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167" name="日付プレースホルダ 3"/>
          <p:cNvSpPr>
            <a:spLocks noGrp="1"/>
          </p:cNvSpPr>
          <p:nvPr>
            <p:ph type="dt" sz="half" idx="10"/>
          </p:nvPr>
        </p:nvSpPr>
        <p:spPr/>
        <p:txBody>
          <a:bodyPr/>
          <a:lstStyle/>
          <a:p>
            <a:fld id="{FB3770DB-1C9C-404A-96FC-67018B02A3D8}" type="datetime1">
              <a:rPr kumimoji="1" lang="ja-JP" altLang="en-US" smtClean="0"/>
              <a:t>2024/3/18</a:t>
            </a:fld>
            <a:endParaRPr kumimoji="1" lang="ja-JP" altLang="en-US"/>
          </a:p>
        </p:txBody>
      </p:sp>
      <p:sp>
        <p:nvSpPr>
          <p:cNvPr id="4168" name="フッター プレースホルダ 4"/>
          <p:cNvSpPr>
            <a:spLocks noGrp="1"/>
          </p:cNvSpPr>
          <p:nvPr>
            <p:ph type="ftr" sz="quarter" idx="11"/>
          </p:nvPr>
        </p:nvSpPr>
        <p:spPr/>
        <p:txBody>
          <a:bodyPr/>
          <a:lstStyle/>
          <a:p>
            <a:endParaRPr kumimoji="1" lang="ja-JP" altLang="en-US"/>
          </a:p>
        </p:txBody>
      </p:sp>
      <p:sp>
        <p:nvSpPr>
          <p:cNvPr id="4169"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4171" name="縦書きタイトル 1"/>
          <p:cNvSpPr>
            <a:spLocks noGrp="1"/>
          </p:cNvSpPr>
          <p:nvPr>
            <p:ph type="title" orient="vert"/>
          </p:nvPr>
        </p:nvSpPr>
        <p:spPr>
          <a:xfrm>
            <a:off x="6629400" y="274643"/>
            <a:ext cx="2057400" cy="5851525"/>
          </a:xfrm>
        </p:spPr>
        <p:txBody>
          <a:bodyPr vert="eaVert"/>
          <a:lstStyle/>
          <a:p>
            <a:r>
              <a:rPr kumimoji="1" lang="ja-JP" altLang="en-US"/>
              <a:t>マスタ タイトルの書式設定</a:t>
            </a:r>
          </a:p>
        </p:txBody>
      </p:sp>
      <p:sp>
        <p:nvSpPr>
          <p:cNvPr id="4172" name="縦書きテキスト プレースホルダ 2"/>
          <p:cNvSpPr>
            <a:spLocks noGrp="1"/>
          </p:cNvSpPr>
          <p:nvPr>
            <p:ph type="body" orient="vert" idx="1"/>
          </p:nvPr>
        </p:nvSpPr>
        <p:spPr>
          <a:xfrm>
            <a:off x="457200" y="274643"/>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173" name="日付プレースホルダ 3"/>
          <p:cNvSpPr>
            <a:spLocks noGrp="1"/>
          </p:cNvSpPr>
          <p:nvPr>
            <p:ph type="dt" sz="half" idx="10"/>
          </p:nvPr>
        </p:nvSpPr>
        <p:spPr/>
        <p:txBody>
          <a:bodyPr/>
          <a:lstStyle/>
          <a:p>
            <a:fld id="{34BDE45A-F32F-415A-B7E9-E564D8D159FD}" type="datetime1">
              <a:rPr kumimoji="1" lang="ja-JP" altLang="en-US" smtClean="0"/>
              <a:t>2024/3/18</a:t>
            </a:fld>
            <a:endParaRPr kumimoji="1" lang="ja-JP" altLang="en-US"/>
          </a:p>
        </p:txBody>
      </p:sp>
      <p:sp>
        <p:nvSpPr>
          <p:cNvPr id="4174" name="フッター プレースホルダ 4"/>
          <p:cNvSpPr>
            <a:spLocks noGrp="1"/>
          </p:cNvSpPr>
          <p:nvPr>
            <p:ph type="ftr" sz="quarter" idx="11"/>
          </p:nvPr>
        </p:nvSpPr>
        <p:spPr/>
        <p:txBody>
          <a:bodyPr/>
          <a:lstStyle/>
          <a:p>
            <a:endParaRPr kumimoji="1" lang="ja-JP" altLang="en-US"/>
          </a:p>
        </p:txBody>
      </p:sp>
      <p:sp>
        <p:nvSpPr>
          <p:cNvPr id="4175"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081"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1082"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1083"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1084" name="日付プレースホルダ 4"/>
          <p:cNvSpPr>
            <a:spLocks noGrp="1"/>
          </p:cNvSpPr>
          <p:nvPr>
            <p:ph type="dt" sz="half" idx="10"/>
          </p:nvPr>
        </p:nvSpPr>
        <p:spPr/>
        <p:txBody>
          <a:bodyPr/>
          <a:lstStyle/>
          <a:p>
            <a:fld id="{963855AD-90DB-4F9D-9801-40AEA47EE6C0}" type="datetimeFigureOut">
              <a:rPr kumimoji="1" lang="ja-JP" altLang="en-US" smtClean="0"/>
              <a:pPr/>
              <a:t>2024/3/18</a:t>
            </a:fld>
            <a:endParaRPr kumimoji="1" lang="ja-JP" altLang="en-US"/>
          </a:p>
        </p:txBody>
      </p:sp>
      <p:sp>
        <p:nvSpPr>
          <p:cNvPr id="1085" name="フッター プレースホルダ 5"/>
          <p:cNvSpPr>
            <a:spLocks noGrp="1"/>
          </p:cNvSpPr>
          <p:nvPr>
            <p:ph type="ftr" sz="quarter" idx="11"/>
          </p:nvPr>
        </p:nvSpPr>
        <p:spPr/>
        <p:txBody>
          <a:bodyPr/>
          <a:lstStyle/>
          <a:p>
            <a:endParaRPr kumimoji="1" lang="ja-JP" altLang="en-US"/>
          </a:p>
        </p:txBody>
      </p:sp>
      <p:sp>
        <p:nvSpPr>
          <p:cNvPr id="1086" name="スライド番号プレースホルダ 6"/>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4177" name="コンテンツ プレースホルダ 1"/>
          <p:cNvSpPr>
            <a:spLocks noGrp="1"/>
          </p:cNvSpPr>
          <p:nvPr>
            <p:ph/>
          </p:nvPr>
        </p:nvSpPr>
        <p:spPr>
          <a:xfrm>
            <a:off x="457200" y="274643"/>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178" name="Rectangle 4"/>
          <p:cNvSpPr>
            <a:spLocks noGrp="1" noChangeArrowheads="1"/>
          </p:cNvSpPr>
          <p:nvPr>
            <p:ph type="dt" sz="half" idx="10"/>
          </p:nvPr>
        </p:nvSpPr>
        <p:spPr>
          <a:ln/>
        </p:spPr>
        <p:txBody>
          <a:bodyPr/>
          <a:lstStyle>
            <a:lvl1pPr>
              <a:defRPr/>
            </a:lvl1pPr>
          </a:lstStyle>
          <a:p>
            <a:pPr>
              <a:defRPr/>
            </a:pPr>
            <a:fld id="{83993A77-7027-42CA-AFC0-41B1E828861E}" type="datetime1">
              <a:rPr lang="ja-JP" altLang="en-US" smtClean="0"/>
              <a:t>2024/3/18</a:t>
            </a:fld>
            <a:endParaRPr lang="en-US" altLang="ja-JP"/>
          </a:p>
        </p:txBody>
      </p:sp>
      <p:sp>
        <p:nvSpPr>
          <p:cNvPr id="4179"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180" name="Rectangle 6"/>
          <p:cNvSpPr>
            <a:spLocks noGrp="1" noChangeArrowheads="1"/>
          </p:cNvSpPr>
          <p:nvPr>
            <p:ph type="sldNum" sz="quarter" idx="12"/>
          </p:nvPr>
        </p:nvSpPr>
        <p:spPr>
          <a:ln/>
        </p:spPr>
        <p:txBody>
          <a:bodyPr/>
          <a:lstStyle>
            <a:lvl1pPr>
              <a:defRPr/>
            </a:lvl1pPr>
          </a:lstStyle>
          <a:p>
            <a:pPr>
              <a:defRPr/>
            </a:pPr>
            <a:fld id="{F3B80965-1F37-4529-9B13-8C162FF455FC}" type="slidenum">
              <a:rPr lang="en-US" altLang="ja-JP"/>
              <a:pPr>
                <a:defRPr/>
              </a:pPr>
              <a:t>‹#›</a:t>
            </a:fld>
            <a:endParaRPr lang="en-US" altLang="ja-JP"/>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4182" name="タイトル 1"/>
          <p:cNvSpPr>
            <a:spLocks noGrp="1"/>
          </p:cNvSpPr>
          <p:nvPr>
            <p:ph type="title"/>
          </p:nvPr>
        </p:nvSpPr>
        <p:spPr/>
        <p:txBody>
          <a:bodyPr/>
          <a:lstStyle/>
          <a:p>
            <a:r>
              <a:rPr lang="ja-JP" altLang="en-US"/>
              <a:t>マスタ タイトルの書式設定</a:t>
            </a:r>
          </a:p>
        </p:txBody>
      </p:sp>
      <p:sp>
        <p:nvSpPr>
          <p:cNvPr id="4183" name="Rectangle 4"/>
          <p:cNvSpPr>
            <a:spLocks noGrp="1" noChangeArrowheads="1"/>
          </p:cNvSpPr>
          <p:nvPr>
            <p:ph type="dt" sz="half" idx="10"/>
          </p:nvPr>
        </p:nvSpPr>
        <p:spPr>
          <a:ln/>
        </p:spPr>
        <p:txBody>
          <a:bodyPr/>
          <a:lstStyle>
            <a:lvl1pPr>
              <a:defRPr/>
            </a:lvl1pPr>
          </a:lstStyle>
          <a:p>
            <a:pPr>
              <a:defRPr/>
            </a:pPr>
            <a:fld id="{F9E8B837-ACFE-4673-AB77-3AFE9763251A}" type="datetime1">
              <a:rPr lang="ja-JP" altLang="en-US" smtClean="0"/>
              <a:t>2024/3/18</a:t>
            </a:fld>
            <a:endParaRPr lang="en-US" altLang="ja-JP"/>
          </a:p>
        </p:txBody>
      </p:sp>
      <p:sp>
        <p:nvSpPr>
          <p:cNvPr id="418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185" name="Rectangle 6"/>
          <p:cNvSpPr>
            <a:spLocks noGrp="1" noChangeArrowheads="1"/>
          </p:cNvSpPr>
          <p:nvPr>
            <p:ph type="sldNum" sz="quarter" idx="12"/>
          </p:nvPr>
        </p:nvSpPr>
        <p:spPr>
          <a:ln/>
        </p:spPr>
        <p:txBody>
          <a:bodyPr/>
          <a:lstStyle>
            <a:lvl1pPr>
              <a:defRPr/>
            </a:lvl1pPr>
          </a:lstStyle>
          <a:p>
            <a:pPr>
              <a:defRPr/>
            </a:pPr>
            <a:fld id="{CC65D9E1-3EB5-43DE-BEDF-72D1702BCA9E}" type="slidenum">
              <a:rPr lang="en-US" altLang="ja-JP"/>
              <a:pPr>
                <a:defRPr/>
              </a:pPr>
              <a:t>‹#›</a:t>
            </a:fld>
            <a:endParaRPr lang="en-US" altLang="ja-JP"/>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5_タイトルとコンテンツ">
    <p:spTree>
      <p:nvGrpSpPr>
        <p:cNvPr id="1" name=""/>
        <p:cNvGrpSpPr/>
        <p:nvPr/>
      </p:nvGrpSpPr>
      <p:grpSpPr>
        <a:xfrm>
          <a:off x="0" y="0"/>
          <a:ext cx="0" cy="0"/>
          <a:chOff x="0" y="0"/>
          <a:chExt cx="0" cy="0"/>
        </a:xfrm>
      </p:grpSpPr>
      <p:sp>
        <p:nvSpPr>
          <p:cNvPr id="4187" name="タイトル 1"/>
          <p:cNvSpPr>
            <a:spLocks noGrp="1"/>
          </p:cNvSpPr>
          <p:nvPr>
            <p:ph type="title"/>
          </p:nvPr>
        </p:nvSpPr>
        <p:spPr/>
        <p:txBody>
          <a:bodyPr/>
          <a:lstStyle/>
          <a:p>
            <a:r>
              <a:rPr lang="ja-JP" altLang="en-US"/>
              <a:t>マスタ タイトルの書式設定</a:t>
            </a:r>
          </a:p>
        </p:txBody>
      </p:sp>
      <p:sp>
        <p:nvSpPr>
          <p:cNvPr id="4188" name="Rectangle 4"/>
          <p:cNvSpPr>
            <a:spLocks noGrp="1" noChangeArrowheads="1"/>
          </p:cNvSpPr>
          <p:nvPr>
            <p:ph type="dt" sz="half" idx="10"/>
          </p:nvPr>
        </p:nvSpPr>
        <p:spPr>
          <a:ln/>
        </p:spPr>
        <p:txBody>
          <a:bodyPr/>
          <a:lstStyle>
            <a:lvl1pPr>
              <a:defRPr/>
            </a:lvl1pPr>
          </a:lstStyle>
          <a:p>
            <a:pPr>
              <a:defRPr/>
            </a:pPr>
            <a:fld id="{7120A5DD-8FDE-4710-BE6F-0CB190EB2C1E}" type="datetime1">
              <a:rPr lang="ja-JP" altLang="en-US" smtClean="0"/>
              <a:t>2024/3/18</a:t>
            </a:fld>
            <a:endParaRPr lang="en-US" altLang="ja-JP"/>
          </a:p>
        </p:txBody>
      </p:sp>
      <p:sp>
        <p:nvSpPr>
          <p:cNvPr id="4189"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190" name="Rectangle 6"/>
          <p:cNvSpPr>
            <a:spLocks noGrp="1" noChangeArrowheads="1"/>
          </p:cNvSpPr>
          <p:nvPr>
            <p:ph type="sldNum" sz="quarter" idx="12"/>
          </p:nvPr>
        </p:nvSpPr>
        <p:spPr>
          <a:ln/>
        </p:spPr>
        <p:txBody>
          <a:bodyPr/>
          <a:lstStyle>
            <a:lvl1pPr>
              <a:defRPr/>
            </a:lvl1pPr>
          </a:lstStyle>
          <a:p>
            <a:pPr>
              <a:defRPr/>
            </a:pPr>
            <a:fld id="{42DE37D2-9058-487D-936B-3FFD068C5FE1}" type="slidenum">
              <a:rPr lang="en-US" altLang="ja-JP"/>
              <a:pPr>
                <a:defRPr/>
              </a:pPr>
              <a:t>‹#›</a:t>
            </a:fld>
            <a:endParaRPr lang="en-US" altLang="ja-JP"/>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6_タイトルとコンテンツ">
    <p:spTree>
      <p:nvGrpSpPr>
        <p:cNvPr id="1" name=""/>
        <p:cNvGrpSpPr/>
        <p:nvPr/>
      </p:nvGrpSpPr>
      <p:grpSpPr>
        <a:xfrm>
          <a:off x="0" y="0"/>
          <a:ext cx="0" cy="0"/>
          <a:chOff x="0" y="0"/>
          <a:chExt cx="0" cy="0"/>
        </a:xfrm>
      </p:grpSpPr>
      <p:sp>
        <p:nvSpPr>
          <p:cNvPr id="4192" name="タイトル 1"/>
          <p:cNvSpPr>
            <a:spLocks noGrp="1"/>
          </p:cNvSpPr>
          <p:nvPr>
            <p:ph type="title"/>
          </p:nvPr>
        </p:nvSpPr>
        <p:spPr/>
        <p:txBody>
          <a:bodyPr/>
          <a:lstStyle/>
          <a:p>
            <a:r>
              <a:rPr lang="ja-JP" altLang="en-US"/>
              <a:t>マスタ タイトルの書式設定</a:t>
            </a:r>
          </a:p>
        </p:txBody>
      </p:sp>
      <p:sp>
        <p:nvSpPr>
          <p:cNvPr id="4193" name="Rectangle 4"/>
          <p:cNvSpPr>
            <a:spLocks noGrp="1" noChangeArrowheads="1"/>
          </p:cNvSpPr>
          <p:nvPr>
            <p:ph type="dt" sz="half" idx="10"/>
          </p:nvPr>
        </p:nvSpPr>
        <p:spPr>
          <a:ln/>
        </p:spPr>
        <p:txBody>
          <a:bodyPr/>
          <a:lstStyle>
            <a:lvl1pPr>
              <a:defRPr/>
            </a:lvl1pPr>
          </a:lstStyle>
          <a:p>
            <a:pPr>
              <a:defRPr/>
            </a:pPr>
            <a:fld id="{D0891072-F5E7-4882-99A6-F4657CB7C523}" type="datetime1">
              <a:rPr lang="ja-JP" altLang="en-US" smtClean="0"/>
              <a:t>2024/3/18</a:t>
            </a:fld>
            <a:endParaRPr lang="en-US" altLang="ja-JP"/>
          </a:p>
        </p:txBody>
      </p:sp>
      <p:sp>
        <p:nvSpPr>
          <p:cNvPr id="419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195" name="Rectangle 6"/>
          <p:cNvSpPr>
            <a:spLocks noGrp="1" noChangeArrowheads="1"/>
          </p:cNvSpPr>
          <p:nvPr>
            <p:ph type="sldNum" sz="quarter" idx="12"/>
          </p:nvPr>
        </p:nvSpPr>
        <p:spPr>
          <a:ln/>
        </p:spPr>
        <p:txBody>
          <a:bodyPr/>
          <a:lstStyle>
            <a:lvl1pPr>
              <a:defRPr/>
            </a:lvl1pPr>
          </a:lstStyle>
          <a:p>
            <a:pPr>
              <a:defRPr/>
            </a:pPr>
            <a:fld id="{CE0216D3-6A12-4A3F-97FC-8C595923FD33}" type="slidenum">
              <a:rPr lang="en-US" altLang="ja-JP"/>
              <a:pPr>
                <a:defRPr/>
              </a:pPr>
              <a:t>‹#›</a:t>
            </a:fld>
            <a:endParaRPr lang="en-US" altLang="ja-JP"/>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4_タイトルとコンテンツ">
    <p:spTree>
      <p:nvGrpSpPr>
        <p:cNvPr id="1" name=""/>
        <p:cNvGrpSpPr/>
        <p:nvPr/>
      </p:nvGrpSpPr>
      <p:grpSpPr>
        <a:xfrm>
          <a:off x="0" y="0"/>
          <a:ext cx="0" cy="0"/>
          <a:chOff x="0" y="0"/>
          <a:chExt cx="0" cy="0"/>
        </a:xfrm>
      </p:grpSpPr>
      <p:sp>
        <p:nvSpPr>
          <p:cNvPr id="4197" name="タイトル 1"/>
          <p:cNvSpPr>
            <a:spLocks noGrp="1"/>
          </p:cNvSpPr>
          <p:nvPr>
            <p:ph type="title"/>
          </p:nvPr>
        </p:nvSpPr>
        <p:spPr/>
        <p:txBody>
          <a:bodyPr/>
          <a:lstStyle/>
          <a:p>
            <a:r>
              <a:rPr lang="ja-JP" altLang="en-US"/>
              <a:t>マスタ タイトルの書式設定</a:t>
            </a:r>
          </a:p>
        </p:txBody>
      </p:sp>
      <p:sp>
        <p:nvSpPr>
          <p:cNvPr id="4198" name="Rectangle 4"/>
          <p:cNvSpPr>
            <a:spLocks noGrp="1" noChangeArrowheads="1"/>
          </p:cNvSpPr>
          <p:nvPr>
            <p:ph type="dt" sz="half" idx="10"/>
          </p:nvPr>
        </p:nvSpPr>
        <p:spPr>
          <a:ln/>
        </p:spPr>
        <p:txBody>
          <a:bodyPr/>
          <a:lstStyle>
            <a:lvl1pPr>
              <a:defRPr/>
            </a:lvl1pPr>
          </a:lstStyle>
          <a:p>
            <a:pPr>
              <a:defRPr/>
            </a:pPr>
            <a:fld id="{7EFDD0C3-4BCD-4768-838A-816FA5C6D532}" type="datetime1">
              <a:rPr lang="ja-JP" altLang="en-US" smtClean="0"/>
              <a:t>2024/3/18</a:t>
            </a:fld>
            <a:endParaRPr lang="en-US" altLang="ja-JP"/>
          </a:p>
        </p:txBody>
      </p:sp>
      <p:sp>
        <p:nvSpPr>
          <p:cNvPr id="4199"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200" name="Rectangle 6"/>
          <p:cNvSpPr>
            <a:spLocks noGrp="1" noChangeArrowheads="1"/>
          </p:cNvSpPr>
          <p:nvPr>
            <p:ph type="sldNum" sz="quarter" idx="12"/>
          </p:nvPr>
        </p:nvSpPr>
        <p:spPr>
          <a:ln/>
        </p:spPr>
        <p:txBody>
          <a:bodyPr/>
          <a:lstStyle>
            <a:lvl1pPr>
              <a:defRPr/>
            </a:lvl1pPr>
          </a:lstStyle>
          <a:p>
            <a:pPr>
              <a:defRPr/>
            </a:pPr>
            <a:fld id="{D91E4531-3D74-41CB-92D8-8267823E7D61}" type="slidenum">
              <a:rPr lang="en-US" altLang="ja-JP"/>
              <a:pPr>
                <a:defRPr/>
              </a:pPr>
              <a:t>‹#›</a:t>
            </a:fld>
            <a:endParaRPr lang="en-US" altLang="ja-JP"/>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3_タイトルとコンテンツ">
    <p:spTree>
      <p:nvGrpSpPr>
        <p:cNvPr id="1" name=""/>
        <p:cNvGrpSpPr/>
        <p:nvPr/>
      </p:nvGrpSpPr>
      <p:grpSpPr>
        <a:xfrm>
          <a:off x="0" y="0"/>
          <a:ext cx="0" cy="0"/>
          <a:chOff x="0" y="0"/>
          <a:chExt cx="0" cy="0"/>
        </a:xfrm>
      </p:grpSpPr>
      <p:sp>
        <p:nvSpPr>
          <p:cNvPr id="4202" name="タイトル 1"/>
          <p:cNvSpPr>
            <a:spLocks noGrp="1"/>
          </p:cNvSpPr>
          <p:nvPr>
            <p:ph type="title"/>
          </p:nvPr>
        </p:nvSpPr>
        <p:spPr/>
        <p:txBody>
          <a:bodyPr/>
          <a:lstStyle/>
          <a:p>
            <a:r>
              <a:rPr lang="ja-JP" altLang="en-US"/>
              <a:t>マスタ タイトルの書式設定</a:t>
            </a:r>
          </a:p>
        </p:txBody>
      </p:sp>
      <p:sp>
        <p:nvSpPr>
          <p:cNvPr id="4203" name="Rectangle 4"/>
          <p:cNvSpPr>
            <a:spLocks noGrp="1" noChangeArrowheads="1"/>
          </p:cNvSpPr>
          <p:nvPr>
            <p:ph type="dt" sz="half" idx="10"/>
          </p:nvPr>
        </p:nvSpPr>
        <p:spPr>
          <a:ln/>
        </p:spPr>
        <p:txBody>
          <a:bodyPr/>
          <a:lstStyle>
            <a:lvl1pPr>
              <a:defRPr/>
            </a:lvl1pPr>
          </a:lstStyle>
          <a:p>
            <a:pPr>
              <a:defRPr/>
            </a:pPr>
            <a:fld id="{5BCEC371-7FAC-4DAE-A308-8FBA0818005C}" type="datetime1">
              <a:rPr lang="ja-JP" altLang="en-US" smtClean="0"/>
              <a:t>2024/3/18</a:t>
            </a:fld>
            <a:endParaRPr lang="en-US" altLang="ja-JP"/>
          </a:p>
        </p:txBody>
      </p:sp>
      <p:sp>
        <p:nvSpPr>
          <p:cNvPr id="420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205" name="Rectangle 6"/>
          <p:cNvSpPr>
            <a:spLocks noGrp="1" noChangeArrowheads="1"/>
          </p:cNvSpPr>
          <p:nvPr>
            <p:ph type="sldNum" sz="quarter" idx="12"/>
          </p:nvPr>
        </p:nvSpPr>
        <p:spPr>
          <a:ln/>
        </p:spPr>
        <p:txBody>
          <a:bodyPr/>
          <a:lstStyle>
            <a:lvl1pPr>
              <a:defRPr/>
            </a:lvl1pPr>
          </a:lstStyle>
          <a:p>
            <a:pPr>
              <a:defRPr/>
            </a:pPr>
            <a:fld id="{41CE4466-932D-42E7-8A53-1CC225428BF2}" type="slidenum">
              <a:rPr lang="en-US" altLang="ja-JP"/>
              <a:pPr>
                <a:defRPr/>
              </a:pPr>
              <a:t>‹#›</a:t>
            </a:fld>
            <a:endParaRPr lang="en-US" altLang="ja-JP"/>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4207" name="タイトル 1"/>
          <p:cNvSpPr>
            <a:spLocks noGrp="1"/>
          </p:cNvSpPr>
          <p:nvPr>
            <p:ph type="title"/>
          </p:nvPr>
        </p:nvSpPr>
        <p:spPr/>
        <p:txBody>
          <a:bodyPr/>
          <a:lstStyle/>
          <a:p>
            <a:r>
              <a:rPr lang="ja-JP" altLang="en-US"/>
              <a:t>マスタ タイトルの書式設定</a:t>
            </a:r>
          </a:p>
        </p:txBody>
      </p:sp>
      <p:sp>
        <p:nvSpPr>
          <p:cNvPr id="4208" name="Rectangle 4"/>
          <p:cNvSpPr>
            <a:spLocks noGrp="1" noChangeArrowheads="1"/>
          </p:cNvSpPr>
          <p:nvPr>
            <p:ph type="dt" sz="half" idx="10"/>
          </p:nvPr>
        </p:nvSpPr>
        <p:spPr>
          <a:ln/>
        </p:spPr>
        <p:txBody>
          <a:bodyPr/>
          <a:lstStyle>
            <a:lvl1pPr>
              <a:defRPr/>
            </a:lvl1pPr>
          </a:lstStyle>
          <a:p>
            <a:pPr>
              <a:defRPr/>
            </a:pPr>
            <a:fld id="{69AA98E9-C593-4F98-B3E5-8542F270926F}" type="datetime1">
              <a:rPr lang="ja-JP" altLang="en-US" smtClean="0"/>
              <a:t>2024/3/18</a:t>
            </a:fld>
            <a:endParaRPr lang="en-US" altLang="ja-JP"/>
          </a:p>
        </p:txBody>
      </p:sp>
      <p:sp>
        <p:nvSpPr>
          <p:cNvPr id="4209"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210" name="Rectangle 6"/>
          <p:cNvSpPr>
            <a:spLocks noGrp="1" noChangeArrowheads="1"/>
          </p:cNvSpPr>
          <p:nvPr>
            <p:ph type="sldNum" sz="quarter" idx="12"/>
          </p:nvPr>
        </p:nvSpPr>
        <p:spPr>
          <a:ln/>
        </p:spPr>
        <p:txBody>
          <a:bodyPr/>
          <a:lstStyle>
            <a:lvl1pPr>
              <a:defRPr/>
            </a:lvl1pPr>
          </a:lstStyle>
          <a:p>
            <a:pPr>
              <a:defRPr/>
            </a:pPr>
            <a:fld id="{BC84963E-F0B7-403D-A0F0-EA9073922668}" type="slidenum">
              <a:rPr lang="en-US" altLang="ja-JP"/>
              <a:pPr>
                <a:defRPr/>
              </a:pPr>
              <a:t>‹#›</a:t>
            </a:fld>
            <a:endParaRPr lang="en-US" altLang="ja-JP"/>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7_タイトルとコンテンツ">
    <p:spTree>
      <p:nvGrpSpPr>
        <p:cNvPr id="1" name=""/>
        <p:cNvGrpSpPr/>
        <p:nvPr/>
      </p:nvGrpSpPr>
      <p:grpSpPr>
        <a:xfrm>
          <a:off x="0" y="0"/>
          <a:ext cx="0" cy="0"/>
          <a:chOff x="0" y="0"/>
          <a:chExt cx="0" cy="0"/>
        </a:xfrm>
      </p:grpSpPr>
      <p:grpSp>
        <p:nvGrpSpPr>
          <p:cNvPr id="4212" name="Group 18"/>
          <p:cNvGrpSpPr/>
          <p:nvPr userDrawn="1"/>
        </p:nvGrpSpPr>
        <p:grpSpPr>
          <a:xfrm>
            <a:off x="0" y="0"/>
            <a:ext cx="9144000" cy="546100"/>
            <a:chOff x="0" y="0"/>
            <a:chExt cx="5760" cy="344"/>
          </a:xfrm>
        </p:grpSpPr>
        <p:pic>
          <p:nvPicPr>
            <p:cNvPr id="4213" name="Picture 9" descr="mlit_top"/>
            <p:cNvPicPr>
              <a:picLocks noChangeAspect="1" noChangeArrowheads="1"/>
            </p:cNvPicPr>
            <p:nvPr userDrawn="1"/>
          </p:nvPicPr>
          <p:blipFill>
            <a:blip r:embed="rId2"/>
            <a:stretch>
              <a:fillRect/>
            </a:stretch>
          </p:blipFill>
          <p:spPr>
            <a:xfrm>
              <a:off x="0" y="300"/>
              <a:ext cx="5760" cy="44"/>
            </a:xfrm>
            <a:prstGeom prst="rect">
              <a:avLst/>
            </a:prstGeom>
            <a:noFill/>
            <a:ln>
              <a:noFill/>
            </a:ln>
          </p:spPr>
        </p:pic>
        <p:grpSp>
          <p:nvGrpSpPr>
            <p:cNvPr id="4214" name="Group 17"/>
            <p:cNvGrpSpPr/>
            <p:nvPr userDrawn="1"/>
          </p:nvGrpSpPr>
          <p:grpSpPr>
            <a:xfrm>
              <a:off x="0" y="0"/>
              <a:ext cx="5760" cy="318"/>
              <a:chOff x="0" y="0"/>
              <a:chExt cx="5760" cy="318"/>
            </a:xfrm>
          </p:grpSpPr>
          <p:pic>
            <p:nvPicPr>
              <p:cNvPr id="4215" name="Picture 11" descr="mlit_top"/>
              <p:cNvPicPr>
                <a:picLocks noChangeAspect="1" noChangeArrowheads="1"/>
              </p:cNvPicPr>
              <p:nvPr userDrawn="1"/>
            </p:nvPicPr>
            <p:blipFill>
              <a:blip r:embed="rId3"/>
              <a:srcRect r="66945" b="42805"/>
              <a:stretch>
                <a:fillRect/>
              </a:stretch>
            </p:blipFill>
            <p:spPr>
              <a:xfrm>
                <a:off x="3856" y="0"/>
                <a:ext cx="1904" cy="318"/>
              </a:xfrm>
              <a:prstGeom prst="rect">
                <a:avLst/>
              </a:prstGeom>
              <a:noFill/>
              <a:ln>
                <a:noFill/>
              </a:ln>
            </p:spPr>
          </p:pic>
          <p:pic>
            <p:nvPicPr>
              <p:cNvPr id="4216" name="Picture 16" descr="mlit_top"/>
              <p:cNvPicPr>
                <a:picLocks noChangeAspect="1" noChangeArrowheads="1"/>
              </p:cNvPicPr>
              <p:nvPr userDrawn="1"/>
            </p:nvPicPr>
            <p:blipFill>
              <a:blip r:embed="rId4"/>
              <a:srcRect l="50000" b="42805"/>
              <a:stretch>
                <a:fillRect/>
              </a:stretch>
            </p:blipFill>
            <p:spPr>
              <a:xfrm>
                <a:off x="1043" y="0"/>
                <a:ext cx="2880" cy="318"/>
              </a:xfrm>
              <a:prstGeom prst="rect">
                <a:avLst/>
              </a:prstGeom>
              <a:noFill/>
              <a:ln>
                <a:noFill/>
              </a:ln>
            </p:spPr>
          </p:pic>
          <p:pic>
            <p:nvPicPr>
              <p:cNvPr id="4217" name="Picture 10" descr="mlit_top"/>
              <p:cNvPicPr>
                <a:picLocks noChangeAspect="1" noChangeArrowheads="1"/>
              </p:cNvPicPr>
              <p:nvPr userDrawn="1"/>
            </p:nvPicPr>
            <p:blipFill>
              <a:blip r:embed="rId4"/>
              <a:srcRect l="68906" b="42805"/>
              <a:stretch>
                <a:fillRect/>
              </a:stretch>
            </p:blipFill>
            <p:spPr>
              <a:xfrm>
                <a:off x="0" y="0"/>
                <a:ext cx="1791" cy="318"/>
              </a:xfrm>
              <a:prstGeom prst="rect">
                <a:avLst/>
              </a:prstGeom>
              <a:noFill/>
              <a:ln>
                <a:noFill/>
              </a:ln>
            </p:spPr>
          </p:pic>
        </p:grpSp>
      </p:grpSp>
      <p:pic>
        <p:nvPicPr>
          <p:cNvPr id="4218" name="Picture 14"/>
          <p:cNvPicPr>
            <a:picLocks noChangeAspect="1" noChangeArrowheads="1"/>
          </p:cNvPicPr>
          <p:nvPr userDrawn="1"/>
        </p:nvPicPr>
        <p:blipFill>
          <a:blip r:embed="rId5"/>
          <a:srcRect t="3670"/>
          <a:stretch>
            <a:fillRect/>
          </a:stretch>
        </p:blipFill>
        <p:spPr>
          <a:xfrm>
            <a:off x="7593626" y="5"/>
            <a:ext cx="1550377" cy="333375"/>
          </a:xfrm>
          <a:prstGeom prst="rect">
            <a:avLst/>
          </a:prstGeom>
          <a:noFill/>
          <a:ln>
            <a:noFill/>
          </a:ln>
        </p:spPr>
      </p:pic>
      <p:sp>
        <p:nvSpPr>
          <p:cNvPr id="4219" name="Rectangle 6"/>
          <p:cNvSpPr>
            <a:spLocks noGrp="1" noChangeArrowheads="1"/>
          </p:cNvSpPr>
          <p:nvPr>
            <p:ph type="sldNum" sz="quarter" idx="10"/>
          </p:nvPr>
        </p:nvSpPr>
        <p:spPr>
          <a:xfrm>
            <a:off x="8883901" y="6623899"/>
            <a:ext cx="264496" cy="209737"/>
          </a:xfrm>
        </p:spPr>
        <p:txBody>
          <a:bodyPr wrap="none" lIns="0" tIns="0" rIns="0" bIns="0">
            <a:spAutoFit/>
          </a:bodyPr>
          <a:lstStyle>
            <a:lvl1pPr>
              <a:defRPr sz="1363">
                <a:solidFill>
                  <a:srgbClr val="000000"/>
                </a:solidFill>
                <a:latin typeface="ＭＳ Ｐゴシック" panose="020B0600070205080204" pitchFamily="50" charset="-128"/>
              </a:defRPr>
            </a:lvl1pPr>
          </a:lstStyle>
          <a:p>
            <a:pPr>
              <a:defRPr/>
            </a:pPr>
            <a:fld id="{639661E4-9D6A-45F9-A328-6DE526912FE8}" type="slidenum">
              <a:rPr lang="en-US" altLang="ja-JP"/>
              <a:pPr>
                <a:defRPr/>
              </a:pPr>
              <a:t>‹#›</a:t>
            </a:fld>
            <a:endParaRPr lang="en-US" altLang="ja-JP"/>
          </a:p>
        </p:txBody>
      </p:sp>
    </p:spTree>
    <p:extLst>
      <p:ext uri="{BB962C8B-B14F-4D97-AF65-F5344CB8AC3E}">
        <p14:creationId xmlns:p14="http://schemas.microsoft.com/office/powerpoint/2010/main" val="27563614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4232" name="タイトル 1"/>
          <p:cNvSpPr>
            <a:spLocks noGrp="1"/>
          </p:cNvSpPr>
          <p:nvPr>
            <p:ph type="ctrTitle"/>
          </p:nvPr>
        </p:nvSpPr>
        <p:spPr>
          <a:xfrm>
            <a:off x="685800" y="2130431"/>
            <a:ext cx="7772400" cy="1470025"/>
          </a:xfrm>
        </p:spPr>
        <p:txBody>
          <a:bodyPr/>
          <a:lstStyle/>
          <a:p>
            <a:r>
              <a:rPr kumimoji="1" lang="ja-JP" altLang="en-US"/>
              <a:t>マスタ タイトルの書式設定</a:t>
            </a:r>
          </a:p>
        </p:txBody>
      </p:sp>
      <p:sp>
        <p:nvSpPr>
          <p:cNvPr id="423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234" name="日付プレースホルダ 3"/>
          <p:cNvSpPr>
            <a:spLocks noGrp="1"/>
          </p:cNvSpPr>
          <p:nvPr>
            <p:ph type="dt" sz="half" idx="10"/>
          </p:nvPr>
        </p:nvSpPr>
        <p:spPr/>
        <p:txBody>
          <a:bodyPr/>
          <a:lstStyle/>
          <a:p>
            <a:fld id="{4A4A7708-AA6D-4437-A251-3D6D8388EEA6}" type="datetime1">
              <a:rPr kumimoji="1" lang="ja-JP" altLang="en-US" smtClean="0"/>
              <a:t>2024/3/18</a:t>
            </a:fld>
            <a:endParaRPr kumimoji="1" lang="ja-JP" altLang="en-US"/>
          </a:p>
        </p:txBody>
      </p:sp>
      <p:sp>
        <p:nvSpPr>
          <p:cNvPr id="4235" name="フッター プレースホルダ 4"/>
          <p:cNvSpPr>
            <a:spLocks noGrp="1"/>
          </p:cNvSpPr>
          <p:nvPr>
            <p:ph type="ftr" sz="quarter" idx="11"/>
          </p:nvPr>
        </p:nvSpPr>
        <p:spPr/>
        <p:txBody>
          <a:bodyPr/>
          <a:lstStyle/>
          <a:p>
            <a:endParaRPr kumimoji="1" lang="ja-JP" altLang="en-US"/>
          </a:p>
        </p:txBody>
      </p:sp>
      <p:sp>
        <p:nvSpPr>
          <p:cNvPr id="4236"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4238" name="タイトル 1"/>
          <p:cNvSpPr>
            <a:spLocks noGrp="1"/>
          </p:cNvSpPr>
          <p:nvPr>
            <p:ph type="title"/>
          </p:nvPr>
        </p:nvSpPr>
        <p:spPr/>
        <p:txBody>
          <a:bodyPr/>
          <a:lstStyle/>
          <a:p>
            <a:r>
              <a:rPr kumimoji="1" lang="ja-JP" altLang="en-US"/>
              <a:t>マスタ タイトルの書式設定</a:t>
            </a:r>
          </a:p>
        </p:txBody>
      </p:sp>
      <p:sp>
        <p:nvSpPr>
          <p:cNvPr id="4239"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240" name="日付プレースホルダ 3"/>
          <p:cNvSpPr>
            <a:spLocks noGrp="1"/>
          </p:cNvSpPr>
          <p:nvPr>
            <p:ph type="dt" sz="half" idx="10"/>
          </p:nvPr>
        </p:nvSpPr>
        <p:spPr/>
        <p:txBody>
          <a:bodyPr/>
          <a:lstStyle/>
          <a:p>
            <a:fld id="{B0A90DC1-BF87-45DA-A7DE-133A458CA822}" type="datetime1">
              <a:rPr kumimoji="1" lang="ja-JP" altLang="en-US" smtClean="0"/>
              <a:t>2024/3/18</a:t>
            </a:fld>
            <a:endParaRPr kumimoji="1" lang="ja-JP" altLang="en-US"/>
          </a:p>
        </p:txBody>
      </p:sp>
      <p:sp>
        <p:nvSpPr>
          <p:cNvPr id="4241" name="フッター プレースホルダ 4"/>
          <p:cNvSpPr>
            <a:spLocks noGrp="1"/>
          </p:cNvSpPr>
          <p:nvPr>
            <p:ph type="ftr" sz="quarter" idx="11"/>
          </p:nvPr>
        </p:nvSpPr>
        <p:spPr/>
        <p:txBody>
          <a:bodyPr/>
          <a:lstStyle/>
          <a:p>
            <a:endParaRPr kumimoji="1" lang="ja-JP" altLang="en-US"/>
          </a:p>
        </p:txBody>
      </p:sp>
      <p:sp>
        <p:nvSpPr>
          <p:cNvPr id="4242" name="スライド番号プレースホルダ 5"/>
          <p:cNvSpPr>
            <a:spLocks noGrp="1"/>
          </p:cNvSpPr>
          <p:nvPr>
            <p:ph type="sldNum" sz="quarter" idx="12"/>
          </p:nvPr>
        </p:nvSpPr>
        <p:spPr/>
        <p:txBody>
          <a:bodyPr/>
          <a:lstStyle/>
          <a:p>
            <a:fld id="{BBC6651C-975C-4D16-85EA-07A4540B3099}" type="slidenum">
              <a:rPr kumimoji="1" lang="ja-JP" altLang="en-US" smtClean="0"/>
              <a:pPr/>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theme" Target="../theme/theme10.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0" Type="http://schemas.openxmlformats.org/officeDocument/2006/relationships/theme" Target="../theme/theme11.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10" Type="http://schemas.openxmlformats.org/officeDocument/2006/relationships/slideLayout" Target="../slideLayouts/slideLayout145.xml"/><Relationship Id="rId19" Type="http://schemas.openxmlformats.org/officeDocument/2006/relationships/slideLayout" Target="../slideLayouts/slideLayout154.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18" Type="http://schemas.openxmlformats.org/officeDocument/2006/relationships/slideLayout" Target="../slideLayouts/slideLayout172.xml"/><Relationship Id="rId3" Type="http://schemas.openxmlformats.org/officeDocument/2006/relationships/slideLayout" Target="../slideLayouts/slideLayout157.xml"/><Relationship Id="rId21" Type="http://schemas.openxmlformats.org/officeDocument/2006/relationships/slideLayout" Target="../slideLayouts/slideLayout175.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17" Type="http://schemas.openxmlformats.org/officeDocument/2006/relationships/slideLayout" Target="../slideLayouts/slideLayout171.xml"/><Relationship Id="rId2" Type="http://schemas.openxmlformats.org/officeDocument/2006/relationships/slideLayout" Target="../slideLayouts/slideLayout156.xml"/><Relationship Id="rId16" Type="http://schemas.openxmlformats.org/officeDocument/2006/relationships/slideLayout" Target="../slideLayouts/slideLayout170.xml"/><Relationship Id="rId20" Type="http://schemas.openxmlformats.org/officeDocument/2006/relationships/slideLayout" Target="../slideLayouts/slideLayout174.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slideLayout" Target="../slideLayouts/slideLayout169.xml"/><Relationship Id="rId23" Type="http://schemas.openxmlformats.org/officeDocument/2006/relationships/theme" Target="../theme/theme12.xml"/><Relationship Id="rId10" Type="http://schemas.openxmlformats.org/officeDocument/2006/relationships/slideLayout" Target="../slideLayouts/slideLayout164.xml"/><Relationship Id="rId19" Type="http://schemas.openxmlformats.org/officeDocument/2006/relationships/slideLayout" Target="../slideLayouts/slideLayout173.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slideLayout" Target="../slideLayouts/slideLayout168.xml"/><Relationship Id="rId22" Type="http://schemas.openxmlformats.org/officeDocument/2006/relationships/slideLayout" Target="../slideLayouts/slideLayout17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4.wmf"/><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image" Target="../media/image3.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image" Target="../media/image2.png"/><Relationship Id="rId5" Type="http://schemas.openxmlformats.org/officeDocument/2006/relationships/slideLayout" Target="../slideLayouts/slideLayout24.xml"/><Relationship Id="rId10" Type="http://schemas.openxmlformats.org/officeDocument/2006/relationships/image" Target="../media/image5.png"/><Relationship Id="rId4" Type="http://schemas.openxmlformats.org/officeDocument/2006/relationships/slideLayout" Target="../slideLayouts/slideLayout23.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4.wmf"/><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image" Target="../media/image3.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2.png"/><Relationship Id="rId5" Type="http://schemas.openxmlformats.org/officeDocument/2006/relationships/slideLayout" Target="../slideLayouts/slideLayout32.xml"/><Relationship Id="rId10" Type="http://schemas.openxmlformats.org/officeDocument/2006/relationships/image" Target="../media/image5.png"/><Relationship Id="rId4" Type="http://schemas.openxmlformats.org/officeDocument/2006/relationships/slideLayout" Target="../slideLayouts/slideLayout31.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4.wmf"/><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image" Target="../media/image3.pn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image" Target="../media/image2.png"/><Relationship Id="rId5" Type="http://schemas.openxmlformats.org/officeDocument/2006/relationships/slideLayout" Target="../slideLayouts/slideLayout40.xml"/><Relationship Id="rId10" Type="http://schemas.openxmlformats.org/officeDocument/2006/relationships/image" Target="../media/image5.png"/><Relationship Id="rId4" Type="http://schemas.openxmlformats.org/officeDocument/2006/relationships/slideLayout" Target="../slideLayouts/slideLayout39.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6.xml"/><Relationship Id="rId7" Type="http://schemas.openxmlformats.org/officeDocument/2006/relationships/image" Target="../media/image5.png"/><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theme" Target="../theme/theme5.xml"/><Relationship Id="rId5" Type="http://schemas.openxmlformats.org/officeDocument/2006/relationships/slideLayout" Target="../slideLayouts/slideLayout48.xml"/><Relationship Id="rId10" Type="http://schemas.openxmlformats.org/officeDocument/2006/relationships/image" Target="../media/image4.wmf"/><Relationship Id="rId4" Type="http://schemas.openxmlformats.org/officeDocument/2006/relationships/slideLayout" Target="../slideLayouts/slideLayout47.xml"/><Relationship Id="rId9"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1.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6" Type="http://schemas.openxmlformats.org/officeDocument/2006/relationships/image" Target="../media/image4.wmf"/><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3.pn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theme" Target="../theme/theme7.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theme" Target="../theme/theme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theme" Target="../theme/theme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10" Type="http://schemas.openxmlformats.org/officeDocument/2006/relationships/slideLayout" Target="../slideLayouts/slideLayout107.xml"/><Relationship Id="rId19" Type="http://schemas.openxmlformats.org/officeDocument/2006/relationships/slideLayout" Target="../slideLayouts/slideLayout116.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5"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1026" name="テキスト プレースホルダ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27" name="日付プレースホルダ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3855AD-90DB-4F9D-9801-40AEA47EE6C0}" type="datetimeFigureOut">
              <a:rPr kumimoji="1" lang="ja-JP" altLang="en-US" smtClean="0"/>
              <a:pPr/>
              <a:t>2024/3/18</a:t>
            </a:fld>
            <a:endParaRPr kumimoji="1" lang="ja-JP" altLang="en-US"/>
          </a:p>
        </p:txBody>
      </p:sp>
      <p:sp>
        <p:nvSpPr>
          <p:cNvPr id="1028" name="フッター プレースホルダ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1029" name="スライド番号プレースホルダ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C6651C-975C-4D16-85EA-07A4540B3099}"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 id="2147483676" r:id="rId13"/>
    <p:sldLayoutId id="2147483677" r:id="rId14"/>
    <p:sldLayoutId id="2147483678" r:id="rId15"/>
    <p:sldLayoutId id="2147483679" r:id="rId16"/>
    <p:sldLayoutId id="2147483680" r:id="rId17"/>
    <p:sldLayoutId id="2147483681" r:id="rId18"/>
    <p:sldLayoutId id="2147483757" r:id="rId19"/>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363"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4364" name="テキスト プレースホルダ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365" name="日付プレースホルダ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D93AE4-4DD5-4DDB-9754-2B25F8BA50F8}" type="datetime1">
              <a:rPr kumimoji="1" lang="ja-JP" altLang="en-US" smtClean="0"/>
              <a:t>2024/3/18</a:t>
            </a:fld>
            <a:endParaRPr kumimoji="1" lang="ja-JP" altLang="en-US"/>
          </a:p>
        </p:txBody>
      </p:sp>
      <p:sp>
        <p:nvSpPr>
          <p:cNvPr id="4366" name="フッター プレースホルダ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4367" name="スライド番号プレースホルダ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C6651C-975C-4D16-85EA-07A4540B3099}"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 id="2147483951" r:id="rId13"/>
    <p:sldLayoutId id="2147483952" r:id="rId14"/>
    <p:sldLayoutId id="2147483953" r:id="rId15"/>
    <p:sldLayoutId id="2147483954" r:id="rId16"/>
    <p:sldLayoutId id="2147483955" r:id="rId17"/>
    <p:sldLayoutId id="2147483956" r:id="rId18"/>
    <p:sldLayoutId id="2147483957" r:id="rId19"/>
  </p:sldLayoutIdLst>
  <p:hf sldNum="0"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517"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4518" name="テキスト プレースホルダ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519" name="日付プレースホルダ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D93AE4-4DD5-4DDB-9754-2B25F8BA50F8}" type="datetime1">
              <a:rPr kumimoji="1" lang="ja-JP" altLang="en-US" smtClean="0"/>
              <a:t>2024/3/18</a:t>
            </a:fld>
            <a:endParaRPr kumimoji="1" lang="ja-JP" altLang="en-US"/>
          </a:p>
        </p:txBody>
      </p:sp>
      <p:sp>
        <p:nvSpPr>
          <p:cNvPr id="4520" name="フッター プレースホルダ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4521" name="スライド番号プレースホルダ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C6651C-975C-4D16-85EA-07A4540B3099}"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 id="2147483971" r:id="rId13"/>
    <p:sldLayoutId id="2147483972" r:id="rId14"/>
    <p:sldLayoutId id="2147483973" r:id="rId15"/>
    <p:sldLayoutId id="2147483974" r:id="rId16"/>
    <p:sldLayoutId id="2147483975" r:id="rId17"/>
    <p:sldLayoutId id="2147483976" r:id="rId18"/>
    <p:sldLayoutId id="2147483977" r:id="rId19"/>
  </p:sldLayoutIdLst>
  <p:hf sldNum="0"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650"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4651" name="テキスト プレースホルダ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652" name="日付プレースホルダ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D93AE4-4DD5-4DDB-9754-2B25F8BA50F8}" type="datetime1">
              <a:rPr kumimoji="1" lang="ja-JP" altLang="en-US" smtClean="0"/>
              <a:t>2024/3/18</a:t>
            </a:fld>
            <a:endParaRPr kumimoji="1" lang="ja-JP" altLang="en-US"/>
          </a:p>
        </p:txBody>
      </p:sp>
      <p:sp>
        <p:nvSpPr>
          <p:cNvPr id="4653" name="フッター プレースホルダ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4654" name="スライド番号プレースホルダ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C6651C-975C-4D16-85EA-07A4540B3099}"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 id="2147483992" r:id="rId14"/>
    <p:sldLayoutId id="2147483993" r:id="rId15"/>
    <p:sldLayoutId id="2147483994" r:id="rId16"/>
    <p:sldLayoutId id="2147483995" r:id="rId17"/>
    <p:sldLayoutId id="2147483996" r:id="rId18"/>
    <p:sldLayoutId id="2147483997" r:id="rId19"/>
    <p:sldLayoutId id="2147484019" r:id="rId20"/>
    <p:sldLayoutId id="2147484030" r:id="rId21"/>
    <p:sldLayoutId id="2147484031" r:id="rId22"/>
  </p:sldLayoutIdLst>
  <p:hf sldNum="0"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44" name="Rectangle 2"/>
          <p:cNvSpPr>
            <a:spLocks noGrp="1" noChangeArrowheads="1"/>
          </p:cNvSpPr>
          <p:nvPr>
            <p:ph type="body" idx="1"/>
          </p:nvPr>
        </p:nvSpPr>
        <p:spPr>
          <a:xfrm>
            <a:off x="457275" y="1600205"/>
            <a:ext cx="8229453"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45" name="Rectangle 3"/>
          <p:cNvSpPr>
            <a:spLocks noGrp="1" noChangeArrowheads="1"/>
          </p:cNvSpPr>
          <p:nvPr>
            <p:ph type="dt" sz="half" idx="2"/>
          </p:nvPr>
        </p:nvSpPr>
        <p:spPr>
          <a:xfrm>
            <a:off x="457274" y="6245225"/>
            <a:ext cx="213394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defRPr>
            </a:lvl1pPr>
          </a:lstStyle>
          <a:p>
            <a:pPr fontAlgn="base">
              <a:spcBef>
                <a:spcPct val="0"/>
              </a:spcBef>
              <a:spcAft>
                <a:spcPct val="0"/>
              </a:spcAft>
              <a:defRPr/>
            </a:pPr>
            <a:fld id="{F3987140-80A4-4109-93BA-F600F0A797CF}" type="datetime1">
              <a:rPr lang="ja-JP" altLang="en-US" smtClean="0">
                <a:solidFill>
                  <a:srgbClr val="000000"/>
                </a:solidFill>
              </a:rPr>
              <a:pPr fontAlgn="base">
                <a:spcBef>
                  <a:spcPct val="0"/>
                </a:spcBef>
                <a:spcAft>
                  <a:spcPct val="0"/>
                </a:spcAft>
                <a:defRPr/>
              </a:pPr>
              <a:t>2024/3/18</a:t>
            </a:fld>
            <a:endParaRPr lang="en-US" altLang="ja-JP">
              <a:solidFill>
                <a:srgbClr val="000000"/>
              </a:solidFill>
            </a:endParaRPr>
          </a:p>
        </p:txBody>
      </p:sp>
      <p:sp>
        <p:nvSpPr>
          <p:cNvPr id="1146" name="Rectangle 4"/>
          <p:cNvSpPr>
            <a:spLocks noGrp="1" noChangeArrowheads="1"/>
          </p:cNvSpPr>
          <p:nvPr>
            <p:ph type="ftr" sz="quarter" idx="3"/>
          </p:nvPr>
        </p:nvSpPr>
        <p:spPr>
          <a:xfrm>
            <a:off x="3124702" y="6245225"/>
            <a:ext cx="289459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defRPr>
            </a:lvl1pPr>
          </a:lstStyle>
          <a:p>
            <a:pPr fontAlgn="base">
              <a:spcBef>
                <a:spcPct val="0"/>
              </a:spcBef>
              <a:spcAft>
                <a:spcPct val="0"/>
              </a:spcAft>
              <a:defRPr/>
            </a:pPr>
            <a:endParaRPr lang="en-US" altLang="ja-JP">
              <a:solidFill>
                <a:srgbClr val="000000"/>
              </a:solidFill>
            </a:endParaRPr>
          </a:p>
        </p:txBody>
      </p:sp>
      <p:sp>
        <p:nvSpPr>
          <p:cNvPr id="1147" name="Rectangle 5"/>
          <p:cNvSpPr>
            <a:spLocks noGrp="1" noChangeArrowheads="1"/>
          </p:cNvSpPr>
          <p:nvPr>
            <p:ph type="sldNum" sz="quarter" idx="4"/>
          </p:nvPr>
        </p:nvSpPr>
        <p:spPr>
          <a:xfrm>
            <a:off x="7092134" y="6624638"/>
            <a:ext cx="213394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charset="-128"/>
              </a:defRPr>
            </a:lvl1pPr>
          </a:lstStyle>
          <a:p>
            <a:pPr fontAlgn="base">
              <a:spcBef>
                <a:spcPct val="0"/>
              </a:spcBef>
              <a:spcAft>
                <a:spcPct val="0"/>
              </a:spcAft>
              <a:defRPr/>
            </a:pPr>
            <a:fld id="{D9E746D5-93E6-494C-97DF-253AFA8860DF}" type="slidenum">
              <a:rPr lang="en-US" altLang="ja-JP">
                <a:solidFill>
                  <a:srgbClr val="000000"/>
                </a:solidFill>
              </a:rPr>
              <a:pPr fontAlgn="base">
                <a:spcBef>
                  <a:spcPct val="0"/>
                </a:spcBef>
                <a:spcAft>
                  <a:spcPct val="0"/>
                </a:spcAft>
                <a:defRPr/>
              </a:pPr>
              <a:t>‹#›</a:t>
            </a:fld>
            <a:endParaRPr lang="en-US" altLang="ja-JP">
              <a:solidFill>
                <a:srgbClr val="000000"/>
              </a:solidFill>
            </a:endParaRPr>
          </a:p>
        </p:txBody>
      </p:sp>
      <p:grpSp>
        <p:nvGrpSpPr>
          <p:cNvPr id="1148" name="Group 6"/>
          <p:cNvGrpSpPr/>
          <p:nvPr/>
        </p:nvGrpSpPr>
        <p:grpSpPr>
          <a:xfrm>
            <a:off x="0" y="0"/>
            <a:ext cx="9144000" cy="546100"/>
            <a:chOff x="0" y="0"/>
            <a:chExt cx="5760" cy="344"/>
          </a:xfrm>
        </p:grpSpPr>
        <p:pic>
          <p:nvPicPr>
            <p:cNvPr id="1149" name="Picture 7" descr="mlit_top"/>
            <p:cNvPicPr>
              <a:picLocks noChangeAspect="1" noChangeArrowheads="1"/>
            </p:cNvPicPr>
            <p:nvPr userDrawn="1"/>
          </p:nvPicPr>
          <p:blipFill>
            <a:blip r:embed="rId10"/>
            <a:stretch>
              <a:fillRect/>
            </a:stretch>
          </p:blipFill>
          <p:spPr>
            <a:xfrm>
              <a:off x="0" y="300"/>
              <a:ext cx="5760" cy="44"/>
            </a:xfrm>
            <a:prstGeom prst="rect">
              <a:avLst/>
            </a:prstGeom>
            <a:noFill/>
            <a:ln w="9525">
              <a:noFill/>
              <a:miter lim="800000"/>
              <a:headEnd/>
              <a:tailEnd/>
            </a:ln>
          </p:spPr>
        </p:pic>
        <p:grpSp>
          <p:nvGrpSpPr>
            <p:cNvPr id="1150" name="Group 8"/>
            <p:cNvGrpSpPr/>
            <p:nvPr userDrawn="1"/>
          </p:nvGrpSpPr>
          <p:grpSpPr>
            <a:xfrm>
              <a:off x="0" y="0"/>
              <a:ext cx="5760" cy="318"/>
              <a:chOff x="0" y="0"/>
              <a:chExt cx="5760" cy="318"/>
            </a:xfrm>
          </p:grpSpPr>
          <p:pic>
            <p:nvPicPr>
              <p:cNvPr id="1151" name="Picture 9" descr="mlit_top"/>
              <p:cNvPicPr>
                <a:picLocks noChangeAspect="1" noChangeArrowheads="1"/>
              </p:cNvPicPr>
              <p:nvPr userDrawn="1"/>
            </p:nvPicPr>
            <p:blipFill>
              <a:blip r:embed="rId11"/>
              <a:srcRect r="66945" b="42805"/>
              <a:stretch>
                <a:fillRect/>
              </a:stretch>
            </p:blipFill>
            <p:spPr>
              <a:xfrm>
                <a:off x="3856" y="0"/>
                <a:ext cx="1904" cy="318"/>
              </a:xfrm>
              <a:prstGeom prst="rect">
                <a:avLst/>
              </a:prstGeom>
              <a:noFill/>
              <a:ln w="9525">
                <a:noFill/>
                <a:miter lim="800000"/>
                <a:headEnd/>
                <a:tailEnd/>
              </a:ln>
            </p:spPr>
          </p:pic>
          <p:pic>
            <p:nvPicPr>
              <p:cNvPr id="1152" name="Picture 10" descr="mlit_top"/>
              <p:cNvPicPr>
                <a:picLocks noChangeAspect="1" noChangeArrowheads="1"/>
              </p:cNvPicPr>
              <p:nvPr userDrawn="1"/>
            </p:nvPicPr>
            <p:blipFill>
              <a:blip r:embed="rId12"/>
              <a:srcRect l="50000" b="42805"/>
              <a:stretch>
                <a:fillRect/>
              </a:stretch>
            </p:blipFill>
            <p:spPr>
              <a:xfrm>
                <a:off x="1043" y="0"/>
                <a:ext cx="2880" cy="318"/>
              </a:xfrm>
              <a:prstGeom prst="rect">
                <a:avLst/>
              </a:prstGeom>
              <a:noFill/>
              <a:ln w="9525">
                <a:noFill/>
                <a:miter lim="800000"/>
                <a:headEnd/>
                <a:tailEnd/>
              </a:ln>
            </p:spPr>
          </p:pic>
          <p:pic>
            <p:nvPicPr>
              <p:cNvPr id="1153" name="Picture 11" descr="mlit_top"/>
              <p:cNvPicPr>
                <a:picLocks noChangeAspect="1" noChangeArrowheads="1"/>
              </p:cNvPicPr>
              <p:nvPr userDrawn="1"/>
            </p:nvPicPr>
            <p:blipFill>
              <a:blip r:embed="rId12"/>
              <a:srcRect l="68906" b="42805"/>
              <a:stretch>
                <a:fillRect/>
              </a:stretch>
            </p:blipFill>
            <p:spPr>
              <a:xfrm>
                <a:off x="0" y="0"/>
                <a:ext cx="1791" cy="318"/>
              </a:xfrm>
              <a:prstGeom prst="rect">
                <a:avLst/>
              </a:prstGeom>
              <a:noFill/>
              <a:ln w="9525">
                <a:noFill/>
                <a:miter lim="800000"/>
                <a:headEnd/>
                <a:tailEnd/>
              </a:ln>
            </p:spPr>
          </p:pic>
        </p:grpSp>
      </p:grpSp>
      <p:sp>
        <p:nvSpPr>
          <p:cNvPr id="1154" name="Rectangle 12"/>
          <p:cNvSpPr>
            <a:spLocks noGrp="1" noChangeArrowheads="1"/>
          </p:cNvSpPr>
          <p:nvPr>
            <p:ph type="title"/>
          </p:nvPr>
        </p:nvSpPr>
        <p:spPr>
          <a:xfrm>
            <a:off x="2" y="0"/>
            <a:ext cx="7020317"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155" name="Picture 13"/>
          <p:cNvPicPr>
            <a:picLocks noChangeAspect="1" noChangeArrowheads="1"/>
          </p:cNvPicPr>
          <p:nvPr/>
        </p:nvPicPr>
        <p:blipFill>
          <a:blip r:embed="rId13"/>
          <a:srcRect t="3670"/>
          <a:stretch>
            <a:fillRect/>
          </a:stretch>
        </p:blipFill>
        <p:spPr>
          <a:xfrm>
            <a:off x="7593377" y="5"/>
            <a:ext cx="1550625" cy="3333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Lst>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charset="-128"/>
        </a:defRPr>
      </a:lvl5pPr>
      <a:lvl6pPr marL="457200" algn="l" rtl="0" fontAlgn="base">
        <a:spcBef>
          <a:spcPct val="0"/>
        </a:spcBef>
        <a:spcAft>
          <a:spcPct val="0"/>
        </a:spcAft>
        <a:defRPr kumimoji="1" sz="2800">
          <a:solidFill>
            <a:srgbClr val="4087C8"/>
          </a:solidFill>
          <a:latin typeface="HGP創英角ｺﾞｼｯｸUB" pitchFamily="50" charset="-128"/>
          <a:ea typeface="ＭＳ Ｐゴシック" charset="-128"/>
        </a:defRPr>
      </a:lvl6pPr>
      <a:lvl7pPr marL="914400" algn="l" rtl="0" fontAlgn="base">
        <a:spcBef>
          <a:spcPct val="0"/>
        </a:spcBef>
        <a:spcAft>
          <a:spcPct val="0"/>
        </a:spcAft>
        <a:defRPr kumimoji="1" sz="2800">
          <a:solidFill>
            <a:srgbClr val="4087C8"/>
          </a:solidFill>
          <a:latin typeface="HGP創英角ｺﾞｼｯｸUB" pitchFamily="50" charset="-128"/>
          <a:ea typeface="ＭＳ Ｐゴシック"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ＭＳ Ｐゴシック"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ＭＳ Ｐゴシック"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08" name="Rectangle 2"/>
          <p:cNvSpPr>
            <a:spLocks noGrp="1" noChangeArrowheads="1"/>
          </p:cNvSpPr>
          <p:nvPr>
            <p:ph type="body" idx="1"/>
          </p:nvPr>
        </p:nvSpPr>
        <p:spPr>
          <a:xfrm>
            <a:off x="457275" y="1600205"/>
            <a:ext cx="8229453"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09" name="Rectangle 3"/>
          <p:cNvSpPr>
            <a:spLocks noGrp="1" noChangeArrowheads="1"/>
          </p:cNvSpPr>
          <p:nvPr>
            <p:ph type="dt" sz="half" idx="2"/>
          </p:nvPr>
        </p:nvSpPr>
        <p:spPr>
          <a:xfrm>
            <a:off x="457274" y="6245225"/>
            <a:ext cx="213394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defRPr>
            </a:lvl1pPr>
          </a:lstStyle>
          <a:p>
            <a:pPr fontAlgn="base">
              <a:spcBef>
                <a:spcPct val="0"/>
              </a:spcBef>
              <a:spcAft>
                <a:spcPct val="0"/>
              </a:spcAft>
              <a:defRPr/>
            </a:pPr>
            <a:fld id="{F3987140-80A4-4109-93BA-F600F0A797CF}" type="datetime1">
              <a:rPr lang="ja-JP" altLang="en-US" smtClean="0">
                <a:solidFill>
                  <a:srgbClr val="000000"/>
                </a:solidFill>
              </a:rPr>
              <a:pPr fontAlgn="base">
                <a:spcBef>
                  <a:spcPct val="0"/>
                </a:spcBef>
                <a:spcAft>
                  <a:spcPct val="0"/>
                </a:spcAft>
                <a:defRPr/>
              </a:pPr>
              <a:t>2024/3/18</a:t>
            </a:fld>
            <a:endParaRPr lang="en-US" altLang="ja-JP">
              <a:solidFill>
                <a:srgbClr val="000000"/>
              </a:solidFill>
            </a:endParaRPr>
          </a:p>
        </p:txBody>
      </p:sp>
      <p:sp>
        <p:nvSpPr>
          <p:cNvPr id="1210" name="Rectangle 4"/>
          <p:cNvSpPr>
            <a:spLocks noGrp="1" noChangeArrowheads="1"/>
          </p:cNvSpPr>
          <p:nvPr>
            <p:ph type="ftr" sz="quarter" idx="3"/>
          </p:nvPr>
        </p:nvSpPr>
        <p:spPr>
          <a:xfrm>
            <a:off x="3124702" y="6245225"/>
            <a:ext cx="289459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defRPr>
            </a:lvl1pPr>
          </a:lstStyle>
          <a:p>
            <a:pPr fontAlgn="base">
              <a:spcBef>
                <a:spcPct val="0"/>
              </a:spcBef>
              <a:spcAft>
                <a:spcPct val="0"/>
              </a:spcAft>
              <a:defRPr/>
            </a:pPr>
            <a:endParaRPr lang="en-US" altLang="ja-JP">
              <a:solidFill>
                <a:srgbClr val="000000"/>
              </a:solidFill>
            </a:endParaRPr>
          </a:p>
        </p:txBody>
      </p:sp>
      <p:sp>
        <p:nvSpPr>
          <p:cNvPr id="1211" name="Rectangle 5"/>
          <p:cNvSpPr>
            <a:spLocks noGrp="1" noChangeArrowheads="1"/>
          </p:cNvSpPr>
          <p:nvPr>
            <p:ph type="sldNum" sz="quarter" idx="4"/>
          </p:nvPr>
        </p:nvSpPr>
        <p:spPr>
          <a:xfrm>
            <a:off x="7092134" y="6624638"/>
            <a:ext cx="213394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charset="-128"/>
              </a:defRPr>
            </a:lvl1pPr>
          </a:lstStyle>
          <a:p>
            <a:pPr fontAlgn="base">
              <a:spcBef>
                <a:spcPct val="0"/>
              </a:spcBef>
              <a:spcAft>
                <a:spcPct val="0"/>
              </a:spcAft>
              <a:defRPr/>
            </a:pPr>
            <a:fld id="{D9E746D5-93E6-494C-97DF-253AFA8860DF}" type="slidenum">
              <a:rPr lang="en-US" altLang="ja-JP">
                <a:solidFill>
                  <a:srgbClr val="000000"/>
                </a:solidFill>
              </a:rPr>
              <a:pPr fontAlgn="base">
                <a:spcBef>
                  <a:spcPct val="0"/>
                </a:spcBef>
                <a:spcAft>
                  <a:spcPct val="0"/>
                </a:spcAft>
                <a:defRPr/>
              </a:pPr>
              <a:t>‹#›</a:t>
            </a:fld>
            <a:endParaRPr lang="en-US" altLang="ja-JP">
              <a:solidFill>
                <a:srgbClr val="000000"/>
              </a:solidFill>
            </a:endParaRPr>
          </a:p>
        </p:txBody>
      </p:sp>
      <p:grpSp>
        <p:nvGrpSpPr>
          <p:cNvPr id="1212" name="Group 6"/>
          <p:cNvGrpSpPr/>
          <p:nvPr/>
        </p:nvGrpSpPr>
        <p:grpSpPr>
          <a:xfrm>
            <a:off x="0" y="0"/>
            <a:ext cx="9144000" cy="546100"/>
            <a:chOff x="0" y="0"/>
            <a:chExt cx="5760" cy="344"/>
          </a:xfrm>
        </p:grpSpPr>
        <p:pic>
          <p:nvPicPr>
            <p:cNvPr id="1213" name="Picture 7" descr="mlit_top"/>
            <p:cNvPicPr>
              <a:picLocks noChangeAspect="1" noChangeArrowheads="1"/>
            </p:cNvPicPr>
            <p:nvPr userDrawn="1"/>
          </p:nvPicPr>
          <p:blipFill>
            <a:blip r:embed="rId10"/>
            <a:stretch>
              <a:fillRect/>
            </a:stretch>
          </p:blipFill>
          <p:spPr>
            <a:xfrm>
              <a:off x="0" y="300"/>
              <a:ext cx="5760" cy="44"/>
            </a:xfrm>
            <a:prstGeom prst="rect">
              <a:avLst/>
            </a:prstGeom>
            <a:noFill/>
            <a:ln w="9525">
              <a:noFill/>
              <a:miter lim="800000"/>
              <a:headEnd/>
              <a:tailEnd/>
            </a:ln>
          </p:spPr>
        </p:pic>
        <p:grpSp>
          <p:nvGrpSpPr>
            <p:cNvPr id="1214" name="Group 8"/>
            <p:cNvGrpSpPr/>
            <p:nvPr userDrawn="1"/>
          </p:nvGrpSpPr>
          <p:grpSpPr>
            <a:xfrm>
              <a:off x="0" y="0"/>
              <a:ext cx="5760" cy="318"/>
              <a:chOff x="0" y="0"/>
              <a:chExt cx="5760" cy="318"/>
            </a:xfrm>
          </p:grpSpPr>
          <p:pic>
            <p:nvPicPr>
              <p:cNvPr id="1215" name="Picture 9" descr="mlit_top"/>
              <p:cNvPicPr>
                <a:picLocks noChangeAspect="1" noChangeArrowheads="1"/>
              </p:cNvPicPr>
              <p:nvPr userDrawn="1"/>
            </p:nvPicPr>
            <p:blipFill>
              <a:blip r:embed="rId11"/>
              <a:srcRect r="66945" b="42805"/>
              <a:stretch>
                <a:fillRect/>
              </a:stretch>
            </p:blipFill>
            <p:spPr>
              <a:xfrm>
                <a:off x="3856" y="0"/>
                <a:ext cx="1904" cy="318"/>
              </a:xfrm>
              <a:prstGeom prst="rect">
                <a:avLst/>
              </a:prstGeom>
              <a:noFill/>
              <a:ln w="9525">
                <a:noFill/>
                <a:miter lim="800000"/>
                <a:headEnd/>
                <a:tailEnd/>
              </a:ln>
            </p:spPr>
          </p:pic>
          <p:pic>
            <p:nvPicPr>
              <p:cNvPr id="1216" name="Picture 10" descr="mlit_top"/>
              <p:cNvPicPr>
                <a:picLocks noChangeAspect="1" noChangeArrowheads="1"/>
              </p:cNvPicPr>
              <p:nvPr userDrawn="1"/>
            </p:nvPicPr>
            <p:blipFill>
              <a:blip r:embed="rId12"/>
              <a:srcRect l="50000" b="42805"/>
              <a:stretch>
                <a:fillRect/>
              </a:stretch>
            </p:blipFill>
            <p:spPr>
              <a:xfrm>
                <a:off x="1043" y="0"/>
                <a:ext cx="2880" cy="318"/>
              </a:xfrm>
              <a:prstGeom prst="rect">
                <a:avLst/>
              </a:prstGeom>
              <a:noFill/>
              <a:ln w="9525">
                <a:noFill/>
                <a:miter lim="800000"/>
                <a:headEnd/>
                <a:tailEnd/>
              </a:ln>
            </p:spPr>
          </p:pic>
          <p:pic>
            <p:nvPicPr>
              <p:cNvPr id="1217" name="Picture 11" descr="mlit_top"/>
              <p:cNvPicPr>
                <a:picLocks noChangeAspect="1" noChangeArrowheads="1"/>
              </p:cNvPicPr>
              <p:nvPr userDrawn="1"/>
            </p:nvPicPr>
            <p:blipFill>
              <a:blip r:embed="rId12"/>
              <a:srcRect l="68906" b="42805"/>
              <a:stretch>
                <a:fillRect/>
              </a:stretch>
            </p:blipFill>
            <p:spPr>
              <a:xfrm>
                <a:off x="0" y="0"/>
                <a:ext cx="1791" cy="318"/>
              </a:xfrm>
              <a:prstGeom prst="rect">
                <a:avLst/>
              </a:prstGeom>
              <a:noFill/>
              <a:ln w="9525">
                <a:noFill/>
                <a:miter lim="800000"/>
                <a:headEnd/>
                <a:tailEnd/>
              </a:ln>
            </p:spPr>
          </p:pic>
        </p:grpSp>
      </p:grpSp>
      <p:sp>
        <p:nvSpPr>
          <p:cNvPr id="1218" name="Rectangle 12"/>
          <p:cNvSpPr>
            <a:spLocks noGrp="1" noChangeArrowheads="1"/>
          </p:cNvSpPr>
          <p:nvPr>
            <p:ph type="title"/>
          </p:nvPr>
        </p:nvSpPr>
        <p:spPr>
          <a:xfrm>
            <a:off x="2" y="0"/>
            <a:ext cx="7020317"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219" name="Picture 13"/>
          <p:cNvPicPr>
            <a:picLocks noChangeAspect="1" noChangeArrowheads="1"/>
          </p:cNvPicPr>
          <p:nvPr/>
        </p:nvPicPr>
        <p:blipFill>
          <a:blip r:embed="rId13"/>
          <a:srcRect t="3670"/>
          <a:stretch>
            <a:fillRect/>
          </a:stretch>
        </p:blipFill>
        <p:spPr>
          <a:xfrm>
            <a:off x="7593377" y="5"/>
            <a:ext cx="1550625" cy="3333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Lst>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charset="-128"/>
        </a:defRPr>
      </a:lvl5pPr>
      <a:lvl6pPr marL="457200" algn="l" rtl="0" fontAlgn="base">
        <a:spcBef>
          <a:spcPct val="0"/>
        </a:spcBef>
        <a:spcAft>
          <a:spcPct val="0"/>
        </a:spcAft>
        <a:defRPr kumimoji="1" sz="2800">
          <a:solidFill>
            <a:srgbClr val="4087C8"/>
          </a:solidFill>
          <a:latin typeface="HGP創英角ｺﾞｼｯｸUB" pitchFamily="50" charset="-128"/>
          <a:ea typeface="ＭＳ Ｐゴシック" charset="-128"/>
        </a:defRPr>
      </a:lvl6pPr>
      <a:lvl7pPr marL="914400" algn="l" rtl="0" fontAlgn="base">
        <a:spcBef>
          <a:spcPct val="0"/>
        </a:spcBef>
        <a:spcAft>
          <a:spcPct val="0"/>
        </a:spcAft>
        <a:defRPr kumimoji="1" sz="2800">
          <a:solidFill>
            <a:srgbClr val="4087C8"/>
          </a:solidFill>
          <a:latin typeface="HGP創英角ｺﾞｼｯｸUB" pitchFamily="50" charset="-128"/>
          <a:ea typeface="ＭＳ Ｐゴシック"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ＭＳ Ｐゴシック"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ＭＳ Ｐゴシック"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72" name="Rectangle 2"/>
          <p:cNvSpPr>
            <a:spLocks noGrp="1" noChangeArrowheads="1"/>
          </p:cNvSpPr>
          <p:nvPr>
            <p:ph type="body" idx="1"/>
          </p:nvPr>
        </p:nvSpPr>
        <p:spPr>
          <a:xfrm>
            <a:off x="457275" y="1600205"/>
            <a:ext cx="8229453"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73" name="Rectangle 3"/>
          <p:cNvSpPr>
            <a:spLocks noGrp="1" noChangeArrowheads="1"/>
          </p:cNvSpPr>
          <p:nvPr>
            <p:ph type="dt" sz="half" idx="2"/>
          </p:nvPr>
        </p:nvSpPr>
        <p:spPr>
          <a:xfrm>
            <a:off x="457274" y="6245225"/>
            <a:ext cx="213394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defRPr>
            </a:lvl1pPr>
          </a:lstStyle>
          <a:p>
            <a:pPr fontAlgn="base">
              <a:spcBef>
                <a:spcPct val="0"/>
              </a:spcBef>
              <a:spcAft>
                <a:spcPct val="0"/>
              </a:spcAft>
              <a:defRPr/>
            </a:pPr>
            <a:fld id="{F3987140-80A4-4109-93BA-F600F0A797CF}" type="datetime1">
              <a:rPr lang="ja-JP" altLang="en-US" smtClean="0">
                <a:solidFill>
                  <a:srgbClr val="000000"/>
                </a:solidFill>
              </a:rPr>
              <a:pPr fontAlgn="base">
                <a:spcBef>
                  <a:spcPct val="0"/>
                </a:spcBef>
                <a:spcAft>
                  <a:spcPct val="0"/>
                </a:spcAft>
                <a:defRPr/>
              </a:pPr>
              <a:t>2024/3/18</a:t>
            </a:fld>
            <a:endParaRPr lang="en-US" altLang="ja-JP">
              <a:solidFill>
                <a:srgbClr val="000000"/>
              </a:solidFill>
            </a:endParaRPr>
          </a:p>
        </p:txBody>
      </p:sp>
      <p:sp>
        <p:nvSpPr>
          <p:cNvPr id="1274" name="Rectangle 4"/>
          <p:cNvSpPr>
            <a:spLocks noGrp="1" noChangeArrowheads="1"/>
          </p:cNvSpPr>
          <p:nvPr>
            <p:ph type="ftr" sz="quarter" idx="3"/>
          </p:nvPr>
        </p:nvSpPr>
        <p:spPr>
          <a:xfrm>
            <a:off x="3124702" y="6245225"/>
            <a:ext cx="289459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defRPr>
            </a:lvl1pPr>
          </a:lstStyle>
          <a:p>
            <a:pPr fontAlgn="base">
              <a:spcBef>
                <a:spcPct val="0"/>
              </a:spcBef>
              <a:spcAft>
                <a:spcPct val="0"/>
              </a:spcAft>
              <a:defRPr/>
            </a:pPr>
            <a:endParaRPr lang="en-US" altLang="ja-JP">
              <a:solidFill>
                <a:srgbClr val="000000"/>
              </a:solidFill>
            </a:endParaRPr>
          </a:p>
        </p:txBody>
      </p:sp>
      <p:sp>
        <p:nvSpPr>
          <p:cNvPr id="1275" name="Rectangle 5"/>
          <p:cNvSpPr>
            <a:spLocks noGrp="1" noChangeArrowheads="1"/>
          </p:cNvSpPr>
          <p:nvPr>
            <p:ph type="sldNum" sz="quarter" idx="4"/>
          </p:nvPr>
        </p:nvSpPr>
        <p:spPr>
          <a:xfrm>
            <a:off x="7092134" y="6624638"/>
            <a:ext cx="213394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charset="-128"/>
              </a:defRPr>
            </a:lvl1pPr>
          </a:lstStyle>
          <a:p>
            <a:pPr fontAlgn="base">
              <a:spcBef>
                <a:spcPct val="0"/>
              </a:spcBef>
              <a:spcAft>
                <a:spcPct val="0"/>
              </a:spcAft>
              <a:defRPr/>
            </a:pPr>
            <a:fld id="{D9E746D5-93E6-494C-97DF-253AFA8860DF}" type="slidenum">
              <a:rPr lang="en-US" altLang="ja-JP">
                <a:solidFill>
                  <a:srgbClr val="000000"/>
                </a:solidFill>
              </a:rPr>
              <a:pPr fontAlgn="base">
                <a:spcBef>
                  <a:spcPct val="0"/>
                </a:spcBef>
                <a:spcAft>
                  <a:spcPct val="0"/>
                </a:spcAft>
                <a:defRPr/>
              </a:pPr>
              <a:t>‹#›</a:t>
            </a:fld>
            <a:endParaRPr lang="en-US" altLang="ja-JP">
              <a:solidFill>
                <a:srgbClr val="000000"/>
              </a:solidFill>
            </a:endParaRPr>
          </a:p>
        </p:txBody>
      </p:sp>
      <p:grpSp>
        <p:nvGrpSpPr>
          <p:cNvPr id="1276" name="Group 6"/>
          <p:cNvGrpSpPr/>
          <p:nvPr/>
        </p:nvGrpSpPr>
        <p:grpSpPr>
          <a:xfrm>
            <a:off x="0" y="0"/>
            <a:ext cx="9144000" cy="546100"/>
            <a:chOff x="0" y="0"/>
            <a:chExt cx="5760" cy="344"/>
          </a:xfrm>
        </p:grpSpPr>
        <p:pic>
          <p:nvPicPr>
            <p:cNvPr id="1277" name="Picture 7" descr="mlit_top"/>
            <p:cNvPicPr>
              <a:picLocks noChangeAspect="1" noChangeArrowheads="1"/>
            </p:cNvPicPr>
            <p:nvPr userDrawn="1"/>
          </p:nvPicPr>
          <p:blipFill>
            <a:blip r:embed="rId10"/>
            <a:stretch>
              <a:fillRect/>
            </a:stretch>
          </p:blipFill>
          <p:spPr>
            <a:xfrm>
              <a:off x="0" y="300"/>
              <a:ext cx="5760" cy="44"/>
            </a:xfrm>
            <a:prstGeom prst="rect">
              <a:avLst/>
            </a:prstGeom>
            <a:noFill/>
            <a:ln w="9525">
              <a:noFill/>
              <a:miter lim="800000"/>
              <a:headEnd/>
              <a:tailEnd/>
            </a:ln>
          </p:spPr>
        </p:pic>
        <p:grpSp>
          <p:nvGrpSpPr>
            <p:cNvPr id="1278" name="Group 8"/>
            <p:cNvGrpSpPr/>
            <p:nvPr userDrawn="1"/>
          </p:nvGrpSpPr>
          <p:grpSpPr>
            <a:xfrm>
              <a:off x="0" y="0"/>
              <a:ext cx="5760" cy="318"/>
              <a:chOff x="0" y="0"/>
              <a:chExt cx="5760" cy="318"/>
            </a:xfrm>
          </p:grpSpPr>
          <p:pic>
            <p:nvPicPr>
              <p:cNvPr id="1279" name="Picture 9" descr="mlit_top"/>
              <p:cNvPicPr>
                <a:picLocks noChangeAspect="1" noChangeArrowheads="1"/>
              </p:cNvPicPr>
              <p:nvPr userDrawn="1"/>
            </p:nvPicPr>
            <p:blipFill>
              <a:blip r:embed="rId11"/>
              <a:srcRect r="66945" b="42805"/>
              <a:stretch>
                <a:fillRect/>
              </a:stretch>
            </p:blipFill>
            <p:spPr>
              <a:xfrm>
                <a:off x="3856" y="0"/>
                <a:ext cx="1904" cy="318"/>
              </a:xfrm>
              <a:prstGeom prst="rect">
                <a:avLst/>
              </a:prstGeom>
              <a:noFill/>
              <a:ln w="9525">
                <a:noFill/>
                <a:miter lim="800000"/>
                <a:headEnd/>
                <a:tailEnd/>
              </a:ln>
            </p:spPr>
          </p:pic>
          <p:pic>
            <p:nvPicPr>
              <p:cNvPr id="1280" name="Picture 10" descr="mlit_top"/>
              <p:cNvPicPr>
                <a:picLocks noChangeAspect="1" noChangeArrowheads="1"/>
              </p:cNvPicPr>
              <p:nvPr userDrawn="1"/>
            </p:nvPicPr>
            <p:blipFill>
              <a:blip r:embed="rId12"/>
              <a:srcRect l="50000" b="42805"/>
              <a:stretch>
                <a:fillRect/>
              </a:stretch>
            </p:blipFill>
            <p:spPr>
              <a:xfrm>
                <a:off x="1043" y="0"/>
                <a:ext cx="2880" cy="318"/>
              </a:xfrm>
              <a:prstGeom prst="rect">
                <a:avLst/>
              </a:prstGeom>
              <a:noFill/>
              <a:ln w="9525">
                <a:noFill/>
                <a:miter lim="800000"/>
                <a:headEnd/>
                <a:tailEnd/>
              </a:ln>
            </p:spPr>
          </p:pic>
          <p:pic>
            <p:nvPicPr>
              <p:cNvPr id="1281" name="Picture 11" descr="mlit_top"/>
              <p:cNvPicPr>
                <a:picLocks noChangeAspect="1" noChangeArrowheads="1"/>
              </p:cNvPicPr>
              <p:nvPr userDrawn="1"/>
            </p:nvPicPr>
            <p:blipFill>
              <a:blip r:embed="rId12"/>
              <a:srcRect l="68906" b="42805"/>
              <a:stretch>
                <a:fillRect/>
              </a:stretch>
            </p:blipFill>
            <p:spPr>
              <a:xfrm>
                <a:off x="0" y="0"/>
                <a:ext cx="1791" cy="318"/>
              </a:xfrm>
              <a:prstGeom prst="rect">
                <a:avLst/>
              </a:prstGeom>
              <a:noFill/>
              <a:ln w="9525">
                <a:noFill/>
                <a:miter lim="800000"/>
                <a:headEnd/>
                <a:tailEnd/>
              </a:ln>
            </p:spPr>
          </p:pic>
        </p:grpSp>
      </p:grpSp>
      <p:sp>
        <p:nvSpPr>
          <p:cNvPr id="1282" name="Rectangle 12"/>
          <p:cNvSpPr>
            <a:spLocks noGrp="1" noChangeArrowheads="1"/>
          </p:cNvSpPr>
          <p:nvPr>
            <p:ph type="title"/>
          </p:nvPr>
        </p:nvSpPr>
        <p:spPr>
          <a:xfrm>
            <a:off x="2" y="0"/>
            <a:ext cx="7020317"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283" name="Picture 13"/>
          <p:cNvPicPr>
            <a:picLocks noChangeAspect="1" noChangeArrowheads="1"/>
          </p:cNvPicPr>
          <p:nvPr/>
        </p:nvPicPr>
        <p:blipFill>
          <a:blip r:embed="rId13"/>
          <a:srcRect t="3670"/>
          <a:stretch>
            <a:fillRect/>
          </a:stretch>
        </p:blipFill>
        <p:spPr>
          <a:xfrm>
            <a:off x="7593377" y="5"/>
            <a:ext cx="1550625" cy="3333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Lst>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ＭＳ Ｐゴシック" charset="-128"/>
        </a:defRPr>
      </a:lvl5pPr>
      <a:lvl6pPr marL="457200" algn="l" rtl="0" fontAlgn="base">
        <a:spcBef>
          <a:spcPct val="0"/>
        </a:spcBef>
        <a:spcAft>
          <a:spcPct val="0"/>
        </a:spcAft>
        <a:defRPr kumimoji="1" sz="2800">
          <a:solidFill>
            <a:srgbClr val="4087C8"/>
          </a:solidFill>
          <a:latin typeface="HGP創英角ｺﾞｼｯｸUB" pitchFamily="50" charset="-128"/>
          <a:ea typeface="ＭＳ Ｐゴシック" charset="-128"/>
        </a:defRPr>
      </a:lvl6pPr>
      <a:lvl7pPr marL="914400" algn="l" rtl="0" fontAlgn="base">
        <a:spcBef>
          <a:spcPct val="0"/>
        </a:spcBef>
        <a:spcAft>
          <a:spcPct val="0"/>
        </a:spcAft>
        <a:defRPr kumimoji="1" sz="2800">
          <a:solidFill>
            <a:srgbClr val="4087C8"/>
          </a:solidFill>
          <a:latin typeface="HGP創英角ｺﾞｼｯｸUB" pitchFamily="50" charset="-128"/>
          <a:ea typeface="ＭＳ Ｐゴシック"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ＭＳ Ｐゴシック"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ＭＳ Ｐゴシック"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46" name="Rectangle 2"/>
          <p:cNvSpPr>
            <a:spLocks noGrp="1" noChangeArrowheads="1"/>
          </p:cNvSpPr>
          <p:nvPr>
            <p:ph type="body" idx="1"/>
          </p:nvPr>
        </p:nvSpPr>
        <p:spPr>
          <a:xfrm>
            <a:off x="457316" y="1600206"/>
            <a:ext cx="8229453"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447" name="Rectangle 3"/>
          <p:cNvSpPr>
            <a:spLocks noGrp="1" noChangeArrowheads="1"/>
          </p:cNvSpPr>
          <p:nvPr>
            <p:ph type="dt" sz="half" idx="2"/>
          </p:nvPr>
        </p:nvSpPr>
        <p:spPr>
          <a:xfrm>
            <a:off x="457275" y="6245225"/>
            <a:ext cx="213394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92">
                <a:latin typeface="Arial" charset="0"/>
                <a:ea typeface="ＭＳ Ｐゴシック" charset="-128"/>
              </a:defRPr>
            </a:lvl1pPr>
          </a:lstStyle>
          <a:p>
            <a:pPr fontAlgn="base">
              <a:spcBef>
                <a:spcPct val="0"/>
              </a:spcBef>
              <a:spcAft>
                <a:spcPct val="0"/>
              </a:spcAft>
              <a:defRPr/>
            </a:pPr>
            <a:endParaRPr lang="en-US" altLang="ja-JP">
              <a:solidFill>
                <a:srgbClr val="000000"/>
              </a:solidFill>
            </a:endParaRPr>
          </a:p>
        </p:txBody>
      </p:sp>
      <p:sp>
        <p:nvSpPr>
          <p:cNvPr id="1448" name="Rectangle 4"/>
          <p:cNvSpPr>
            <a:spLocks noGrp="1" noChangeArrowheads="1"/>
          </p:cNvSpPr>
          <p:nvPr>
            <p:ph type="ftr" sz="quarter" idx="3"/>
          </p:nvPr>
        </p:nvSpPr>
        <p:spPr>
          <a:xfrm>
            <a:off x="3124711" y="6245225"/>
            <a:ext cx="2894598"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92">
                <a:latin typeface="Arial" charset="0"/>
                <a:ea typeface="ＭＳ Ｐゴシック" charset="-128"/>
              </a:defRPr>
            </a:lvl1pPr>
          </a:lstStyle>
          <a:p>
            <a:pPr fontAlgn="base">
              <a:spcBef>
                <a:spcPct val="0"/>
              </a:spcBef>
              <a:spcAft>
                <a:spcPct val="0"/>
              </a:spcAft>
              <a:defRPr/>
            </a:pPr>
            <a:endParaRPr lang="en-US" altLang="ja-JP">
              <a:solidFill>
                <a:srgbClr val="000000"/>
              </a:solidFill>
            </a:endParaRPr>
          </a:p>
        </p:txBody>
      </p:sp>
      <p:sp>
        <p:nvSpPr>
          <p:cNvPr id="1449" name="Rectangle 5"/>
          <p:cNvSpPr>
            <a:spLocks noGrp="1" noChangeArrowheads="1"/>
          </p:cNvSpPr>
          <p:nvPr>
            <p:ph type="sldNum" sz="quarter" idx="4"/>
          </p:nvPr>
        </p:nvSpPr>
        <p:spPr>
          <a:xfrm>
            <a:off x="7020999" y="6509022"/>
            <a:ext cx="213394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92" b="1">
                <a:latin typeface="Calibri" panose="020F0502020204030204" pitchFamily="34" charset="0"/>
                <a:ea typeface="ＭＳ Ｐゴシック" charset="-128"/>
              </a:defRPr>
            </a:lvl1pPr>
          </a:lstStyle>
          <a:p>
            <a:pPr fontAlgn="base">
              <a:spcBef>
                <a:spcPct val="0"/>
              </a:spcBef>
              <a:spcAft>
                <a:spcPct val="0"/>
              </a:spcAft>
              <a:defRPr/>
            </a:pPr>
            <a:fld id="{D9E746D5-93E6-494C-97DF-253AFA8860DF}" type="slidenum">
              <a:rPr lang="en-US" altLang="ja-JP" smtClean="0">
                <a:solidFill>
                  <a:srgbClr val="000000"/>
                </a:solidFill>
              </a:rPr>
              <a:pPr fontAlgn="base">
                <a:spcBef>
                  <a:spcPct val="0"/>
                </a:spcBef>
                <a:spcAft>
                  <a:spcPct val="0"/>
                </a:spcAft>
                <a:defRPr/>
              </a:pPr>
              <a:t>‹#›</a:t>
            </a:fld>
            <a:endParaRPr lang="en-US" altLang="ja-JP">
              <a:solidFill>
                <a:srgbClr val="000000"/>
              </a:solidFill>
            </a:endParaRPr>
          </a:p>
        </p:txBody>
      </p:sp>
      <p:grpSp>
        <p:nvGrpSpPr>
          <p:cNvPr id="1450" name="Group 6"/>
          <p:cNvGrpSpPr/>
          <p:nvPr/>
        </p:nvGrpSpPr>
        <p:grpSpPr>
          <a:xfrm>
            <a:off x="10" y="0"/>
            <a:ext cx="9144000" cy="546100"/>
            <a:chOff x="0" y="0"/>
            <a:chExt cx="5760" cy="344"/>
          </a:xfrm>
        </p:grpSpPr>
        <p:pic>
          <p:nvPicPr>
            <p:cNvPr id="1451" name="Picture 7" descr="mlit_top"/>
            <p:cNvPicPr>
              <a:picLocks noChangeAspect="1" noChangeArrowheads="1"/>
            </p:cNvPicPr>
            <p:nvPr userDrawn="1"/>
          </p:nvPicPr>
          <p:blipFill>
            <a:blip r:embed="rId7"/>
            <a:stretch>
              <a:fillRect/>
            </a:stretch>
          </p:blipFill>
          <p:spPr>
            <a:xfrm>
              <a:off x="0" y="300"/>
              <a:ext cx="5760" cy="44"/>
            </a:xfrm>
            <a:prstGeom prst="rect">
              <a:avLst/>
            </a:prstGeom>
            <a:noFill/>
            <a:ln w="9525">
              <a:noFill/>
              <a:miter lim="800000"/>
              <a:headEnd/>
              <a:tailEnd/>
            </a:ln>
          </p:spPr>
        </p:pic>
        <p:grpSp>
          <p:nvGrpSpPr>
            <p:cNvPr id="1452" name="Group 8"/>
            <p:cNvGrpSpPr/>
            <p:nvPr userDrawn="1"/>
          </p:nvGrpSpPr>
          <p:grpSpPr>
            <a:xfrm>
              <a:off x="0" y="0"/>
              <a:ext cx="5760" cy="318"/>
              <a:chOff x="0" y="0"/>
              <a:chExt cx="5760" cy="318"/>
            </a:xfrm>
          </p:grpSpPr>
          <p:pic>
            <p:nvPicPr>
              <p:cNvPr id="1453" name="Picture 9" descr="mlit_top"/>
              <p:cNvPicPr>
                <a:picLocks noChangeAspect="1" noChangeArrowheads="1"/>
              </p:cNvPicPr>
              <p:nvPr userDrawn="1"/>
            </p:nvPicPr>
            <p:blipFill>
              <a:blip r:embed="rId8"/>
              <a:srcRect r="66945" b="42805"/>
              <a:stretch>
                <a:fillRect/>
              </a:stretch>
            </p:blipFill>
            <p:spPr>
              <a:xfrm>
                <a:off x="3856" y="0"/>
                <a:ext cx="1904" cy="318"/>
              </a:xfrm>
              <a:prstGeom prst="rect">
                <a:avLst/>
              </a:prstGeom>
              <a:noFill/>
              <a:ln w="9525">
                <a:noFill/>
                <a:miter lim="800000"/>
                <a:headEnd/>
                <a:tailEnd/>
              </a:ln>
            </p:spPr>
          </p:pic>
          <p:pic>
            <p:nvPicPr>
              <p:cNvPr id="1454" name="Picture 10" descr="mlit_top"/>
              <p:cNvPicPr>
                <a:picLocks noChangeAspect="1" noChangeArrowheads="1"/>
              </p:cNvPicPr>
              <p:nvPr userDrawn="1"/>
            </p:nvPicPr>
            <p:blipFill>
              <a:blip r:embed="rId9"/>
              <a:srcRect l="50000" b="42805"/>
              <a:stretch>
                <a:fillRect/>
              </a:stretch>
            </p:blipFill>
            <p:spPr>
              <a:xfrm>
                <a:off x="1043" y="0"/>
                <a:ext cx="2880" cy="318"/>
              </a:xfrm>
              <a:prstGeom prst="rect">
                <a:avLst/>
              </a:prstGeom>
              <a:noFill/>
              <a:ln w="9525">
                <a:noFill/>
                <a:miter lim="800000"/>
                <a:headEnd/>
                <a:tailEnd/>
              </a:ln>
            </p:spPr>
          </p:pic>
          <p:pic>
            <p:nvPicPr>
              <p:cNvPr id="1455" name="Picture 11" descr="mlit_top"/>
              <p:cNvPicPr>
                <a:picLocks noChangeAspect="1" noChangeArrowheads="1"/>
              </p:cNvPicPr>
              <p:nvPr userDrawn="1"/>
            </p:nvPicPr>
            <p:blipFill>
              <a:blip r:embed="rId9"/>
              <a:srcRect l="68906" b="42805"/>
              <a:stretch>
                <a:fillRect/>
              </a:stretch>
            </p:blipFill>
            <p:spPr>
              <a:xfrm>
                <a:off x="0" y="0"/>
                <a:ext cx="1791" cy="318"/>
              </a:xfrm>
              <a:prstGeom prst="rect">
                <a:avLst/>
              </a:prstGeom>
              <a:noFill/>
              <a:ln w="9525">
                <a:noFill/>
                <a:miter lim="800000"/>
                <a:headEnd/>
                <a:tailEnd/>
              </a:ln>
            </p:spPr>
          </p:pic>
        </p:grpSp>
      </p:grpSp>
      <p:sp>
        <p:nvSpPr>
          <p:cNvPr id="1456" name="Rectangle 12"/>
          <p:cNvSpPr>
            <a:spLocks noGrp="1" noChangeArrowheads="1"/>
          </p:cNvSpPr>
          <p:nvPr>
            <p:ph type="title"/>
          </p:nvPr>
        </p:nvSpPr>
        <p:spPr>
          <a:xfrm>
            <a:off x="42" y="0"/>
            <a:ext cx="7020317"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457" name="Picture 13"/>
          <p:cNvPicPr>
            <a:picLocks noChangeAspect="1" noChangeArrowheads="1"/>
          </p:cNvPicPr>
          <p:nvPr/>
        </p:nvPicPr>
        <p:blipFill>
          <a:blip r:embed="rId10"/>
          <a:srcRect t="3670"/>
          <a:stretch>
            <a:fillRect/>
          </a:stretch>
        </p:blipFill>
        <p:spPr>
          <a:xfrm>
            <a:off x="7593380" y="25"/>
            <a:ext cx="1550625" cy="333375"/>
          </a:xfrm>
          <a:prstGeom prst="rect">
            <a:avLst/>
          </a:prstGeom>
          <a:noFill/>
          <a:ln w="9525">
            <a:noFill/>
            <a:miter lim="800000"/>
            <a:headEnd/>
            <a:tailEnd/>
          </a:ln>
        </p:spPr>
      </p:pic>
    </p:spTree>
    <p:extLst>
      <p:ext uri="{BB962C8B-B14F-4D97-AF65-F5344CB8AC3E}">
        <p14:creationId xmlns:p14="http://schemas.microsoft.com/office/powerpoint/2010/main" val="3895949638"/>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Lst>
  <p:hf hdr="0" ftr="0" dt="0"/>
  <p:txStyles>
    <p:titleStyle>
      <a:lvl1pPr algn="l" rtl="0" eaLnBrk="0" fontAlgn="base" hangingPunct="0">
        <a:spcBef>
          <a:spcPct val="0"/>
        </a:spcBef>
        <a:spcAft>
          <a:spcPct val="0"/>
        </a:spcAft>
        <a:defRPr kumimoji="1" sz="2585">
          <a:solidFill>
            <a:srgbClr val="4087C8"/>
          </a:solidFill>
          <a:latin typeface="+mj-lt"/>
          <a:ea typeface="+mj-ea"/>
          <a:cs typeface="+mj-cs"/>
        </a:defRPr>
      </a:lvl1pPr>
      <a:lvl2pPr algn="l" rtl="0" eaLnBrk="0" fontAlgn="base" hangingPunct="0">
        <a:spcBef>
          <a:spcPct val="0"/>
        </a:spcBef>
        <a:spcAft>
          <a:spcPct val="0"/>
        </a:spcAft>
        <a:defRPr kumimoji="1" sz="2585">
          <a:solidFill>
            <a:srgbClr val="4087C8"/>
          </a:solidFill>
          <a:latin typeface="HGP創英角ｺﾞｼｯｸUB" pitchFamily="50" charset="-128"/>
          <a:ea typeface="ＭＳ Ｐゴシック" charset="-128"/>
        </a:defRPr>
      </a:lvl2pPr>
      <a:lvl3pPr algn="l" rtl="0" eaLnBrk="0" fontAlgn="base" hangingPunct="0">
        <a:spcBef>
          <a:spcPct val="0"/>
        </a:spcBef>
        <a:spcAft>
          <a:spcPct val="0"/>
        </a:spcAft>
        <a:defRPr kumimoji="1" sz="2585">
          <a:solidFill>
            <a:srgbClr val="4087C8"/>
          </a:solidFill>
          <a:latin typeface="HGP創英角ｺﾞｼｯｸUB" pitchFamily="50" charset="-128"/>
          <a:ea typeface="ＭＳ Ｐゴシック" charset="-128"/>
        </a:defRPr>
      </a:lvl3pPr>
      <a:lvl4pPr algn="l" rtl="0" eaLnBrk="0" fontAlgn="base" hangingPunct="0">
        <a:spcBef>
          <a:spcPct val="0"/>
        </a:spcBef>
        <a:spcAft>
          <a:spcPct val="0"/>
        </a:spcAft>
        <a:defRPr kumimoji="1" sz="2585">
          <a:solidFill>
            <a:srgbClr val="4087C8"/>
          </a:solidFill>
          <a:latin typeface="HGP創英角ｺﾞｼｯｸUB" pitchFamily="50" charset="-128"/>
          <a:ea typeface="ＭＳ Ｐゴシック" charset="-128"/>
        </a:defRPr>
      </a:lvl4pPr>
      <a:lvl5pPr algn="l" rtl="0" eaLnBrk="0" fontAlgn="base" hangingPunct="0">
        <a:spcBef>
          <a:spcPct val="0"/>
        </a:spcBef>
        <a:spcAft>
          <a:spcPct val="0"/>
        </a:spcAft>
        <a:defRPr kumimoji="1" sz="2585">
          <a:solidFill>
            <a:srgbClr val="4087C8"/>
          </a:solidFill>
          <a:latin typeface="HGP創英角ｺﾞｼｯｸUB" pitchFamily="50" charset="-128"/>
          <a:ea typeface="ＭＳ Ｐゴシック" charset="-128"/>
        </a:defRPr>
      </a:lvl5pPr>
      <a:lvl6pPr marL="422041" algn="l" rtl="0" fontAlgn="base">
        <a:spcBef>
          <a:spcPct val="0"/>
        </a:spcBef>
        <a:spcAft>
          <a:spcPct val="0"/>
        </a:spcAft>
        <a:defRPr kumimoji="1" sz="2585">
          <a:solidFill>
            <a:srgbClr val="4087C8"/>
          </a:solidFill>
          <a:latin typeface="HGP創英角ｺﾞｼｯｸUB" pitchFamily="50" charset="-128"/>
          <a:ea typeface="ＭＳ Ｐゴシック" charset="-128"/>
        </a:defRPr>
      </a:lvl6pPr>
      <a:lvl7pPr marL="844083" algn="l" rtl="0" fontAlgn="base">
        <a:spcBef>
          <a:spcPct val="0"/>
        </a:spcBef>
        <a:spcAft>
          <a:spcPct val="0"/>
        </a:spcAft>
        <a:defRPr kumimoji="1" sz="2585">
          <a:solidFill>
            <a:srgbClr val="4087C8"/>
          </a:solidFill>
          <a:latin typeface="HGP創英角ｺﾞｼｯｸUB" pitchFamily="50" charset="-128"/>
          <a:ea typeface="ＭＳ Ｐゴシック" charset="-128"/>
        </a:defRPr>
      </a:lvl7pPr>
      <a:lvl8pPr marL="1266124" algn="l" rtl="0" fontAlgn="base">
        <a:spcBef>
          <a:spcPct val="0"/>
        </a:spcBef>
        <a:spcAft>
          <a:spcPct val="0"/>
        </a:spcAft>
        <a:defRPr kumimoji="1" sz="2585">
          <a:solidFill>
            <a:srgbClr val="4087C8"/>
          </a:solidFill>
          <a:latin typeface="HGP創英角ｺﾞｼｯｸUB" pitchFamily="50" charset="-128"/>
          <a:ea typeface="ＭＳ Ｐゴシック" charset="-128"/>
        </a:defRPr>
      </a:lvl8pPr>
      <a:lvl9pPr marL="1688165" algn="l" rtl="0" fontAlgn="base">
        <a:spcBef>
          <a:spcPct val="0"/>
        </a:spcBef>
        <a:spcAft>
          <a:spcPct val="0"/>
        </a:spcAft>
        <a:defRPr kumimoji="1" sz="2585">
          <a:solidFill>
            <a:srgbClr val="4087C8"/>
          </a:solidFill>
          <a:latin typeface="HGP創英角ｺﾞｼｯｸUB" pitchFamily="50" charset="-128"/>
          <a:ea typeface="ＭＳ Ｐゴシック" charset="-128"/>
        </a:defRPr>
      </a:lvl9pPr>
    </p:titleStyle>
    <p:bodyStyle>
      <a:lvl1pPr marL="316531" indent="-316531" algn="l" rtl="0" eaLnBrk="0" fontAlgn="base" hangingPunct="0">
        <a:spcBef>
          <a:spcPct val="20000"/>
        </a:spcBef>
        <a:spcAft>
          <a:spcPct val="0"/>
        </a:spcAft>
        <a:buChar char="•"/>
        <a:defRPr kumimoji="1" sz="2954">
          <a:solidFill>
            <a:schemeClr val="tx1"/>
          </a:solidFill>
          <a:latin typeface="+mn-lt"/>
          <a:ea typeface="+mn-ea"/>
          <a:cs typeface="+mn-cs"/>
        </a:defRPr>
      </a:lvl1pPr>
      <a:lvl2pPr marL="685817" indent="-263776" algn="l" rtl="0" eaLnBrk="0" fontAlgn="base" hangingPunct="0">
        <a:spcBef>
          <a:spcPct val="20000"/>
        </a:spcBef>
        <a:spcAft>
          <a:spcPct val="0"/>
        </a:spcAft>
        <a:buChar char="–"/>
        <a:defRPr kumimoji="1" sz="2585">
          <a:solidFill>
            <a:schemeClr val="tx1"/>
          </a:solidFill>
          <a:latin typeface="+mn-lt"/>
          <a:ea typeface="+mn-ea"/>
        </a:defRPr>
      </a:lvl2pPr>
      <a:lvl3pPr marL="1055103" indent="-211021" algn="l" rtl="0" eaLnBrk="0" fontAlgn="base" hangingPunct="0">
        <a:spcBef>
          <a:spcPct val="20000"/>
        </a:spcBef>
        <a:spcAft>
          <a:spcPct val="0"/>
        </a:spcAft>
        <a:buChar char="•"/>
        <a:defRPr kumimoji="1" sz="2215">
          <a:solidFill>
            <a:schemeClr val="tx1"/>
          </a:solidFill>
          <a:latin typeface="+mn-lt"/>
          <a:ea typeface="+mn-ea"/>
        </a:defRPr>
      </a:lvl3pPr>
      <a:lvl4pPr marL="1477145" indent="-211021" algn="l" rtl="0" eaLnBrk="0" fontAlgn="base" hangingPunct="0">
        <a:spcBef>
          <a:spcPct val="20000"/>
        </a:spcBef>
        <a:spcAft>
          <a:spcPct val="0"/>
        </a:spcAft>
        <a:buChar char="–"/>
        <a:defRPr kumimoji="1" sz="1846">
          <a:solidFill>
            <a:schemeClr val="tx1"/>
          </a:solidFill>
          <a:latin typeface="+mn-lt"/>
          <a:ea typeface="+mn-ea"/>
        </a:defRPr>
      </a:lvl4pPr>
      <a:lvl5pPr marL="1899186" indent="-211021" algn="l" rtl="0" eaLnBrk="0" fontAlgn="base" hangingPunct="0">
        <a:spcBef>
          <a:spcPct val="20000"/>
        </a:spcBef>
        <a:spcAft>
          <a:spcPct val="0"/>
        </a:spcAft>
        <a:buChar char="»"/>
        <a:defRPr kumimoji="1" sz="1846">
          <a:solidFill>
            <a:schemeClr val="tx1"/>
          </a:solidFill>
          <a:latin typeface="+mn-lt"/>
          <a:ea typeface="+mn-ea"/>
        </a:defRPr>
      </a:lvl5pPr>
      <a:lvl6pPr marL="2321227" indent="-211021" algn="l" rtl="0" fontAlgn="base">
        <a:spcBef>
          <a:spcPct val="20000"/>
        </a:spcBef>
        <a:spcAft>
          <a:spcPct val="0"/>
        </a:spcAft>
        <a:buChar char="»"/>
        <a:defRPr kumimoji="1" sz="1846">
          <a:solidFill>
            <a:schemeClr val="tx1"/>
          </a:solidFill>
          <a:latin typeface="+mn-lt"/>
          <a:ea typeface="+mn-ea"/>
        </a:defRPr>
      </a:lvl6pPr>
      <a:lvl7pPr marL="2743269" indent="-211021" algn="l" rtl="0" fontAlgn="base">
        <a:spcBef>
          <a:spcPct val="20000"/>
        </a:spcBef>
        <a:spcAft>
          <a:spcPct val="0"/>
        </a:spcAft>
        <a:buChar char="»"/>
        <a:defRPr kumimoji="1" sz="1846">
          <a:solidFill>
            <a:schemeClr val="tx1"/>
          </a:solidFill>
          <a:latin typeface="+mn-lt"/>
          <a:ea typeface="+mn-ea"/>
        </a:defRPr>
      </a:lvl7pPr>
      <a:lvl8pPr marL="3165310" indent="-211021" algn="l" rtl="0" fontAlgn="base">
        <a:spcBef>
          <a:spcPct val="20000"/>
        </a:spcBef>
        <a:spcAft>
          <a:spcPct val="0"/>
        </a:spcAft>
        <a:buChar char="»"/>
        <a:defRPr kumimoji="1" sz="1846">
          <a:solidFill>
            <a:schemeClr val="tx1"/>
          </a:solidFill>
          <a:latin typeface="+mn-lt"/>
          <a:ea typeface="+mn-ea"/>
        </a:defRPr>
      </a:lvl8pPr>
      <a:lvl9pPr marL="3587351" indent="-211021" algn="l" rtl="0" fontAlgn="base">
        <a:spcBef>
          <a:spcPct val="20000"/>
        </a:spcBef>
        <a:spcAft>
          <a:spcPct val="0"/>
        </a:spcAft>
        <a:buChar char="»"/>
        <a:defRPr kumimoji="1" sz="1846">
          <a:solidFill>
            <a:schemeClr val="tx1"/>
          </a:solidFill>
          <a:latin typeface="+mn-lt"/>
          <a:ea typeface="+mn-ea"/>
        </a:defRPr>
      </a:lvl9pPr>
    </p:bodyStyle>
    <p:otherStyle>
      <a:defPPr>
        <a:defRPr lang="ja-JP"/>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4" name="Rectangle 3"/>
          <p:cNvSpPr>
            <a:spLocks noGrp="1" noChangeArrowheads="1"/>
          </p:cNvSpPr>
          <p:nvPr>
            <p:ph type="body" idx="1"/>
          </p:nvPr>
        </p:nvSpPr>
        <p:spPr>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575" name="Rectangle 4"/>
          <p:cNvSpPr>
            <a:spLocks noGrp="1" noChangeArrowheads="1"/>
          </p:cNvSpPr>
          <p:nvPr>
            <p:ph type="dt" sz="half" idx="2"/>
          </p:nvPr>
        </p:nvSpPr>
        <p:spPr>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92">
                <a:ea typeface="ＭＳ Ｐゴシック" charset="-128"/>
              </a:defRPr>
            </a:lvl1pPr>
          </a:lstStyle>
          <a:p>
            <a:pPr fontAlgn="base">
              <a:spcBef>
                <a:spcPct val="0"/>
              </a:spcBef>
              <a:spcAft>
                <a:spcPct val="0"/>
              </a:spcAft>
              <a:defRPr/>
            </a:pPr>
            <a:endParaRPr lang="en-US" altLang="ja-JP">
              <a:solidFill>
                <a:prstClr val="black"/>
              </a:solidFill>
            </a:endParaRPr>
          </a:p>
        </p:txBody>
      </p:sp>
      <p:sp>
        <p:nvSpPr>
          <p:cNvPr id="1576" name="Rectangle 5"/>
          <p:cNvSpPr>
            <a:spLocks noGrp="1" noChangeArrowheads="1"/>
          </p:cNvSpPr>
          <p:nvPr>
            <p:ph type="ftr" sz="quarter" idx="3"/>
          </p:nvPr>
        </p:nvSpPr>
        <p:spPr>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92">
                <a:ea typeface="ＭＳ Ｐゴシック" charset="-128"/>
              </a:defRPr>
            </a:lvl1pPr>
          </a:lstStyle>
          <a:p>
            <a:pPr fontAlgn="base">
              <a:spcBef>
                <a:spcPct val="0"/>
              </a:spcBef>
              <a:spcAft>
                <a:spcPct val="0"/>
              </a:spcAft>
              <a:defRPr/>
            </a:pPr>
            <a:endParaRPr lang="en-US" altLang="ja-JP">
              <a:solidFill>
                <a:prstClr val="black"/>
              </a:solidFill>
            </a:endParaRPr>
          </a:p>
        </p:txBody>
      </p:sp>
      <p:sp>
        <p:nvSpPr>
          <p:cNvPr id="1577" name="Rectangle 6"/>
          <p:cNvSpPr>
            <a:spLocks noGrp="1" noChangeArrowheads="1"/>
          </p:cNvSpPr>
          <p:nvPr>
            <p:ph type="sldNum" sz="quarter" idx="4"/>
          </p:nvPr>
        </p:nvSpPr>
        <p:spPr>
          <a:xfrm>
            <a:off x="7010400" y="6524626"/>
            <a:ext cx="2133600" cy="33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92">
                <a:ea typeface="ＭＳ Ｐゴシック" charset="-128"/>
              </a:defRPr>
            </a:lvl1pPr>
          </a:lstStyle>
          <a:p>
            <a:pPr fontAlgn="base">
              <a:spcBef>
                <a:spcPct val="0"/>
              </a:spcBef>
              <a:spcAft>
                <a:spcPct val="0"/>
              </a:spcAft>
              <a:defRPr/>
            </a:pPr>
            <a:fld id="{E8857F94-A36E-41B7-BE87-14D5EC171230}" type="slidenum">
              <a:rPr lang="en-US" altLang="ja-JP">
                <a:solidFill>
                  <a:prstClr val="black"/>
                </a:solidFill>
              </a:rPr>
              <a:pPr fontAlgn="base">
                <a:spcBef>
                  <a:spcPct val="0"/>
                </a:spcBef>
                <a:spcAft>
                  <a:spcPct val="0"/>
                </a:spcAft>
                <a:defRPr/>
              </a:pPr>
              <a:t>‹#›</a:t>
            </a:fld>
            <a:endParaRPr lang="en-US" altLang="ja-JP">
              <a:solidFill>
                <a:prstClr val="black"/>
              </a:solidFill>
            </a:endParaRPr>
          </a:p>
        </p:txBody>
      </p:sp>
      <p:grpSp>
        <p:nvGrpSpPr>
          <p:cNvPr id="1578" name="Group 18"/>
          <p:cNvGrpSpPr/>
          <p:nvPr/>
        </p:nvGrpSpPr>
        <p:grpSpPr>
          <a:xfrm>
            <a:off x="0" y="0"/>
            <a:ext cx="9144000" cy="546100"/>
            <a:chOff x="0" y="0"/>
            <a:chExt cx="5760" cy="344"/>
          </a:xfrm>
        </p:grpSpPr>
        <p:pic>
          <p:nvPicPr>
            <p:cNvPr id="1579" name="Picture 9" descr="mlit_top"/>
            <p:cNvPicPr>
              <a:picLocks noChangeAspect="1" noChangeArrowheads="1"/>
            </p:cNvPicPr>
            <p:nvPr/>
          </p:nvPicPr>
          <p:blipFill>
            <a:blip r:embed="rId13"/>
            <a:srcRect t="26801" b="65286"/>
            <a:stretch>
              <a:fillRect/>
            </a:stretch>
          </p:blipFill>
          <p:spPr>
            <a:xfrm>
              <a:off x="0" y="300"/>
              <a:ext cx="5760" cy="44"/>
            </a:xfrm>
            <a:prstGeom prst="rect">
              <a:avLst/>
            </a:prstGeom>
            <a:noFill/>
            <a:ln w="9525">
              <a:noFill/>
              <a:miter lim="800000"/>
              <a:headEnd/>
              <a:tailEnd/>
            </a:ln>
          </p:spPr>
        </p:pic>
        <p:grpSp>
          <p:nvGrpSpPr>
            <p:cNvPr id="1580" name="Group 17"/>
            <p:cNvGrpSpPr/>
            <p:nvPr/>
          </p:nvGrpSpPr>
          <p:grpSpPr>
            <a:xfrm>
              <a:off x="0" y="0"/>
              <a:ext cx="5760" cy="318"/>
              <a:chOff x="0" y="0"/>
              <a:chExt cx="5760" cy="318"/>
            </a:xfrm>
          </p:grpSpPr>
          <p:pic>
            <p:nvPicPr>
              <p:cNvPr id="1581" name="Picture 11" descr="mlit_top"/>
              <p:cNvPicPr>
                <a:picLocks noChangeAspect="1" noChangeArrowheads="1"/>
              </p:cNvPicPr>
              <p:nvPr/>
            </p:nvPicPr>
            <p:blipFill>
              <a:blip r:embed="rId14"/>
              <a:srcRect r="66945" b="42805"/>
              <a:stretch>
                <a:fillRect/>
              </a:stretch>
            </p:blipFill>
            <p:spPr>
              <a:xfrm>
                <a:off x="3856" y="0"/>
                <a:ext cx="1904" cy="318"/>
              </a:xfrm>
              <a:prstGeom prst="rect">
                <a:avLst/>
              </a:prstGeom>
              <a:noFill/>
              <a:ln w="9525">
                <a:noFill/>
                <a:miter lim="800000"/>
                <a:headEnd/>
                <a:tailEnd/>
              </a:ln>
            </p:spPr>
          </p:pic>
          <p:pic>
            <p:nvPicPr>
              <p:cNvPr id="1582" name="Picture 16" descr="mlit_top"/>
              <p:cNvPicPr>
                <a:picLocks noChangeAspect="1" noChangeArrowheads="1"/>
              </p:cNvPicPr>
              <p:nvPr/>
            </p:nvPicPr>
            <p:blipFill>
              <a:blip r:embed="rId15"/>
              <a:srcRect l="50000" b="42805"/>
              <a:stretch>
                <a:fillRect/>
              </a:stretch>
            </p:blipFill>
            <p:spPr>
              <a:xfrm>
                <a:off x="1043" y="0"/>
                <a:ext cx="2880" cy="318"/>
              </a:xfrm>
              <a:prstGeom prst="rect">
                <a:avLst/>
              </a:prstGeom>
              <a:noFill/>
              <a:ln w="9525">
                <a:noFill/>
                <a:miter lim="800000"/>
                <a:headEnd/>
                <a:tailEnd/>
              </a:ln>
            </p:spPr>
          </p:pic>
          <p:pic>
            <p:nvPicPr>
              <p:cNvPr id="1583" name="Picture 10" descr="mlit_top"/>
              <p:cNvPicPr>
                <a:picLocks noChangeAspect="1" noChangeArrowheads="1"/>
              </p:cNvPicPr>
              <p:nvPr/>
            </p:nvPicPr>
            <p:blipFill>
              <a:blip r:embed="rId15"/>
              <a:srcRect l="68906" b="42805"/>
              <a:stretch>
                <a:fillRect/>
              </a:stretch>
            </p:blipFill>
            <p:spPr>
              <a:xfrm>
                <a:off x="0" y="0"/>
                <a:ext cx="1791" cy="318"/>
              </a:xfrm>
              <a:prstGeom prst="rect">
                <a:avLst/>
              </a:prstGeom>
              <a:noFill/>
              <a:ln w="9525">
                <a:noFill/>
                <a:miter lim="800000"/>
                <a:headEnd/>
                <a:tailEnd/>
              </a:ln>
            </p:spPr>
          </p:pic>
        </p:grpSp>
      </p:grpSp>
      <p:sp>
        <p:nvSpPr>
          <p:cNvPr id="1584" name="Rectangle 2"/>
          <p:cNvSpPr>
            <a:spLocks noGrp="1" noChangeArrowheads="1"/>
          </p:cNvSpPr>
          <p:nvPr>
            <p:ph type="title"/>
          </p:nvPr>
        </p:nvSpPr>
        <p:spPr>
          <a:xfrm>
            <a:off x="1" y="0"/>
            <a:ext cx="7020658"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585" name="Picture 14"/>
          <p:cNvPicPr>
            <a:picLocks noChangeAspect="1" noChangeArrowheads="1"/>
          </p:cNvPicPr>
          <p:nvPr/>
        </p:nvPicPr>
        <p:blipFill>
          <a:blip r:embed="rId16"/>
          <a:srcRect t="3670"/>
          <a:stretch>
            <a:fillRect/>
          </a:stretch>
        </p:blipFill>
        <p:spPr>
          <a:xfrm>
            <a:off x="7722577" y="0"/>
            <a:ext cx="1421423" cy="330200"/>
          </a:xfrm>
          <a:prstGeom prst="rect">
            <a:avLst/>
          </a:prstGeom>
          <a:noFill/>
          <a:ln w="9525">
            <a:noFill/>
            <a:miter lim="800000"/>
            <a:headEnd/>
            <a:tailEnd/>
          </a:ln>
        </p:spPr>
      </p:pic>
    </p:spTree>
    <p:extLst>
      <p:ext uri="{BB962C8B-B14F-4D97-AF65-F5344CB8AC3E}">
        <p14:creationId xmlns:p14="http://schemas.microsoft.com/office/powerpoint/2010/main" val="2047828499"/>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hf hdr="0" ftr="0" dt="0"/>
  <p:txStyles>
    <p:titleStyle>
      <a:lvl1pPr algn="l" rtl="0" eaLnBrk="0" fontAlgn="base" hangingPunct="0">
        <a:spcBef>
          <a:spcPct val="0"/>
        </a:spcBef>
        <a:spcAft>
          <a:spcPct val="0"/>
        </a:spcAft>
        <a:defRPr kumimoji="1" sz="2585">
          <a:solidFill>
            <a:srgbClr val="4087C8"/>
          </a:solidFill>
          <a:latin typeface="+mj-lt"/>
          <a:ea typeface="+mj-ea"/>
          <a:cs typeface="+mj-cs"/>
        </a:defRPr>
      </a:lvl1pPr>
      <a:lvl2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85">
          <a:solidFill>
            <a:srgbClr val="4087C8"/>
          </a:solidFill>
          <a:latin typeface="HGP創英角ｺﾞｼｯｸUB" pitchFamily="50" charset="-128"/>
          <a:ea typeface="HGP創英角ｺﾞｼｯｸUB" pitchFamily="50" charset="-128"/>
        </a:defRPr>
      </a:lvl5pPr>
      <a:lvl6pPr marL="422041"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6pPr>
      <a:lvl7pPr marL="844083"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7pPr>
      <a:lvl8pPr marL="1266124"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8pPr>
      <a:lvl9pPr marL="1688165" algn="l" rtl="0" eaLnBrk="1" fontAlgn="base" hangingPunct="1">
        <a:spcBef>
          <a:spcPct val="0"/>
        </a:spcBef>
        <a:spcAft>
          <a:spcPct val="0"/>
        </a:spcAft>
        <a:defRPr kumimoji="1" sz="2585">
          <a:solidFill>
            <a:srgbClr val="4087C8"/>
          </a:solidFill>
          <a:latin typeface="HGP創英角ｺﾞｼｯｸUB" pitchFamily="50" charset="-128"/>
          <a:ea typeface="HGP創英角ｺﾞｼｯｸUB" pitchFamily="50" charset="-128"/>
        </a:defRPr>
      </a:lvl9pPr>
    </p:titleStyle>
    <p:bodyStyle>
      <a:lvl1pPr marL="316531" indent="-316531" algn="l" rtl="0" eaLnBrk="0" fontAlgn="base" hangingPunct="0">
        <a:spcBef>
          <a:spcPct val="20000"/>
        </a:spcBef>
        <a:spcAft>
          <a:spcPct val="0"/>
        </a:spcAft>
        <a:buChar char="•"/>
        <a:defRPr kumimoji="1" sz="2954">
          <a:solidFill>
            <a:schemeClr val="tx1"/>
          </a:solidFill>
          <a:latin typeface="+mn-lt"/>
          <a:ea typeface="+mn-ea"/>
          <a:cs typeface="+mn-cs"/>
        </a:defRPr>
      </a:lvl1pPr>
      <a:lvl2pPr marL="685817" indent="-263776" algn="l" rtl="0" eaLnBrk="0" fontAlgn="base" hangingPunct="0">
        <a:spcBef>
          <a:spcPct val="20000"/>
        </a:spcBef>
        <a:spcAft>
          <a:spcPct val="0"/>
        </a:spcAft>
        <a:buChar char="–"/>
        <a:defRPr kumimoji="1" sz="2585">
          <a:solidFill>
            <a:schemeClr val="tx1"/>
          </a:solidFill>
          <a:latin typeface="+mn-lt"/>
          <a:ea typeface="+mn-ea"/>
        </a:defRPr>
      </a:lvl2pPr>
      <a:lvl3pPr marL="1055103" indent="-211021" algn="l" rtl="0" eaLnBrk="0" fontAlgn="base" hangingPunct="0">
        <a:spcBef>
          <a:spcPct val="20000"/>
        </a:spcBef>
        <a:spcAft>
          <a:spcPct val="0"/>
        </a:spcAft>
        <a:buChar char="•"/>
        <a:defRPr kumimoji="1" sz="2215">
          <a:solidFill>
            <a:schemeClr val="tx1"/>
          </a:solidFill>
          <a:latin typeface="+mn-lt"/>
          <a:ea typeface="+mn-ea"/>
        </a:defRPr>
      </a:lvl3pPr>
      <a:lvl4pPr marL="1477145" indent="-211021" algn="l" rtl="0" eaLnBrk="0" fontAlgn="base" hangingPunct="0">
        <a:spcBef>
          <a:spcPct val="20000"/>
        </a:spcBef>
        <a:spcAft>
          <a:spcPct val="0"/>
        </a:spcAft>
        <a:buChar char="–"/>
        <a:defRPr kumimoji="1" sz="1846">
          <a:solidFill>
            <a:schemeClr val="tx1"/>
          </a:solidFill>
          <a:latin typeface="+mn-lt"/>
          <a:ea typeface="+mn-ea"/>
        </a:defRPr>
      </a:lvl4pPr>
      <a:lvl5pPr marL="1899186" indent="-211021" algn="l" rtl="0" eaLnBrk="0" fontAlgn="base" hangingPunct="0">
        <a:spcBef>
          <a:spcPct val="20000"/>
        </a:spcBef>
        <a:spcAft>
          <a:spcPct val="0"/>
        </a:spcAft>
        <a:buChar char="»"/>
        <a:defRPr kumimoji="1" sz="1846">
          <a:solidFill>
            <a:schemeClr val="tx1"/>
          </a:solidFill>
          <a:latin typeface="+mn-lt"/>
          <a:ea typeface="+mn-ea"/>
        </a:defRPr>
      </a:lvl5pPr>
      <a:lvl6pPr marL="2321227" indent="-211021" algn="l" rtl="0" eaLnBrk="1" fontAlgn="base" hangingPunct="1">
        <a:spcBef>
          <a:spcPct val="20000"/>
        </a:spcBef>
        <a:spcAft>
          <a:spcPct val="0"/>
        </a:spcAft>
        <a:buChar char="»"/>
        <a:defRPr kumimoji="1" sz="1846">
          <a:solidFill>
            <a:schemeClr val="tx1"/>
          </a:solidFill>
          <a:latin typeface="+mn-lt"/>
          <a:ea typeface="+mn-ea"/>
        </a:defRPr>
      </a:lvl6pPr>
      <a:lvl7pPr marL="2743269" indent="-211021" algn="l" rtl="0" eaLnBrk="1" fontAlgn="base" hangingPunct="1">
        <a:spcBef>
          <a:spcPct val="20000"/>
        </a:spcBef>
        <a:spcAft>
          <a:spcPct val="0"/>
        </a:spcAft>
        <a:buChar char="»"/>
        <a:defRPr kumimoji="1" sz="1846">
          <a:solidFill>
            <a:schemeClr val="tx1"/>
          </a:solidFill>
          <a:latin typeface="+mn-lt"/>
          <a:ea typeface="+mn-ea"/>
        </a:defRPr>
      </a:lvl7pPr>
      <a:lvl8pPr marL="3165310" indent="-211021" algn="l" rtl="0" eaLnBrk="1" fontAlgn="base" hangingPunct="1">
        <a:spcBef>
          <a:spcPct val="20000"/>
        </a:spcBef>
        <a:spcAft>
          <a:spcPct val="0"/>
        </a:spcAft>
        <a:buChar char="»"/>
        <a:defRPr kumimoji="1" sz="1846">
          <a:solidFill>
            <a:schemeClr val="tx1"/>
          </a:solidFill>
          <a:latin typeface="+mn-lt"/>
          <a:ea typeface="+mn-ea"/>
        </a:defRPr>
      </a:lvl8pPr>
      <a:lvl9pPr marL="3587351" indent="-211021" algn="l" rtl="0" eaLnBrk="1" fontAlgn="base" hangingPunct="1">
        <a:spcBef>
          <a:spcPct val="20000"/>
        </a:spcBef>
        <a:spcAft>
          <a:spcPct val="0"/>
        </a:spcAft>
        <a:buChar char="»"/>
        <a:defRPr kumimoji="1" sz="1846">
          <a:solidFill>
            <a:schemeClr val="tx1"/>
          </a:solidFill>
          <a:latin typeface="+mn-lt"/>
          <a:ea typeface="+mn-ea"/>
        </a:defRPr>
      </a:lvl9pPr>
    </p:bodyStyle>
    <p:otherStyle>
      <a:defPPr>
        <a:defRPr lang="ja-JP"/>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77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2773" name="テキスト プレースホルダ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774" name="日付プレースホルダ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D93AE4-4DD5-4DDB-9754-2B25F8BA50F8}" type="datetime1">
              <a:rPr kumimoji="1" lang="ja-JP" altLang="en-US" smtClean="0"/>
              <a:t>2024/3/18</a:t>
            </a:fld>
            <a:endParaRPr kumimoji="1" lang="ja-JP" altLang="en-US"/>
          </a:p>
        </p:txBody>
      </p:sp>
      <p:sp>
        <p:nvSpPr>
          <p:cNvPr id="2775" name="フッター プレースホルダ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2776" name="スライド番号プレースホルダ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C6651C-975C-4D16-85EA-07A4540B3099}"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 id="2147483875" r:id="rId17"/>
    <p:sldLayoutId id="2147483876" r:id="rId18"/>
    <p:sldLayoutId id="2147483877" r:id="rId19"/>
  </p:sldLayoutIdLst>
  <p:hf sldNum="0"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10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4103" name="テキスト プレースホルダ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104" name="日付プレースホルダ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D93AE4-4DD5-4DDB-9754-2B25F8BA50F8}" type="datetime1">
              <a:rPr kumimoji="1" lang="ja-JP" altLang="en-US" smtClean="0"/>
              <a:t>2024/3/18</a:t>
            </a:fld>
            <a:endParaRPr kumimoji="1" lang="ja-JP" altLang="en-US"/>
          </a:p>
        </p:txBody>
      </p:sp>
      <p:sp>
        <p:nvSpPr>
          <p:cNvPr id="4105" name="フッター プレースホルダ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4106" name="スライド番号プレースホルダ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C6651C-975C-4D16-85EA-07A4540B3099}"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 id="2147483912" r:id="rId14"/>
    <p:sldLayoutId id="2147483913" r:id="rId15"/>
    <p:sldLayoutId id="2147483914" r:id="rId16"/>
    <p:sldLayoutId id="2147483915" r:id="rId17"/>
    <p:sldLayoutId id="2147483916" r:id="rId18"/>
    <p:sldLayoutId id="2147483917" r:id="rId19"/>
  </p:sldLayoutIdLst>
  <p:hf sldNum="0"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226"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4227" name="テキスト プレースホルダ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228" name="日付プレースホルダ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D93AE4-4DD5-4DDB-9754-2B25F8BA50F8}" type="datetime1">
              <a:rPr kumimoji="1" lang="ja-JP" altLang="en-US" smtClean="0"/>
              <a:t>2024/3/18</a:t>
            </a:fld>
            <a:endParaRPr kumimoji="1" lang="ja-JP" altLang="en-US"/>
          </a:p>
        </p:txBody>
      </p:sp>
      <p:sp>
        <p:nvSpPr>
          <p:cNvPr id="4229" name="フッター プレースホルダ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4230" name="スライド番号プレースホルダ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C6651C-975C-4D16-85EA-07A4540B3099}"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 id="2147483932" r:id="rId14"/>
    <p:sldLayoutId id="2147483933" r:id="rId15"/>
    <p:sldLayoutId id="2147483934" r:id="rId16"/>
    <p:sldLayoutId id="2147483935" r:id="rId17"/>
    <p:sldLayoutId id="2147483936" r:id="rId18"/>
    <p:sldLayoutId id="2147483937" r:id="rId19"/>
  </p:sldLayoutIdLst>
  <p:hf sldNum="0"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2.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0.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19.png"/><Relationship Id="rId18" Type="http://schemas.openxmlformats.org/officeDocument/2006/relationships/oleObject" Target="../embeddings/oleObject9.bin"/><Relationship Id="rId26" Type="http://schemas.openxmlformats.org/officeDocument/2006/relationships/image" Target="../media/image26.png"/><Relationship Id="rId3" Type="http://schemas.openxmlformats.org/officeDocument/2006/relationships/image" Target="../media/image14.png"/><Relationship Id="rId21" Type="http://schemas.openxmlformats.org/officeDocument/2006/relationships/image" Target="../media/image23.png"/><Relationship Id="rId7" Type="http://schemas.openxmlformats.org/officeDocument/2006/relationships/image" Target="../media/image16.png"/><Relationship Id="rId12" Type="http://schemas.openxmlformats.org/officeDocument/2006/relationships/oleObject" Target="../embeddings/oleObject6.bin"/><Relationship Id="rId17" Type="http://schemas.openxmlformats.org/officeDocument/2006/relationships/image" Target="../media/image21.png"/><Relationship Id="rId25" Type="http://schemas.openxmlformats.org/officeDocument/2006/relationships/image" Target="../media/image25.png"/><Relationship Id="rId2" Type="http://schemas.openxmlformats.org/officeDocument/2006/relationships/oleObject" Target="../embeddings/oleObject1.bin"/><Relationship Id="rId16" Type="http://schemas.openxmlformats.org/officeDocument/2006/relationships/oleObject" Target="../embeddings/oleObject8.bin"/><Relationship Id="rId20" Type="http://schemas.openxmlformats.org/officeDocument/2006/relationships/oleObject" Target="../embeddings/oleObject10.bin"/><Relationship Id="rId1" Type="http://schemas.openxmlformats.org/officeDocument/2006/relationships/slideLayout" Target="../slideLayouts/slideLayout2.xml"/><Relationship Id="rId6" Type="http://schemas.openxmlformats.org/officeDocument/2006/relationships/oleObject" Target="../embeddings/oleObject3.bin"/><Relationship Id="rId11" Type="http://schemas.openxmlformats.org/officeDocument/2006/relationships/image" Target="../media/image18.png"/><Relationship Id="rId24" Type="http://schemas.openxmlformats.org/officeDocument/2006/relationships/oleObject" Target="../embeddings/oleObject12.bin"/><Relationship Id="rId5" Type="http://schemas.openxmlformats.org/officeDocument/2006/relationships/image" Target="../media/image15.png"/><Relationship Id="rId15" Type="http://schemas.openxmlformats.org/officeDocument/2006/relationships/image" Target="../media/image20.png"/><Relationship Id="rId23" Type="http://schemas.openxmlformats.org/officeDocument/2006/relationships/image" Target="../media/image24.png"/><Relationship Id="rId10" Type="http://schemas.openxmlformats.org/officeDocument/2006/relationships/oleObject" Target="../embeddings/oleObject5.bin"/><Relationship Id="rId19" Type="http://schemas.openxmlformats.org/officeDocument/2006/relationships/image" Target="../media/image22.png"/><Relationship Id="rId4" Type="http://schemas.openxmlformats.org/officeDocument/2006/relationships/oleObject" Target="../embeddings/oleObject2.bin"/><Relationship Id="rId9" Type="http://schemas.openxmlformats.org/officeDocument/2006/relationships/image" Target="../media/image17.png"/><Relationship Id="rId14" Type="http://schemas.openxmlformats.org/officeDocument/2006/relationships/oleObject" Target="../embeddings/oleObject7.bin"/><Relationship Id="rId22" Type="http://schemas.openxmlformats.org/officeDocument/2006/relationships/oleObject" Target="../embeddings/oleObject11.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g"/><Relationship Id="rId7"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161.xml"/><Relationship Id="rId6" Type="http://schemas.openxmlformats.org/officeDocument/2006/relationships/image" Target="../media/image40.png"/><Relationship Id="rId11" Type="http://schemas.microsoft.com/office/2007/relationships/hdphoto" Target="../media/hdphoto2.wdp"/><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8.jpeg"/><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31.x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3.xml"/></Relationships>
</file>

<file path=ppt/slides/_rels/slide3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7.xml"/></Relationships>
</file>

<file path=ppt/slides/_rels/slide39.x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2.xml"/></Relationships>
</file>

<file path=ppt/slides/_rels/slide52.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2" name="Rectangle 5"/>
          <p:cNvSpPr>
            <a:spLocks noGrp="1" noChangeArrowheads="1"/>
          </p:cNvSpPr>
          <p:nvPr/>
        </p:nvSpPr>
        <p:spPr>
          <a:xfrm>
            <a:off x="1612844" y="2276872"/>
            <a:ext cx="7245113" cy="1356946"/>
          </a:xfrm>
          <a:prstGeom prst="rect">
            <a:avLst/>
          </a:prstGeom>
        </p:spPr>
        <p:txBody>
          <a:bodyPr vert="horz" lIns="91440" tIns="45720" rIns="91440" bIns="45720" rtlCol="0" anchor="ctr">
            <a:normAutofit/>
          </a:bodyPr>
          <a:lstStyle/>
          <a:p>
            <a:pPr>
              <a:spcBef>
                <a:spcPct val="0"/>
              </a:spcBef>
            </a:pPr>
            <a:r>
              <a:rPr lang="ja-JP" altLang="en-US" sz="4400" dirty="0">
                <a:latin typeface="ＭＳ Ｐゴシック" panose="020B0600070205080204" pitchFamily="50" charset="-128"/>
                <a:ea typeface="ＭＳ Ｐゴシック" panose="020B0600070205080204" pitchFamily="50" charset="-128"/>
                <a:cs typeface="+mj-cs"/>
              </a:rPr>
              <a:t>　土地利用計画制度</a:t>
            </a:r>
          </a:p>
        </p:txBody>
      </p:sp>
      <p:sp>
        <p:nvSpPr>
          <p:cNvPr id="1673" name="Rectangle 6"/>
          <p:cNvSpPr>
            <a:spLocks noGrp="1" noChangeArrowheads="1"/>
          </p:cNvSpPr>
          <p:nvPr>
            <p:ph type="subTitle" idx="1"/>
          </p:nvPr>
        </p:nvSpPr>
        <p:spPr>
          <a:xfrm>
            <a:off x="1371600" y="4293096"/>
            <a:ext cx="6789127" cy="1617785"/>
          </a:xfrm>
        </p:spPr>
        <p:txBody>
          <a:bodyPr/>
          <a:lstStyle/>
          <a:p>
            <a:r>
              <a:rPr lang="ja-JP" altLang="en-US" sz="2585" dirty="0">
                <a:latin typeface="ＭＳ Ｐゴシック" panose="020B0600070205080204" pitchFamily="50" charset="-128"/>
              </a:rPr>
              <a:t>国土交通省　都市局　都市計画課</a:t>
            </a:r>
            <a:endParaRPr lang="en-US" altLang="ja-JP" sz="2585" dirty="0">
              <a:latin typeface="ＭＳ Ｐゴシック" panose="020B0600070205080204" pitchFamily="50" charset="-128"/>
            </a:endParaRPr>
          </a:p>
          <a:p>
            <a:r>
              <a:rPr lang="ja-JP" altLang="en-US" sz="2585" dirty="0">
                <a:latin typeface="ＭＳ Ｐゴシック" panose="020B0600070205080204" pitchFamily="50" charset="-128"/>
              </a:rPr>
              <a:t>令和６年３月更新</a:t>
            </a:r>
          </a:p>
        </p:txBody>
      </p:sp>
    </p:spTree>
    <p:extLst>
      <p:ext uri="{BB962C8B-B14F-4D97-AF65-F5344CB8AC3E}">
        <p14:creationId xmlns:p14="http://schemas.microsoft.com/office/powerpoint/2010/main" val="3011125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2" name="Text Box 6"/>
          <p:cNvSpPr txBox="1">
            <a:spLocks noChangeArrowheads="1"/>
          </p:cNvSpPr>
          <p:nvPr/>
        </p:nvSpPr>
        <p:spPr>
          <a:xfrm>
            <a:off x="251520" y="2854802"/>
            <a:ext cx="8892480" cy="646331"/>
          </a:xfrm>
          <a:prstGeom prst="rect">
            <a:avLst/>
          </a:prstGeom>
          <a:noFill/>
          <a:ln w="9525">
            <a:noFill/>
            <a:miter lim="800000"/>
            <a:headEnd/>
            <a:tailEnd/>
          </a:ln>
        </p:spPr>
        <p:txBody>
          <a:bodyPr wrap="square">
            <a:spAutoFit/>
          </a:bodyPr>
          <a:lstStyle/>
          <a:p>
            <a:r>
              <a:rPr lang="ja-JP" altLang="en-US" sz="3600" dirty="0"/>
              <a:t>　</a:t>
            </a:r>
            <a:r>
              <a:rPr lang="ja-JP" altLang="en-US" sz="3200" dirty="0">
                <a:solidFill>
                  <a:srgbClr val="002060"/>
                </a:solidFill>
              </a:rPr>
              <a:t>区域区分</a:t>
            </a:r>
          </a:p>
        </p:txBody>
      </p:sp>
      <p:sp>
        <p:nvSpPr>
          <p:cNvPr id="1903" name="AutoShape 15"/>
          <p:cNvSpPr>
            <a:spLocks noChangeArrowheads="1"/>
          </p:cNvSpPr>
          <p:nvPr/>
        </p:nvSpPr>
        <p:spPr>
          <a:xfrm>
            <a:off x="4356324" y="6245499"/>
            <a:ext cx="4103688" cy="257175"/>
          </a:xfrm>
          <a:prstGeom prst="roundRect">
            <a:avLst>
              <a:gd name="adj" fmla="val 16667"/>
            </a:avLst>
          </a:prstGeom>
          <a:solidFill>
            <a:schemeClr val="bg1"/>
          </a:solidFill>
          <a:ln w="12700">
            <a:solidFill>
              <a:srgbClr val="969696"/>
            </a:solidFill>
            <a:round/>
            <a:headEnd/>
            <a:tailEnd/>
          </a:ln>
        </p:spPr>
        <p:txBody>
          <a:bodyPr wrap="none" anchor="ctr">
            <a:normAutofit fontScale="47500" lnSpcReduction="20000"/>
          </a:bodyPr>
          <a:lstStyle/>
          <a:p>
            <a:pPr algn="ctr"/>
            <a:r>
              <a:rPr lang="ja-JP" altLang="en-US" sz="2400">
                <a:latin typeface="ＭＳ ゴシック" pitchFamily="49" charset="-128"/>
                <a:ea typeface="ＭＳ ゴシック" pitchFamily="49" charset="-128"/>
              </a:rPr>
              <a:t>地区計画</a:t>
            </a:r>
            <a:endParaRPr lang="en-US" altLang="ja-JP" sz="2400">
              <a:latin typeface="ＭＳ ゴシック" pitchFamily="49" charset="-128"/>
              <a:ea typeface="ＭＳ ゴシック" pitchFamily="49" charset="-128"/>
            </a:endParaRPr>
          </a:p>
        </p:txBody>
      </p:sp>
      <p:sp>
        <p:nvSpPr>
          <p:cNvPr id="1904" name="AutoShape 17"/>
          <p:cNvSpPr>
            <a:spLocks noChangeArrowheads="1"/>
          </p:cNvSpPr>
          <p:nvPr/>
        </p:nvSpPr>
        <p:spPr>
          <a:xfrm>
            <a:off x="4178523" y="5237436"/>
            <a:ext cx="1509713" cy="792164"/>
          </a:xfrm>
          <a:prstGeom prst="roundRect">
            <a:avLst>
              <a:gd name="adj" fmla="val 16667"/>
            </a:avLst>
          </a:prstGeom>
          <a:solidFill>
            <a:schemeClr val="bg1"/>
          </a:solidFill>
          <a:ln w="12700">
            <a:solidFill>
              <a:srgbClr val="969696"/>
            </a:solidFill>
            <a:round/>
            <a:headEnd/>
            <a:tailEnd/>
          </a:ln>
        </p:spPr>
        <p:txBody>
          <a:bodyPr lIns="18000" rIns="18000">
            <a:normAutofit fontScale="40000" lnSpcReduction="20000"/>
          </a:bodyPr>
          <a:lstStyle/>
          <a:p>
            <a:pPr algn="ctr"/>
            <a:r>
              <a:rPr lang="ja-JP" altLang="en-US" sz="2400" dirty="0">
                <a:latin typeface="ＭＳ ゴシック" pitchFamily="49" charset="-128"/>
                <a:ea typeface="ＭＳ ゴシック" pitchFamily="49" charset="-128"/>
              </a:rPr>
              <a:t>土地利用規制</a:t>
            </a:r>
            <a:endParaRPr lang="en-US" altLang="ja-JP" sz="2400" dirty="0">
              <a:latin typeface="ＭＳ ゴシック" pitchFamily="49" charset="-128"/>
              <a:ea typeface="ＭＳ ゴシック" pitchFamily="49" charset="-128"/>
            </a:endParaRPr>
          </a:p>
          <a:p>
            <a:pPr algn="ctr">
              <a:lnSpc>
                <a:spcPct val="80000"/>
              </a:lnSpc>
              <a:spcBef>
                <a:spcPts val="600"/>
              </a:spcBef>
            </a:pPr>
            <a:r>
              <a:rPr lang="en-US" altLang="ja-JP" sz="1700" dirty="0">
                <a:latin typeface="ＭＳ ゴシック" pitchFamily="49" charset="-128"/>
                <a:ea typeface="ＭＳ ゴシック" pitchFamily="49" charset="-128"/>
              </a:rPr>
              <a:t>(</a:t>
            </a:r>
            <a:r>
              <a:rPr lang="ja-JP" altLang="en-US" sz="1700" dirty="0">
                <a:latin typeface="ＭＳ ゴシック" pitchFamily="49" charset="-128"/>
                <a:ea typeface="ＭＳ ゴシック" pitchFamily="49" charset="-128"/>
              </a:rPr>
              <a:t>地域地区</a:t>
            </a:r>
            <a:r>
              <a:rPr lang="en-US" altLang="ja-JP" sz="1700" dirty="0">
                <a:latin typeface="ＭＳ ゴシック" pitchFamily="49" charset="-128"/>
                <a:ea typeface="ＭＳ ゴシック" pitchFamily="49" charset="-128"/>
              </a:rPr>
              <a:t>)</a:t>
            </a:r>
          </a:p>
          <a:p>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用途地域</a:t>
            </a:r>
            <a:endParaRPr lang="en-US" altLang="ja-JP" sz="1400" dirty="0">
              <a:latin typeface="ＭＳ ゴシック" pitchFamily="49" charset="-128"/>
              <a:ea typeface="ＭＳ ゴシック" pitchFamily="49" charset="-128"/>
            </a:endParaRPr>
          </a:p>
          <a:p>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特別緑地保全地域</a:t>
            </a:r>
            <a:endParaRPr lang="en-US" altLang="ja-JP" sz="1400" dirty="0">
              <a:latin typeface="ＭＳ ゴシック" pitchFamily="49" charset="-128"/>
              <a:ea typeface="ＭＳ ゴシック" pitchFamily="49" charset="-128"/>
            </a:endParaRPr>
          </a:p>
          <a:p>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歴史的風土保全地区</a:t>
            </a:r>
            <a:endParaRPr lang="en-US" altLang="ja-JP" sz="1400" dirty="0">
              <a:latin typeface="ＭＳ ゴシック" pitchFamily="49" charset="-128"/>
              <a:ea typeface="ＭＳ ゴシック" pitchFamily="49" charset="-128"/>
            </a:endParaRPr>
          </a:p>
          <a:p>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  </a:t>
            </a:r>
          </a:p>
        </p:txBody>
      </p:sp>
      <p:sp>
        <p:nvSpPr>
          <p:cNvPr id="1905" name="AutoShape 18"/>
          <p:cNvSpPr>
            <a:spLocks noChangeArrowheads="1"/>
          </p:cNvSpPr>
          <p:nvPr/>
        </p:nvSpPr>
        <p:spPr>
          <a:xfrm>
            <a:off x="5723954" y="5237436"/>
            <a:ext cx="1404144" cy="792164"/>
          </a:xfrm>
          <a:prstGeom prst="roundRect">
            <a:avLst>
              <a:gd name="adj" fmla="val 16667"/>
            </a:avLst>
          </a:prstGeom>
          <a:solidFill>
            <a:schemeClr val="bg1"/>
          </a:solidFill>
          <a:ln w="12700">
            <a:solidFill>
              <a:srgbClr val="969696"/>
            </a:solidFill>
            <a:round/>
            <a:headEnd/>
            <a:tailEnd/>
          </a:ln>
        </p:spPr>
        <p:txBody>
          <a:bodyPr wrap="none" lIns="18000" rIns="18000">
            <a:normAutofit fontScale="47500" lnSpcReduction="20000"/>
          </a:bodyPr>
          <a:lstStyle/>
          <a:p>
            <a:pPr algn="ctr"/>
            <a:r>
              <a:rPr lang="ja-JP" altLang="en-US" sz="2100" dirty="0">
                <a:latin typeface="ＭＳ ゴシック" pitchFamily="49" charset="-128"/>
                <a:ea typeface="ＭＳ ゴシック" pitchFamily="49" charset="-128"/>
              </a:rPr>
              <a:t>都市施設</a:t>
            </a:r>
            <a:endParaRPr lang="en-US" altLang="ja-JP" sz="2100" dirty="0">
              <a:latin typeface="ＭＳ ゴシック" pitchFamily="49" charset="-128"/>
              <a:ea typeface="ＭＳ ゴシック" pitchFamily="49" charset="-128"/>
            </a:endParaRPr>
          </a:p>
          <a:p>
            <a:pPr algn="ctr"/>
            <a:r>
              <a:rPr lang="en-US" altLang="ja-JP" sz="1400" dirty="0">
                <a:latin typeface="ＭＳ ゴシック" pitchFamily="49" charset="-128"/>
                <a:ea typeface="ＭＳ ゴシック" pitchFamily="49" charset="-128"/>
              </a:rPr>
              <a:t> </a:t>
            </a:r>
            <a:br>
              <a:rPr lang="en-US" altLang="ja-JP" sz="1400" dirty="0">
                <a:latin typeface="ＭＳ ゴシック" pitchFamily="49" charset="-128"/>
                <a:ea typeface="ＭＳ ゴシック" pitchFamily="49" charset="-128"/>
              </a:rPr>
            </a:br>
            <a:r>
              <a:rPr lang="ja-JP" altLang="en-US" sz="1400" dirty="0">
                <a:latin typeface="ＭＳ ゴシック" pitchFamily="49" charset="-128"/>
                <a:ea typeface="ＭＳ ゴシック" pitchFamily="49" charset="-128"/>
              </a:rPr>
              <a:t>　     </a:t>
            </a:r>
            <a:r>
              <a:rPr lang="en-US" altLang="ja-JP" sz="1400" dirty="0">
                <a:latin typeface="ＭＳ ゴシック" pitchFamily="49" charset="-128"/>
                <a:ea typeface="ＭＳ ゴシック" pitchFamily="49" charset="-128"/>
              </a:rPr>
              <a:t>-</a:t>
            </a:r>
            <a:r>
              <a:rPr lang="ja-JP" altLang="en-US" sz="1400" dirty="0">
                <a:latin typeface="ＭＳ ゴシック" pitchFamily="49" charset="-128"/>
                <a:ea typeface="ＭＳ ゴシック" pitchFamily="49" charset="-128"/>
              </a:rPr>
              <a:t>道路</a:t>
            </a: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　　</a:t>
            </a:r>
          </a:p>
          <a:p>
            <a:pPr algn="ctr"/>
            <a:r>
              <a:rPr lang="en-US" altLang="ja-JP" sz="1400" dirty="0">
                <a:latin typeface="ＭＳ ゴシック" pitchFamily="49" charset="-128"/>
                <a:ea typeface="ＭＳ ゴシック" pitchFamily="49" charset="-128"/>
              </a:rPr>
              <a:t>-</a:t>
            </a:r>
            <a:r>
              <a:rPr lang="ja-JP" altLang="en-US" sz="1400" dirty="0">
                <a:latin typeface="ＭＳ ゴシック" pitchFamily="49" charset="-128"/>
                <a:ea typeface="ＭＳ ゴシック" pitchFamily="49" charset="-128"/>
              </a:rPr>
              <a:t>都市公園</a:t>
            </a:r>
            <a:endParaRPr lang="en-US" altLang="ja-JP" sz="1400" dirty="0">
              <a:latin typeface="ＭＳ ゴシック" pitchFamily="49" charset="-128"/>
              <a:ea typeface="ＭＳ ゴシック" pitchFamily="49" charset="-128"/>
            </a:endParaRPr>
          </a:p>
          <a:p>
            <a:pPr algn="ct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下水道　</a:t>
            </a:r>
            <a:r>
              <a:rPr lang="en-US" altLang="ja-JP" sz="1400" dirty="0">
                <a:latin typeface="ＭＳ ゴシック" pitchFamily="49" charset="-128"/>
                <a:ea typeface="ＭＳ ゴシック" pitchFamily="49" charset="-128"/>
              </a:rPr>
              <a:t>      </a:t>
            </a:r>
          </a:p>
          <a:p>
            <a:pPr algn="ct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         </a:t>
            </a:r>
          </a:p>
          <a:p>
            <a:pPr algn="ctr"/>
            <a:endParaRPr lang="ja-JP" altLang="en-US" sz="1400" dirty="0">
              <a:latin typeface="ＭＳ ゴシック" pitchFamily="49" charset="-128"/>
              <a:ea typeface="ＭＳ ゴシック" pitchFamily="49" charset="-128"/>
            </a:endParaRPr>
          </a:p>
          <a:p>
            <a:pPr algn="ctr"/>
            <a:endParaRPr lang="en-US" altLang="ja-JP" sz="1400" dirty="0">
              <a:latin typeface="ＭＳ ゴシック" pitchFamily="49" charset="-128"/>
              <a:ea typeface="ＭＳ ゴシック" pitchFamily="49" charset="-128"/>
            </a:endParaRPr>
          </a:p>
        </p:txBody>
      </p:sp>
      <p:sp>
        <p:nvSpPr>
          <p:cNvPr id="1906" name="AutoShape 19"/>
          <p:cNvSpPr>
            <a:spLocks noChangeArrowheads="1"/>
          </p:cNvSpPr>
          <p:nvPr/>
        </p:nvSpPr>
        <p:spPr>
          <a:xfrm>
            <a:off x="7164611" y="5237436"/>
            <a:ext cx="1475581" cy="792164"/>
          </a:xfrm>
          <a:prstGeom prst="roundRect">
            <a:avLst>
              <a:gd name="adj" fmla="val 16667"/>
            </a:avLst>
          </a:prstGeom>
          <a:solidFill>
            <a:schemeClr val="bg1"/>
          </a:solidFill>
          <a:ln w="12700">
            <a:solidFill>
              <a:srgbClr val="969696"/>
            </a:solidFill>
            <a:round/>
            <a:headEnd/>
            <a:tailEnd/>
          </a:ln>
        </p:spPr>
        <p:txBody>
          <a:bodyPr wrap="none" lIns="18000" rIns="18000">
            <a:normAutofit fontScale="40000" lnSpcReduction="20000"/>
          </a:bodyPr>
          <a:lstStyle/>
          <a:p>
            <a:pPr algn="ctr"/>
            <a:r>
              <a:rPr lang="ja-JP" altLang="en-US" sz="2400" dirty="0">
                <a:latin typeface="ＭＳ ゴシック" pitchFamily="49" charset="-128"/>
                <a:ea typeface="ＭＳ ゴシック" pitchFamily="49" charset="-128"/>
              </a:rPr>
              <a:t>市街地開発事業</a:t>
            </a:r>
            <a:endParaRPr lang="en-US" altLang="ja-JP" sz="2400" dirty="0">
              <a:latin typeface="ＭＳ ゴシック" pitchFamily="49" charset="-128"/>
              <a:ea typeface="ＭＳ ゴシック" pitchFamily="49" charset="-128"/>
            </a:endParaRPr>
          </a:p>
          <a:p>
            <a:pPr algn="ctr"/>
            <a:endParaRPr lang="en-US" altLang="ja-JP" sz="1400" dirty="0">
              <a:latin typeface="ＭＳ ゴシック" pitchFamily="49" charset="-128"/>
              <a:ea typeface="ＭＳ ゴシック" pitchFamily="49" charset="-128"/>
            </a:endParaRPr>
          </a:p>
          <a:p>
            <a:pPr algn="ct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土地区画整理事業　　 </a:t>
            </a:r>
            <a:r>
              <a:rPr lang="en-US" altLang="ja-JP" sz="1400" dirty="0">
                <a:latin typeface="ＭＳ ゴシック" pitchFamily="49" charset="-128"/>
                <a:ea typeface="ＭＳ ゴシック" pitchFamily="49" charset="-128"/>
              </a:rPr>
              <a:t>   </a:t>
            </a:r>
          </a:p>
          <a:p>
            <a:pPr algn="ct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市街地再開発事業　　　　</a:t>
            </a:r>
            <a:endParaRPr lang="en-US" altLang="ja-JP" sz="1400" dirty="0">
              <a:latin typeface="ＭＳ ゴシック" pitchFamily="49" charset="-128"/>
              <a:ea typeface="ＭＳ ゴシック" pitchFamily="49" charset="-128"/>
            </a:endParaRPr>
          </a:p>
          <a:p>
            <a:pPr algn="ct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                         </a:t>
            </a:r>
          </a:p>
          <a:p>
            <a:pPr algn="ctr"/>
            <a:endParaRPr lang="ja-JP" altLang="en-US" sz="1400" dirty="0">
              <a:latin typeface="ＭＳ ゴシック" pitchFamily="49" charset="-128"/>
              <a:ea typeface="ＭＳ ゴシック" pitchFamily="49" charset="-128"/>
            </a:endParaRPr>
          </a:p>
          <a:p>
            <a:pPr algn="ctr"/>
            <a:r>
              <a:rPr lang="ja-JP" altLang="en-US" sz="2400" dirty="0">
                <a:latin typeface="ＭＳ ゴシック" pitchFamily="49" charset="-128"/>
                <a:ea typeface="ＭＳ ゴシック" pitchFamily="49" charset="-128"/>
              </a:rPr>
              <a:t> </a:t>
            </a:r>
          </a:p>
        </p:txBody>
      </p:sp>
      <p:sp>
        <p:nvSpPr>
          <p:cNvPr id="1907" name="AutoShape 20"/>
          <p:cNvSpPr>
            <a:spLocks noChangeArrowheads="1"/>
          </p:cNvSpPr>
          <p:nvPr/>
        </p:nvSpPr>
        <p:spPr>
          <a:xfrm>
            <a:off x="6408167" y="4542744"/>
            <a:ext cx="2154238" cy="204312"/>
          </a:xfrm>
          <a:prstGeom prst="roundRect">
            <a:avLst>
              <a:gd name="adj" fmla="val 16667"/>
            </a:avLst>
          </a:prstGeom>
          <a:solidFill>
            <a:schemeClr val="bg1"/>
          </a:solidFill>
          <a:ln w="12700">
            <a:solidFill>
              <a:srgbClr val="969696"/>
            </a:solidFill>
            <a:round/>
            <a:headEnd/>
            <a:tailEnd/>
          </a:ln>
        </p:spPr>
        <p:txBody>
          <a:bodyPr anchor="ctr">
            <a:normAutofit fontScale="40000" lnSpcReduction="20000"/>
          </a:bodyPr>
          <a:lstStyle/>
          <a:p>
            <a:pPr algn="ctr"/>
            <a:r>
              <a:rPr lang="ja-JP" altLang="en-US">
                <a:latin typeface="ＭＳ ゴシック" pitchFamily="49" charset="-128"/>
                <a:ea typeface="ＭＳ ゴシック" pitchFamily="49" charset="-128"/>
              </a:rPr>
              <a:t>都市再開発の方針　等</a:t>
            </a:r>
            <a:endParaRPr lang="en-US" altLang="ja-JP">
              <a:latin typeface="ＭＳ ゴシック" pitchFamily="49" charset="-128"/>
              <a:ea typeface="ＭＳ ゴシック" pitchFamily="49" charset="-128"/>
            </a:endParaRPr>
          </a:p>
        </p:txBody>
      </p:sp>
      <p:sp>
        <p:nvSpPr>
          <p:cNvPr id="1908" name="Line 25"/>
          <p:cNvSpPr>
            <a:spLocks noChangeShapeType="1"/>
          </p:cNvSpPr>
          <p:nvPr/>
        </p:nvSpPr>
        <p:spPr>
          <a:xfrm flipH="1">
            <a:off x="6192267" y="4635771"/>
            <a:ext cx="215900" cy="0"/>
          </a:xfrm>
          <a:prstGeom prst="line">
            <a:avLst/>
          </a:prstGeom>
          <a:noFill/>
          <a:ln w="12700">
            <a:solidFill>
              <a:srgbClr val="969696"/>
            </a:solidFill>
            <a:round/>
            <a:headEnd/>
            <a:tailEnd type="triangle" w="med" len="med"/>
          </a:ln>
        </p:spPr>
        <p:txBody>
          <a:bodyPr>
            <a:normAutofit fontScale="25000" lnSpcReduction="20000"/>
          </a:bodyPr>
          <a:lstStyle/>
          <a:p>
            <a:endParaRPr lang="ja-JP" altLang="en-US"/>
          </a:p>
        </p:txBody>
      </p:sp>
      <p:sp>
        <p:nvSpPr>
          <p:cNvPr id="1909" name="Line 29"/>
          <p:cNvSpPr>
            <a:spLocks noChangeShapeType="1"/>
          </p:cNvSpPr>
          <p:nvPr/>
        </p:nvSpPr>
        <p:spPr>
          <a:xfrm>
            <a:off x="4823842" y="6029598"/>
            <a:ext cx="0" cy="190500"/>
          </a:xfrm>
          <a:prstGeom prst="line">
            <a:avLst/>
          </a:prstGeom>
          <a:noFill/>
          <a:ln w="12700" cap="rnd">
            <a:solidFill>
              <a:srgbClr val="969696"/>
            </a:solidFill>
            <a:prstDash val="sysDot"/>
            <a:round/>
            <a:headEnd/>
            <a:tailEnd type="triangle" w="med" len="med"/>
          </a:ln>
        </p:spPr>
        <p:txBody>
          <a:bodyPr>
            <a:normAutofit fontScale="25000" lnSpcReduction="20000"/>
          </a:bodyPr>
          <a:lstStyle/>
          <a:p>
            <a:endParaRPr lang="ja-JP" altLang="en-US"/>
          </a:p>
        </p:txBody>
      </p:sp>
      <p:sp>
        <p:nvSpPr>
          <p:cNvPr id="1910" name="Line 31"/>
          <p:cNvSpPr>
            <a:spLocks noChangeShapeType="1"/>
          </p:cNvSpPr>
          <p:nvPr/>
        </p:nvSpPr>
        <p:spPr>
          <a:xfrm>
            <a:off x="6227986" y="6029598"/>
            <a:ext cx="0" cy="190500"/>
          </a:xfrm>
          <a:prstGeom prst="line">
            <a:avLst/>
          </a:prstGeom>
          <a:noFill/>
          <a:ln w="12700" cap="rnd">
            <a:solidFill>
              <a:srgbClr val="969696"/>
            </a:solidFill>
            <a:prstDash val="sysDot"/>
            <a:round/>
            <a:headEnd/>
            <a:tailEnd type="triangle" w="med" len="med"/>
          </a:ln>
        </p:spPr>
        <p:txBody>
          <a:bodyPr>
            <a:normAutofit fontScale="25000" lnSpcReduction="20000"/>
          </a:bodyPr>
          <a:lstStyle/>
          <a:p>
            <a:endParaRPr lang="ja-JP" altLang="en-US"/>
          </a:p>
        </p:txBody>
      </p:sp>
      <p:sp>
        <p:nvSpPr>
          <p:cNvPr id="1911" name="Line 33"/>
          <p:cNvSpPr>
            <a:spLocks noChangeShapeType="1"/>
          </p:cNvSpPr>
          <p:nvPr/>
        </p:nvSpPr>
        <p:spPr>
          <a:xfrm>
            <a:off x="7704361" y="6029598"/>
            <a:ext cx="0" cy="190500"/>
          </a:xfrm>
          <a:prstGeom prst="line">
            <a:avLst/>
          </a:prstGeom>
          <a:noFill/>
          <a:ln w="12700" cap="rnd">
            <a:solidFill>
              <a:srgbClr val="969696"/>
            </a:solidFill>
            <a:prstDash val="sysDot"/>
            <a:round/>
            <a:headEnd/>
            <a:tailEnd type="triangle" w="med" len="med"/>
          </a:ln>
        </p:spPr>
        <p:txBody>
          <a:bodyPr>
            <a:normAutofit fontScale="25000" lnSpcReduction="20000"/>
          </a:bodyPr>
          <a:lstStyle/>
          <a:p>
            <a:endParaRPr lang="ja-JP" altLang="en-US"/>
          </a:p>
        </p:txBody>
      </p:sp>
      <p:sp>
        <p:nvSpPr>
          <p:cNvPr id="1912" name="Line 34"/>
          <p:cNvSpPr>
            <a:spLocks noChangeShapeType="1"/>
          </p:cNvSpPr>
          <p:nvPr/>
        </p:nvSpPr>
        <p:spPr>
          <a:xfrm>
            <a:off x="4788123" y="4796109"/>
            <a:ext cx="0" cy="421482"/>
          </a:xfrm>
          <a:prstGeom prst="line">
            <a:avLst/>
          </a:prstGeom>
          <a:noFill/>
          <a:ln w="12700">
            <a:solidFill>
              <a:srgbClr val="969696"/>
            </a:solidFill>
            <a:round/>
            <a:headEnd/>
            <a:tailEnd type="triangle" w="med" len="med"/>
          </a:ln>
        </p:spPr>
        <p:txBody>
          <a:bodyPr>
            <a:normAutofit fontScale="25000" lnSpcReduction="20000"/>
          </a:bodyPr>
          <a:lstStyle/>
          <a:p>
            <a:endParaRPr lang="ja-JP" altLang="en-US"/>
          </a:p>
        </p:txBody>
      </p:sp>
      <p:sp>
        <p:nvSpPr>
          <p:cNvPr id="1913" name="Line 35"/>
          <p:cNvSpPr>
            <a:spLocks noChangeShapeType="1"/>
          </p:cNvSpPr>
          <p:nvPr/>
        </p:nvSpPr>
        <p:spPr>
          <a:xfrm>
            <a:off x="7668642" y="4805634"/>
            <a:ext cx="0" cy="421482"/>
          </a:xfrm>
          <a:prstGeom prst="line">
            <a:avLst/>
          </a:prstGeom>
          <a:noFill/>
          <a:ln w="12700">
            <a:solidFill>
              <a:srgbClr val="969696"/>
            </a:solidFill>
            <a:round/>
            <a:headEnd/>
            <a:tailEnd type="triangle" w="med" len="med"/>
          </a:ln>
        </p:spPr>
        <p:txBody>
          <a:bodyPr>
            <a:normAutofit fontScale="25000" lnSpcReduction="20000"/>
          </a:bodyPr>
          <a:lstStyle/>
          <a:p>
            <a:endParaRPr lang="ja-JP" altLang="en-US"/>
          </a:p>
        </p:txBody>
      </p:sp>
      <p:sp>
        <p:nvSpPr>
          <p:cNvPr id="1914" name="Line 36"/>
          <p:cNvSpPr>
            <a:spLocks noChangeShapeType="1"/>
          </p:cNvSpPr>
          <p:nvPr/>
        </p:nvSpPr>
        <p:spPr>
          <a:xfrm>
            <a:off x="4788124" y="4797696"/>
            <a:ext cx="2880519" cy="0"/>
          </a:xfrm>
          <a:prstGeom prst="line">
            <a:avLst/>
          </a:prstGeom>
          <a:noFill/>
          <a:ln w="12700">
            <a:solidFill>
              <a:srgbClr val="969696"/>
            </a:solidFill>
            <a:round/>
            <a:headEnd/>
            <a:tailEnd/>
          </a:ln>
        </p:spPr>
        <p:txBody>
          <a:bodyPr>
            <a:normAutofit fontScale="25000" lnSpcReduction="20000"/>
          </a:bodyPr>
          <a:lstStyle/>
          <a:p>
            <a:endParaRPr lang="ja-JP" altLang="en-US"/>
          </a:p>
        </p:txBody>
      </p:sp>
      <p:sp>
        <p:nvSpPr>
          <p:cNvPr id="1915" name="Line 28"/>
          <p:cNvSpPr>
            <a:spLocks noChangeShapeType="1"/>
          </p:cNvSpPr>
          <p:nvPr/>
        </p:nvSpPr>
        <p:spPr>
          <a:xfrm>
            <a:off x="6192267" y="3869802"/>
            <a:ext cx="0" cy="1356521"/>
          </a:xfrm>
          <a:prstGeom prst="line">
            <a:avLst/>
          </a:prstGeom>
          <a:noFill/>
          <a:ln w="12700">
            <a:solidFill>
              <a:srgbClr val="969696"/>
            </a:solidFill>
            <a:round/>
            <a:headEnd/>
            <a:tailEnd type="triangle" w="med" len="med"/>
          </a:ln>
        </p:spPr>
        <p:txBody>
          <a:bodyPr>
            <a:normAutofit fontScale="25000" lnSpcReduction="20000"/>
          </a:bodyPr>
          <a:lstStyle/>
          <a:p>
            <a:endParaRPr lang="ja-JP" altLang="en-US"/>
          </a:p>
        </p:txBody>
      </p:sp>
      <p:sp>
        <p:nvSpPr>
          <p:cNvPr id="1916" name="AutoShape 26"/>
          <p:cNvSpPr>
            <a:spLocks noChangeArrowheads="1"/>
          </p:cNvSpPr>
          <p:nvPr/>
        </p:nvSpPr>
        <p:spPr>
          <a:xfrm>
            <a:off x="4499992" y="4881835"/>
            <a:ext cx="3700463" cy="204788"/>
          </a:xfrm>
          <a:prstGeom prst="roundRect">
            <a:avLst>
              <a:gd name="adj" fmla="val 16667"/>
            </a:avLst>
          </a:prstGeom>
          <a:solidFill>
            <a:schemeClr val="bg1"/>
          </a:solidFill>
          <a:ln w="12700">
            <a:solidFill>
              <a:srgbClr val="969696"/>
            </a:solidFill>
            <a:prstDash val="sysDot"/>
            <a:round/>
            <a:headEnd/>
            <a:tailEnd/>
          </a:ln>
        </p:spPr>
        <p:txBody>
          <a:bodyPr anchor="ctr">
            <a:normAutofit fontScale="40000" lnSpcReduction="20000"/>
          </a:bodyPr>
          <a:lstStyle/>
          <a:p>
            <a:pPr algn="ctr"/>
            <a:r>
              <a:rPr lang="ja-JP" altLang="en-US" dirty="0">
                <a:latin typeface="ＭＳ ゴシック" pitchFamily="49" charset="-128"/>
                <a:ea typeface="ＭＳ ゴシック" pitchFamily="49" charset="-128"/>
              </a:rPr>
              <a:t>市町村マスタープラン（市町村の都市計画に関する基本的な方針）</a:t>
            </a:r>
            <a:endParaRPr lang="en-US" altLang="ja-JP" dirty="0">
              <a:latin typeface="ＭＳ ゴシック" pitchFamily="49" charset="-128"/>
              <a:ea typeface="ＭＳ ゴシック" pitchFamily="49" charset="-128"/>
            </a:endParaRPr>
          </a:p>
        </p:txBody>
      </p:sp>
      <p:sp>
        <p:nvSpPr>
          <p:cNvPr id="1917" name="AutoShape 20"/>
          <p:cNvSpPr>
            <a:spLocks noChangeArrowheads="1"/>
          </p:cNvSpPr>
          <p:nvPr/>
        </p:nvSpPr>
        <p:spPr>
          <a:xfrm>
            <a:off x="5111974" y="4272234"/>
            <a:ext cx="2154238" cy="204788"/>
          </a:xfrm>
          <a:prstGeom prst="roundRect">
            <a:avLst>
              <a:gd name="adj" fmla="val 16667"/>
            </a:avLst>
          </a:prstGeom>
          <a:solidFill>
            <a:srgbClr val="FFFF00">
              <a:alpha val="99000"/>
            </a:srgbClr>
          </a:solidFill>
          <a:ln w="12700">
            <a:solidFill>
              <a:srgbClr val="969696"/>
            </a:solidFill>
            <a:round/>
            <a:headEnd/>
            <a:tailEnd/>
          </a:ln>
        </p:spPr>
        <p:txBody>
          <a:bodyPr anchor="ctr">
            <a:normAutofit fontScale="40000" lnSpcReduction="20000"/>
          </a:bodyPr>
          <a:lstStyle/>
          <a:p>
            <a:pPr algn="ctr"/>
            <a:r>
              <a:rPr lang="ja-JP" altLang="en-US">
                <a:latin typeface="ＭＳ ゴシック" pitchFamily="49" charset="-128"/>
                <a:ea typeface="ＭＳ ゴシック" pitchFamily="49" charset="-128"/>
              </a:rPr>
              <a:t>区域区分</a:t>
            </a:r>
            <a:endParaRPr lang="en-US" altLang="ja-JP">
              <a:latin typeface="ＭＳ ゴシック" pitchFamily="49" charset="-128"/>
              <a:ea typeface="ＭＳ ゴシック" pitchFamily="49" charset="-128"/>
            </a:endParaRPr>
          </a:p>
        </p:txBody>
      </p:sp>
      <p:sp>
        <p:nvSpPr>
          <p:cNvPr id="1918" name="AutoShape 20"/>
          <p:cNvSpPr>
            <a:spLocks noChangeArrowheads="1"/>
          </p:cNvSpPr>
          <p:nvPr/>
        </p:nvSpPr>
        <p:spPr>
          <a:xfrm>
            <a:off x="5111974" y="3653108"/>
            <a:ext cx="2154238" cy="204788"/>
          </a:xfrm>
          <a:prstGeom prst="roundRect">
            <a:avLst>
              <a:gd name="adj" fmla="val 16667"/>
            </a:avLst>
          </a:prstGeom>
          <a:solidFill>
            <a:schemeClr val="bg1"/>
          </a:solidFill>
          <a:ln w="12700">
            <a:solidFill>
              <a:srgbClr val="969696"/>
            </a:solidFill>
            <a:round/>
            <a:headEnd/>
            <a:tailEnd/>
          </a:ln>
        </p:spPr>
        <p:txBody>
          <a:bodyPr anchor="ctr">
            <a:normAutofit fontScale="40000" lnSpcReduction="20000"/>
          </a:bodyPr>
          <a:lstStyle/>
          <a:p>
            <a:pPr algn="ctr"/>
            <a:r>
              <a:rPr lang="ja-JP" altLang="en-US">
                <a:latin typeface="ＭＳ ゴシック" pitchFamily="49" charset="-128"/>
                <a:ea typeface="ＭＳ ゴシック" pitchFamily="49" charset="-128"/>
              </a:rPr>
              <a:t>都市計画区域</a:t>
            </a:r>
            <a:endParaRPr lang="en-US" altLang="ja-JP">
              <a:latin typeface="ＭＳ ゴシック" pitchFamily="49" charset="-128"/>
              <a:ea typeface="ＭＳ ゴシック" pitchFamily="49" charset="-128"/>
            </a:endParaRPr>
          </a:p>
        </p:txBody>
      </p:sp>
      <p:sp>
        <p:nvSpPr>
          <p:cNvPr id="1919" name="AutoShape 13"/>
          <p:cNvSpPr>
            <a:spLocks noChangeArrowheads="1"/>
          </p:cNvSpPr>
          <p:nvPr/>
        </p:nvSpPr>
        <p:spPr>
          <a:xfrm>
            <a:off x="4319811" y="3941240"/>
            <a:ext cx="4078288" cy="255588"/>
          </a:xfrm>
          <a:prstGeom prst="roundRect">
            <a:avLst>
              <a:gd name="adj" fmla="val 16667"/>
            </a:avLst>
          </a:prstGeom>
          <a:solidFill>
            <a:schemeClr val="bg1"/>
          </a:solidFill>
          <a:ln w="12700">
            <a:solidFill>
              <a:srgbClr val="969696"/>
            </a:solidFill>
            <a:round/>
            <a:headEnd/>
            <a:tailEnd/>
          </a:ln>
        </p:spPr>
        <p:txBody>
          <a:bodyPr anchor="ctr">
            <a:normAutofit fontScale="47500" lnSpcReduction="20000"/>
          </a:bodyPr>
          <a:lstStyle/>
          <a:p>
            <a:pPr algn="ctr"/>
            <a:r>
              <a:rPr lang="ja-JP" altLang="en-US" sz="2400" dirty="0">
                <a:latin typeface="ＭＳ ゴシック" pitchFamily="49" charset="-128"/>
                <a:ea typeface="ＭＳ ゴシック" pitchFamily="49" charset="-128"/>
              </a:rPr>
              <a:t>区域マスタープラン</a:t>
            </a:r>
            <a:r>
              <a:rPr lang="en-US" altLang="ja-JP" sz="2400" dirty="0">
                <a:latin typeface="ＭＳ ゴシック" pitchFamily="49" charset="-128"/>
                <a:ea typeface="ＭＳ ゴシック" pitchFamily="49" charset="-128"/>
              </a:rPr>
              <a:t>(</a:t>
            </a:r>
            <a:r>
              <a:rPr lang="ja-JP" altLang="en-US" sz="2400" dirty="0">
                <a:latin typeface="ＭＳ ゴシック" pitchFamily="49" charset="-128"/>
                <a:ea typeface="ＭＳ ゴシック" pitchFamily="49" charset="-128"/>
              </a:rPr>
              <a:t>県</a:t>
            </a:r>
            <a:r>
              <a:rPr lang="en-US" altLang="ja-JP" sz="2400" dirty="0">
                <a:latin typeface="ＭＳ ゴシック" pitchFamily="49" charset="-128"/>
                <a:ea typeface="ＭＳ ゴシック" pitchFamily="49" charset="-128"/>
              </a:rPr>
              <a:t>)</a:t>
            </a:r>
            <a:r>
              <a:rPr lang="ja-JP" altLang="en-US" sz="2400" dirty="0">
                <a:latin typeface="ＭＳ ゴシック" pitchFamily="49" charset="-128"/>
                <a:ea typeface="ＭＳ ゴシック" pitchFamily="49" charset="-128"/>
              </a:rPr>
              <a:t>（整備、開発及び保全の方針）</a:t>
            </a:r>
            <a:endParaRPr lang="en-US" altLang="ja-JP" sz="2400" dirty="0">
              <a:latin typeface="ＭＳ ゴシック" pitchFamily="49" charset="-128"/>
              <a:ea typeface="ＭＳ ゴシック" pitchFamily="49" charset="-128"/>
            </a:endParaRPr>
          </a:p>
        </p:txBody>
      </p:sp>
      <p:sp>
        <p:nvSpPr>
          <p:cNvPr id="1920" name="AutoShape 20"/>
          <p:cNvSpPr>
            <a:spLocks noChangeArrowheads="1"/>
          </p:cNvSpPr>
          <p:nvPr/>
        </p:nvSpPr>
        <p:spPr>
          <a:xfrm>
            <a:off x="7452283" y="3653108"/>
            <a:ext cx="1078260" cy="204788"/>
          </a:xfrm>
          <a:prstGeom prst="roundRect">
            <a:avLst>
              <a:gd name="adj" fmla="val 16667"/>
            </a:avLst>
          </a:prstGeom>
          <a:solidFill>
            <a:schemeClr val="bg1"/>
          </a:solidFill>
          <a:ln w="12700">
            <a:solidFill>
              <a:srgbClr val="969696"/>
            </a:solidFill>
            <a:prstDash val="sysDash"/>
            <a:round/>
            <a:headEnd/>
            <a:tailEnd/>
          </a:ln>
        </p:spPr>
        <p:txBody>
          <a:bodyPr wrap="square" anchor="ctr">
            <a:normAutofit fontScale="40000" lnSpcReduction="20000"/>
          </a:bodyPr>
          <a:lstStyle/>
          <a:p>
            <a:pPr algn="ctr"/>
            <a:r>
              <a:rPr lang="ja-JP" altLang="en-US" dirty="0">
                <a:latin typeface="ＭＳ ゴシック" pitchFamily="49" charset="-128"/>
                <a:ea typeface="ＭＳ ゴシック" pitchFamily="49" charset="-128"/>
              </a:rPr>
              <a:t>準都市計画区域</a:t>
            </a:r>
            <a:endParaRPr lang="en-US" altLang="ja-JP" dirty="0">
              <a:latin typeface="ＭＳ ゴシック" pitchFamily="49" charset="-128"/>
              <a:ea typeface="ＭＳ ゴシック" pitchFamily="49" charset="-128"/>
            </a:endParaRPr>
          </a:p>
        </p:txBody>
      </p:sp>
      <p:cxnSp>
        <p:nvCxnSpPr>
          <p:cNvPr id="1921" name="直線矢印コネクタ 24"/>
          <p:cNvCxnSpPr/>
          <p:nvPr/>
        </p:nvCxnSpPr>
        <p:spPr>
          <a:xfrm>
            <a:off x="7272263" y="3761119"/>
            <a:ext cx="162000" cy="0"/>
          </a:xfrm>
          <a:prstGeom prst="straightConnector1">
            <a:avLst/>
          </a:prstGeom>
          <a:ln w="12700">
            <a:solidFill>
              <a:schemeClr val="bg1">
                <a:lumMod val="50000"/>
              </a:schemeClr>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1922" name="正方形/長方形 3"/>
          <p:cNvSpPr/>
          <p:nvPr/>
        </p:nvSpPr>
        <p:spPr>
          <a:xfrm>
            <a:off x="4067944" y="3501008"/>
            <a:ext cx="4680520" cy="3140968"/>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23" name="正方形/長方形 4"/>
          <p:cNvSpPr/>
          <p:nvPr/>
        </p:nvSpPr>
        <p:spPr>
          <a:xfrm>
            <a:off x="395536" y="3001492"/>
            <a:ext cx="144016" cy="40799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6398211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1" name="Rectangle 4"/>
          <p:cNvSpPr>
            <a:spLocks noChangeArrowheads="1"/>
          </p:cNvSpPr>
          <p:nvPr/>
        </p:nvSpPr>
        <p:spPr>
          <a:xfrm>
            <a:off x="597428" y="2492896"/>
            <a:ext cx="8367060" cy="2461320"/>
          </a:xfrm>
          <a:prstGeom prst="rect">
            <a:avLst/>
          </a:prstGeom>
          <a:noFill/>
          <a:ln w="9525">
            <a:noFill/>
            <a:miter lim="800000"/>
            <a:headEnd/>
            <a:tailEnd/>
          </a:ln>
        </p:spPr>
        <p:txBody>
          <a:bodyPr wrap="square">
            <a:spAutoFit/>
          </a:bodyPr>
          <a:lstStyle/>
          <a:p>
            <a:pPr fontAlgn="base">
              <a:spcBef>
                <a:spcPct val="0"/>
              </a:spcBef>
              <a:spcAft>
                <a:spcPct val="0"/>
              </a:spcAft>
              <a:defRPr/>
            </a:pPr>
            <a:r>
              <a:rPr lang="ja-JP" altLang="en-US" sz="2400" dirty="0">
                <a:solidFill>
                  <a:srgbClr val="000000"/>
                </a:solidFill>
                <a:latin typeface="ＭＳ Ｐゴシック"/>
              </a:rPr>
              <a:t>１）既に市街地を形成している区域</a:t>
            </a:r>
            <a:endParaRPr lang="en-US" altLang="ja-JP" sz="2400" dirty="0">
              <a:solidFill>
                <a:srgbClr val="000000"/>
              </a:solidFill>
              <a:latin typeface="ＭＳ Ｐゴシック"/>
            </a:endParaRPr>
          </a:p>
          <a:p>
            <a:pPr fontAlgn="base">
              <a:spcBef>
                <a:spcPct val="0"/>
              </a:spcBef>
              <a:spcAft>
                <a:spcPct val="0"/>
              </a:spcAft>
              <a:defRPr/>
            </a:pPr>
            <a:r>
              <a:rPr lang="ja-JP" altLang="en-US" sz="2400" dirty="0">
                <a:solidFill>
                  <a:srgbClr val="000000"/>
                </a:solidFill>
                <a:latin typeface="ＭＳ Ｐゴシック"/>
              </a:rPr>
              <a:t>　（既成市街地及びこれに接続して現に市街化しつつある区域）</a:t>
            </a:r>
          </a:p>
          <a:p>
            <a:pPr fontAlgn="base">
              <a:spcBef>
                <a:spcPct val="0"/>
              </a:spcBef>
              <a:spcAft>
                <a:spcPct val="0"/>
              </a:spcAft>
              <a:defRPr/>
            </a:pPr>
            <a:r>
              <a:rPr lang="ja-JP" altLang="en-US" sz="2400" dirty="0">
                <a:solidFill>
                  <a:srgbClr val="000000"/>
                </a:solidFill>
                <a:latin typeface="ＭＳ Ｐゴシック"/>
              </a:rPr>
              <a:t>　　　</a:t>
            </a:r>
            <a:r>
              <a:rPr lang="ja-JP" altLang="en-US" sz="2000" u="sng" dirty="0">
                <a:solidFill>
                  <a:srgbClr val="000000"/>
                </a:solidFill>
                <a:latin typeface="ＭＳ Ｐゴシック"/>
              </a:rPr>
              <a:t>⇒</a:t>
            </a:r>
            <a:r>
              <a:rPr lang="en-US" altLang="ja-JP" sz="2000" u="sng" dirty="0">
                <a:solidFill>
                  <a:srgbClr val="000000"/>
                </a:solidFill>
                <a:latin typeface="ＭＳ Ｐゴシック"/>
              </a:rPr>
              <a:t>40</a:t>
            </a:r>
            <a:r>
              <a:rPr lang="ja-JP" altLang="en-US" sz="2000" u="sng" dirty="0">
                <a:solidFill>
                  <a:srgbClr val="000000"/>
                </a:solidFill>
                <a:latin typeface="ＭＳ Ｐゴシック"/>
              </a:rPr>
              <a:t>人／</a:t>
            </a:r>
            <a:r>
              <a:rPr lang="en-US" altLang="ja-JP" sz="2000" u="sng" dirty="0">
                <a:solidFill>
                  <a:srgbClr val="000000"/>
                </a:solidFill>
                <a:latin typeface="ＭＳ Ｐゴシック"/>
              </a:rPr>
              <a:t>ha</a:t>
            </a:r>
            <a:r>
              <a:rPr lang="ja-JP" altLang="en-US" sz="2000" u="sng" dirty="0" err="1">
                <a:solidFill>
                  <a:srgbClr val="000000"/>
                </a:solidFill>
                <a:latin typeface="ＭＳ Ｐゴシック"/>
              </a:rPr>
              <a:t>、</a:t>
            </a:r>
            <a:r>
              <a:rPr lang="en-US" altLang="ja-JP" sz="2000" u="sng" dirty="0">
                <a:solidFill>
                  <a:srgbClr val="000000"/>
                </a:solidFill>
                <a:latin typeface="ＭＳ Ｐゴシック"/>
              </a:rPr>
              <a:t>3,000</a:t>
            </a:r>
            <a:r>
              <a:rPr lang="ja-JP" altLang="en-US" sz="2000" u="sng" dirty="0">
                <a:solidFill>
                  <a:srgbClr val="000000"/>
                </a:solidFill>
                <a:latin typeface="ＭＳ Ｐゴシック"/>
              </a:rPr>
              <a:t>人以上等</a:t>
            </a:r>
            <a:r>
              <a:rPr lang="en-US" altLang="ja-JP" sz="2000" u="sng" dirty="0">
                <a:solidFill>
                  <a:srgbClr val="000000"/>
                </a:solidFill>
                <a:latin typeface="ＭＳ Ｐゴシック"/>
              </a:rPr>
              <a:t>【</a:t>
            </a:r>
            <a:r>
              <a:rPr lang="ja-JP" altLang="en-US" sz="2000" u="sng" dirty="0">
                <a:solidFill>
                  <a:srgbClr val="000000"/>
                </a:solidFill>
                <a:latin typeface="ＭＳ Ｐゴシック"/>
              </a:rPr>
              <a:t>省令</a:t>
            </a:r>
            <a:r>
              <a:rPr lang="en-US" altLang="ja-JP" sz="2000" u="sng" dirty="0">
                <a:solidFill>
                  <a:srgbClr val="000000"/>
                </a:solidFill>
                <a:latin typeface="ＭＳ Ｐゴシック"/>
              </a:rPr>
              <a:t>】</a:t>
            </a:r>
            <a:endParaRPr u="sng"/>
          </a:p>
          <a:p>
            <a:pPr fontAlgn="base">
              <a:spcBef>
                <a:spcPct val="0"/>
              </a:spcBef>
              <a:spcAft>
                <a:spcPct val="0"/>
              </a:spcAft>
              <a:defRPr/>
            </a:pPr>
            <a:endParaRPr lang="en-US" altLang="ja-JP" sz="1000" dirty="0">
              <a:solidFill>
                <a:srgbClr val="000000"/>
              </a:solidFill>
              <a:latin typeface="ＭＳ Ｐゴシック"/>
            </a:endParaRPr>
          </a:p>
          <a:p>
            <a:pPr fontAlgn="base">
              <a:spcBef>
                <a:spcPct val="0"/>
              </a:spcBef>
              <a:spcAft>
                <a:spcPct val="0"/>
              </a:spcAft>
              <a:defRPr/>
            </a:pPr>
            <a:r>
              <a:rPr lang="ja-JP" altLang="en-US" sz="2400" dirty="0">
                <a:solidFill>
                  <a:srgbClr val="000000"/>
                </a:solidFill>
                <a:latin typeface="ＭＳ Ｐゴシック"/>
              </a:rPr>
              <a:t>２）概ね</a:t>
            </a:r>
            <a:r>
              <a:rPr lang="en-US" altLang="ja-JP" sz="2400" dirty="0">
                <a:solidFill>
                  <a:srgbClr val="000000"/>
                </a:solidFill>
                <a:latin typeface="ＭＳ Ｐゴシック"/>
              </a:rPr>
              <a:t>10</a:t>
            </a:r>
            <a:r>
              <a:rPr lang="ja-JP" altLang="en-US" sz="2400" dirty="0">
                <a:solidFill>
                  <a:srgbClr val="000000"/>
                </a:solidFill>
                <a:latin typeface="ＭＳ Ｐゴシック"/>
              </a:rPr>
              <a:t>年以内に優先的かつ計画的に市街化を図るべき区域</a:t>
            </a:r>
          </a:p>
          <a:p>
            <a:pPr fontAlgn="base">
              <a:spcBef>
                <a:spcPct val="0"/>
              </a:spcBef>
              <a:spcAft>
                <a:spcPct val="0"/>
              </a:spcAft>
              <a:defRPr/>
            </a:pPr>
            <a:r>
              <a:rPr lang="ja-JP" altLang="en-US" sz="2400" dirty="0">
                <a:solidFill>
                  <a:srgbClr val="000000"/>
                </a:solidFill>
                <a:latin typeface="ＭＳ Ｐゴシック"/>
              </a:rPr>
              <a:t>　　　</a:t>
            </a:r>
            <a:r>
              <a:rPr lang="ja-JP" altLang="en-US" sz="2000" dirty="0">
                <a:solidFill>
                  <a:srgbClr val="000000"/>
                </a:solidFill>
                <a:latin typeface="ＭＳ Ｐゴシック"/>
              </a:rPr>
              <a:t>⇒集団的優良農地、溢水・湛水・津波・高潮等のおそれのある土地　等</a:t>
            </a:r>
          </a:p>
          <a:p>
            <a:pPr fontAlgn="base">
              <a:spcBef>
                <a:spcPct val="0"/>
              </a:spcBef>
              <a:spcAft>
                <a:spcPct val="0"/>
              </a:spcAft>
              <a:defRPr/>
            </a:pPr>
            <a:r>
              <a:rPr lang="ja-JP" altLang="en-US" sz="2400" dirty="0">
                <a:solidFill>
                  <a:srgbClr val="000000"/>
                </a:solidFill>
                <a:latin typeface="ＭＳ Ｐゴシック"/>
              </a:rPr>
              <a:t>　　　　</a:t>
            </a:r>
            <a:r>
              <a:rPr lang="ja-JP" altLang="en-US" sz="2000" dirty="0">
                <a:solidFill>
                  <a:srgbClr val="000000"/>
                </a:solidFill>
                <a:latin typeface="ＭＳ Ｐゴシック"/>
              </a:rPr>
              <a:t>は含めない</a:t>
            </a:r>
            <a:r>
              <a:rPr lang="en-US" altLang="ja-JP" sz="2000" dirty="0">
                <a:solidFill>
                  <a:srgbClr val="000000"/>
                </a:solidFill>
                <a:latin typeface="ＭＳ Ｐゴシック"/>
              </a:rPr>
              <a:t>【</a:t>
            </a:r>
            <a:r>
              <a:rPr lang="ja-JP" altLang="en-US" sz="2000" dirty="0">
                <a:solidFill>
                  <a:srgbClr val="000000"/>
                </a:solidFill>
                <a:latin typeface="ＭＳ Ｐゴシック"/>
              </a:rPr>
              <a:t>政令</a:t>
            </a:r>
            <a:r>
              <a:rPr lang="en-US" altLang="ja-JP" sz="2000" dirty="0">
                <a:solidFill>
                  <a:srgbClr val="000000"/>
                </a:solidFill>
                <a:latin typeface="ＭＳ Ｐゴシック"/>
              </a:rPr>
              <a:t>】</a:t>
            </a:r>
          </a:p>
        </p:txBody>
      </p:sp>
      <p:sp>
        <p:nvSpPr>
          <p:cNvPr id="2892" name="Text Box 7"/>
          <p:cNvSpPr txBox="1">
            <a:spLocks noChangeArrowheads="1"/>
          </p:cNvSpPr>
          <p:nvPr/>
        </p:nvSpPr>
        <p:spPr>
          <a:xfrm>
            <a:off x="323528" y="1975044"/>
            <a:ext cx="2566937" cy="517852"/>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lIns="82812" tIns="43062" rIns="82812" bIns="43062">
            <a:spAutoFit/>
          </a:bodyPr>
          <a:lstStyle/>
          <a:p>
            <a:pPr fontAlgn="base">
              <a:spcBef>
                <a:spcPct val="0"/>
              </a:spcBef>
              <a:spcAft>
                <a:spcPct val="0"/>
              </a:spcAft>
              <a:defRPr/>
            </a:pPr>
            <a:r>
              <a:rPr lang="ja-JP" altLang="en-US" sz="2800" dirty="0">
                <a:solidFill>
                  <a:srgbClr val="000000"/>
                </a:solidFill>
              </a:rPr>
              <a:t>（１）市街化区域</a:t>
            </a:r>
          </a:p>
        </p:txBody>
      </p:sp>
      <p:sp>
        <p:nvSpPr>
          <p:cNvPr id="2893" name="Text Box 8"/>
          <p:cNvSpPr txBox="1">
            <a:spLocks noChangeArrowheads="1"/>
          </p:cNvSpPr>
          <p:nvPr/>
        </p:nvSpPr>
        <p:spPr>
          <a:xfrm>
            <a:off x="323529" y="5013176"/>
            <a:ext cx="3285083" cy="517852"/>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lIns="82812" tIns="43062" rIns="82812" bIns="43062">
            <a:spAutoFit/>
          </a:bodyPr>
          <a:lstStyle/>
          <a:p>
            <a:pPr fontAlgn="base">
              <a:spcBef>
                <a:spcPct val="0"/>
              </a:spcBef>
              <a:spcAft>
                <a:spcPct val="0"/>
              </a:spcAft>
              <a:defRPr/>
            </a:pPr>
            <a:r>
              <a:rPr lang="ja-JP" altLang="en-US" sz="2800" dirty="0">
                <a:solidFill>
                  <a:srgbClr val="000000"/>
                </a:solidFill>
              </a:rPr>
              <a:t>（２）市街化調整区域</a:t>
            </a:r>
          </a:p>
        </p:txBody>
      </p:sp>
      <p:sp>
        <p:nvSpPr>
          <p:cNvPr id="2894" name="Text Box 9"/>
          <p:cNvSpPr txBox="1">
            <a:spLocks noChangeArrowheads="1"/>
          </p:cNvSpPr>
          <p:nvPr/>
        </p:nvSpPr>
        <p:spPr>
          <a:xfrm>
            <a:off x="755576" y="5570111"/>
            <a:ext cx="3687436" cy="483356"/>
          </a:xfrm>
          <a:prstGeom prst="rect">
            <a:avLst/>
          </a:prstGeom>
          <a:noFill/>
          <a:ln>
            <a:noFill/>
          </a:ln>
        </p:spPr>
        <p:txBody>
          <a:bodyPr wrap="none" lIns="82812" tIns="43062" rIns="82812" bIns="43062">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base">
              <a:spcBef>
                <a:spcPct val="0"/>
              </a:spcBef>
              <a:spcAft>
                <a:spcPct val="0"/>
              </a:spcAft>
              <a:buFontTx/>
              <a:buNone/>
            </a:pPr>
            <a:r>
              <a:rPr lang="ja-JP" altLang="en-US" sz="2576" dirty="0">
                <a:solidFill>
                  <a:srgbClr val="000000"/>
                </a:solidFill>
              </a:rPr>
              <a:t>市街化を抑制すべき</a:t>
            </a:r>
            <a:r>
              <a:rPr lang="ja-JP" altLang="en-US" sz="2400" dirty="0">
                <a:solidFill>
                  <a:srgbClr val="000000"/>
                </a:solidFill>
              </a:rPr>
              <a:t>区域</a:t>
            </a:r>
            <a:endParaRPr lang="ja-JP" altLang="en-US" sz="2576" dirty="0">
              <a:solidFill>
                <a:srgbClr val="000000"/>
              </a:solidFill>
            </a:endParaRPr>
          </a:p>
        </p:txBody>
      </p:sp>
      <p:sp>
        <p:nvSpPr>
          <p:cNvPr id="2895" name="Rectangle 11"/>
          <p:cNvSpPr>
            <a:spLocks noChangeArrowheads="1"/>
          </p:cNvSpPr>
          <p:nvPr/>
        </p:nvSpPr>
        <p:spPr>
          <a:xfrm>
            <a:off x="8676456" y="6525344"/>
            <a:ext cx="430907" cy="306748"/>
          </a:xfrm>
          <a:prstGeom prst="rect">
            <a:avLst/>
          </a:prstGeom>
          <a:no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fontAlgn="base">
              <a:spcBef>
                <a:spcPct val="0"/>
              </a:spcBef>
              <a:spcAft>
                <a:spcPct val="0"/>
              </a:spcAft>
              <a:buFontTx/>
              <a:buNone/>
            </a:pPr>
            <a:fld id="{0873D35C-C218-4E84-BE44-B64533141482}" type="slidenum">
              <a:rPr lang="en-US" altLang="ja-JP" sz="1400">
                <a:solidFill>
                  <a:srgbClr val="000000"/>
                </a:solidFill>
                <a:latin typeface="Calibri" panose="020F0502020204030204" pitchFamily="34" charset="0"/>
              </a:rPr>
              <a:pPr algn="ctr" fontAlgn="base">
                <a:spcBef>
                  <a:spcPct val="0"/>
                </a:spcBef>
                <a:spcAft>
                  <a:spcPct val="0"/>
                </a:spcAft>
                <a:buFontTx/>
                <a:buNone/>
              </a:pPr>
              <a:t>11</a:t>
            </a:fld>
            <a:endParaRPr lang="en-US" altLang="ja-JP" sz="1400">
              <a:solidFill>
                <a:srgbClr val="000000"/>
              </a:solidFill>
              <a:latin typeface="Calibri" panose="020F0502020204030204" pitchFamily="34" charset="0"/>
            </a:endParaRPr>
          </a:p>
        </p:txBody>
      </p:sp>
      <p:sp>
        <p:nvSpPr>
          <p:cNvPr id="2896" name="Text Box 6"/>
          <p:cNvSpPr txBox="1">
            <a:spLocks noChangeArrowheads="1"/>
          </p:cNvSpPr>
          <p:nvPr/>
        </p:nvSpPr>
        <p:spPr>
          <a:xfrm>
            <a:off x="251520" y="834529"/>
            <a:ext cx="8640000" cy="1010295"/>
          </a:xfrm>
          <a:prstGeom prst="rect">
            <a:avLst/>
          </a:prstGeom>
          <a:ln>
            <a:headEnd/>
            <a:tailEnd/>
          </a:ln>
        </p:spPr>
        <p:style>
          <a:lnRef idx="2">
            <a:schemeClr val="dk1"/>
          </a:lnRef>
          <a:fillRef idx="1">
            <a:schemeClr val="lt1"/>
          </a:fillRef>
          <a:effectRef idx="0">
            <a:schemeClr val="dk1"/>
          </a:effectRef>
          <a:fontRef idx="minor">
            <a:schemeClr val="dk1"/>
          </a:fontRef>
        </p:style>
        <p:txBody>
          <a:bodyPr lIns="82812" tIns="43062" rIns="82812" bIns="43062">
            <a:spAutoFit/>
          </a:bodyPr>
          <a:lstStyle/>
          <a:p>
            <a:pPr fontAlgn="base">
              <a:spcBef>
                <a:spcPct val="0"/>
              </a:spcBef>
              <a:spcAft>
                <a:spcPct val="0"/>
              </a:spcAft>
              <a:defRPr/>
            </a:pPr>
            <a:r>
              <a:rPr lang="ja-JP" altLang="en-US" sz="2000" dirty="0">
                <a:solidFill>
                  <a:srgbClr val="000000"/>
                </a:solidFill>
              </a:rPr>
              <a:t>都市計画区域について無秩序な市街化を防止し、計画的な市街化を図るため必要があるときは、都市計画に、</a:t>
            </a:r>
            <a:r>
              <a:rPr lang="ja-JP" altLang="en-US" sz="2000" u="sng" dirty="0">
                <a:solidFill>
                  <a:srgbClr val="000000"/>
                </a:solidFill>
              </a:rPr>
              <a:t>市街化区域</a:t>
            </a:r>
            <a:r>
              <a:rPr lang="ja-JP" altLang="en-US" sz="2000" dirty="0">
                <a:solidFill>
                  <a:srgbClr val="000000"/>
                </a:solidFill>
              </a:rPr>
              <a:t>と</a:t>
            </a:r>
            <a:r>
              <a:rPr lang="ja-JP" altLang="en-US" sz="2000" u="sng" dirty="0">
                <a:solidFill>
                  <a:srgbClr val="000000"/>
                </a:solidFill>
              </a:rPr>
              <a:t>市街化調整区域</a:t>
            </a:r>
            <a:r>
              <a:rPr lang="ja-JP" altLang="en-US" sz="2000" dirty="0">
                <a:solidFill>
                  <a:srgbClr val="000000"/>
                </a:solidFill>
              </a:rPr>
              <a:t>との区分を定めることができる。</a:t>
            </a:r>
          </a:p>
        </p:txBody>
      </p:sp>
      <p:sp>
        <p:nvSpPr>
          <p:cNvPr id="2897" name="Text Box 2"/>
          <p:cNvSpPr txBox="1">
            <a:spLocks noChangeArrowheads="1"/>
          </p:cNvSpPr>
          <p:nvPr/>
        </p:nvSpPr>
        <p:spPr>
          <a:xfrm>
            <a:off x="4" y="19667"/>
            <a:ext cx="5764213" cy="646331"/>
          </a:xfrm>
          <a:prstGeom prst="rect">
            <a:avLst/>
          </a:prstGeom>
          <a:noFill/>
          <a:ln w="9525">
            <a:noFill/>
            <a:miter lim="800000"/>
            <a:headEnd/>
            <a:tailEnd/>
          </a:ln>
        </p:spPr>
        <p:txBody>
          <a:bodyPr>
            <a:spAutoFit/>
          </a:bodyPr>
          <a:lstStyle/>
          <a:p>
            <a:r>
              <a:rPr lang="ja-JP" altLang="en-US" sz="3600" dirty="0"/>
              <a:t>区域区分（線引き）の概要</a:t>
            </a:r>
          </a:p>
        </p:txBody>
      </p:sp>
      <p:sp>
        <p:nvSpPr>
          <p:cNvPr id="2898" name="Line 17"/>
          <p:cNvSpPr>
            <a:spLocks noChangeShapeType="1"/>
          </p:cNvSpPr>
          <p:nvPr/>
        </p:nvSpPr>
        <p:spPr>
          <a:xfrm>
            <a:off x="4" y="620688"/>
            <a:ext cx="9175179" cy="0"/>
          </a:xfrm>
          <a:prstGeom prst="line">
            <a:avLst/>
          </a:prstGeom>
          <a:noFill/>
          <a:ln w="57150">
            <a:solidFill>
              <a:srgbClr val="002060"/>
            </a:solidFill>
            <a:round/>
            <a:headEnd/>
            <a:tailEnd/>
          </a:ln>
        </p:spPr>
        <p:txBody>
          <a:bodyPr/>
          <a:lstStyle/>
          <a:p>
            <a:endParaRPr lang="ja-JP" altLang="en-US"/>
          </a:p>
        </p:txBody>
      </p:sp>
      <p:sp>
        <p:nvSpPr>
          <p:cNvPr id="2899" name="Text Box 8"/>
          <p:cNvSpPr txBox="1">
            <a:spLocks noChangeArrowheads="1"/>
          </p:cNvSpPr>
          <p:nvPr/>
        </p:nvSpPr>
        <p:spPr>
          <a:xfrm>
            <a:off x="323528" y="6192158"/>
            <a:ext cx="8411486" cy="333186"/>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lIns="82812" tIns="43062" rIns="82812" bIns="43062">
            <a:spAutoFit/>
          </a:bodyPr>
          <a:lstStyle/>
          <a:p>
            <a:pPr fontAlgn="base">
              <a:spcBef>
                <a:spcPct val="0"/>
              </a:spcBef>
              <a:spcAft>
                <a:spcPct val="0"/>
              </a:spcAft>
              <a:defRPr/>
            </a:pPr>
            <a:r>
              <a:rPr lang="ja-JP" altLang="en-US" sz="1600" dirty="0">
                <a:solidFill>
                  <a:srgbClr val="000000"/>
                </a:solidFill>
              </a:rPr>
              <a:t>決定主体・・・都道府県が都市計画決定 （ただし、指定都市の区域においては、指定都市が決定）</a:t>
            </a:r>
          </a:p>
        </p:txBody>
      </p:sp>
    </p:spTree>
    <p:extLst>
      <p:ext uri="{BB962C8B-B14F-4D97-AF65-F5344CB8AC3E}">
        <p14:creationId xmlns:p14="http://schemas.microsoft.com/office/powerpoint/2010/main" val="846528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8" name="Text Box 2"/>
          <p:cNvSpPr txBox="1">
            <a:spLocks noChangeArrowheads="1"/>
          </p:cNvSpPr>
          <p:nvPr/>
        </p:nvSpPr>
        <p:spPr>
          <a:xfrm>
            <a:off x="4" y="4"/>
            <a:ext cx="7673975" cy="646331"/>
          </a:xfrm>
          <a:prstGeom prst="rect">
            <a:avLst/>
          </a:prstGeom>
          <a:noFill/>
          <a:ln w="9525">
            <a:noFill/>
            <a:miter lim="800000"/>
            <a:headEnd/>
            <a:tailEnd/>
          </a:ln>
        </p:spPr>
        <p:txBody>
          <a:bodyPr>
            <a:spAutoFit/>
          </a:bodyPr>
          <a:lstStyle/>
          <a:p>
            <a:r>
              <a:rPr lang="ja-JP" altLang="en-US" sz="3600" dirty="0">
                <a:solidFill>
                  <a:prstClr val="black"/>
                </a:solidFill>
              </a:rPr>
              <a:t>区域区分（線引き）のイメージ</a:t>
            </a:r>
          </a:p>
        </p:txBody>
      </p:sp>
      <p:pic>
        <p:nvPicPr>
          <p:cNvPr id="1939" name="Picture 6"/>
          <p:cNvPicPr>
            <a:picLocks noChangeAspect="1" noChangeArrowheads="1"/>
          </p:cNvPicPr>
          <p:nvPr/>
        </p:nvPicPr>
        <p:blipFill>
          <a:blip r:embed="rId2"/>
          <a:stretch>
            <a:fillRect/>
          </a:stretch>
        </p:blipFill>
        <p:spPr>
          <a:xfrm>
            <a:off x="644591" y="951099"/>
            <a:ext cx="7959857" cy="3909529"/>
          </a:xfrm>
          <a:prstGeom prst="rect">
            <a:avLst/>
          </a:prstGeom>
          <a:noFill/>
          <a:ln w="9525" algn="ctr">
            <a:solidFill>
              <a:schemeClr val="tx1"/>
            </a:solidFill>
            <a:miter lim="800000"/>
            <a:headEnd/>
            <a:tailEnd/>
          </a:ln>
        </p:spPr>
      </p:pic>
      <p:sp>
        <p:nvSpPr>
          <p:cNvPr id="1940" name="Rectangle 7"/>
          <p:cNvSpPr>
            <a:spLocks noChangeArrowheads="1"/>
          </p:cNvSpPr>
          <p:nvPr/>
        </p:nvSpPr>
        <p:spPr>
          <a:xfrm>
            <a:off x="8675688" y="6524651"/>
            <a:ext cx="468312" cy="333375"/>
          </a:xfrm>
          <a:prstGeom prst="rect">
            <a:avLst/>
          </a:prstGeom>
          <a:noFill/>
          <a:ln w="38100" algn="ctr">
            <a:noFill/>
            <a:prstDash val="dash"/>
            <a:miter lim="800000"/>
            <a:headEnd/>
            <a:tailEnd/>
          </a:ln>
        </p:spPr>
        <p:txBody>
          <a:bodyPr wrap="none" anchor="ctr"/>
          <a:lstStyle/>
          <a:p>
            <a:pPr algn="ctr"/>
            <a:fld id="{9EFBB4A2-A733-403C-B373-769C02819B8C}" type="slidenum">
              <a:rPr lang="en-US" altLang="ja-JP" sz="1400">
                <a:solidFill>
                  <a:prstClr val="black"/>
                </a:solidFill>
              </a:rPr>
              <a:pPr algn="ctr"/>
              <a:t>12</a:t>
            </a:fld>
            <a:endParaRPr lang="en-US" altLang="ja-JP" sz="1400" dirty="0">
              <a:solidFill>
                <a:prstClr val="black"/>
              </a:solidFill>
            </a:endParaRPr>
          </a:p>
        </p:txBody>
      </p:sp>
      <p:sp>
        <p:nvSpPr>
          <p:cNvPr id="1941" name="Line 17"/>
          <p:cNvSpPr>
            <a:spLocks noChangeShapeType="1"/>
          </p:cNvSpPr>
          <p:nvPr/>
        </p:nvSpPr>
        <p:spPr>
          <a:xfrm>
            <a:off x="4" y="620688"/>
            <a:ext cx="9175179" cy="0"/>
          </a:xfrm>
          <a:prstGeom prst="line">
            <a:avLst/>
          </a:prstGeom>
          <a:noFill/>
          <a:ln w="57150">
            <a:solidFill>
              <a:srgbClr val="002060"/>
            </a:solidFill>
            <a:round/>
            <a:headEnd/>
            <a:tailEnd/>
          </a:ln>
        </p:spPr>
        <p:txBody>
          <a:bodyPr/>
          <a:lstStyle/>
          <a:p>
            <a:endParaRPr lang="ja-JP" altLang="en-US"/>
          </a:p>
        </p:txBody>
      </p:sp>
      <p:sp>
        <p:nvSpPr>
          <p:cNvPr id="1942" name="Text Box 4"/>
          <p:cNvSpPr txBox="1">
            <a:spLocks noChangeArrowheads="1"/>
          </p:cNvSpPr>
          <p:nvPr/>
        </p:nvSpPr>
        <p:spPr>
          <a:xfrm>
            <a:off x="2625687" y="4967629"/>
            <a:ext cx="2259250" cy="371513"/>
          </a:xfrm>
          <a:prstGeom prst="rect">
            <a:avLst/>
          </a:prstGeom>
          <a:noFill/>
          <a:ln w="9525">
            <a:noFill/>
            <a:miter lim="800000"/>
            <a:headEnd/>
            <a:tailEnd/>
          </a:ln>
        </p:spPr>
        <p:txBody>
          <a:bodyPr wrap="none" lIns="90000" tIns="46800" rIns="90000" bIns="46800">
            <a:spAutoFit/>
          </a:bodyPr>
          <a:lstStyle/>
          <a:p>
            <a:r>
              <a:rPr lang="ja-JP" altLang="en-US" dirty="0">
                <a:solidFill>
                  <a:srgbClr val="000000"/>
                </a:solidFill>
                <a:latin typeface="ＭＳ Ｐゴシック"/>
              </a:rPr>
              <a:t>区域区分は選択制へ</a:t>
            </a:r>
          </a:p>
        </p:txBody>
      </p:sp>
      <p:sp>
        <p:nvSpPr>
          <p:cNvPr id="1943" name="Text Box 5"/>
          <p:cNvSpPr txBox="1">
            <a:spLocks noChangeArrowheads="1"/>
          </p:cNvSpPr>
          <p:nvPr/>
        </p:nvSpPr>
        <p:spPr>
          <a:xfrm>
            <a:off x="368061" y="5343147"/>
            <a:ext cx="7948355" cy="648512"/>
          </a:xfrm>
          <a:prstGeom prst="rect">
            <a:avLst/>
          </a:prstGeom>
          <a:noFill/>
          <a:ln w="9525">
            <a:noFill/>
            <a:miter lim="800000"/>
            <a:headEnd/>
            <a:tailEnd/>
          </a:ln>
        </p:spPr>
        <p:txBody>
          <a:bodyPr wrap="square" lIns="90000" tIns="46800" rIns="90000" bIns="46800">
            <a:spAutoFit/>
          </a:bodyPr>
          <a:lstStyle/>
          <a:p>
            <a:r>
              <a:rPr lang="ja-JP" altLang="en-US" u="sng" dirty="0">
                <a:solidFill>
                  <a:srgbClr val="000000"/>
                </a:solidFill>
                <a:latin typeface="ＭＳ Ｐゴシック"/>
              </a:rPr>
              <a:t>三大都市圏の既成市街地・近郊整備地帯等、指定都市の区域の</a:t>
            </a:r>
            <a:endParaRPr lang="en-US" altLang="ja-JP" u="sng" dirty="0">
              <a:solidFill>
                <a:srgbClr val="000000"/>
              </a:solidFill>
              <a:latin typeface="ＭＳ Ｐゴシック"/>
            </a:endParaRPr>
          </a:p>
          <a:p>
            <a:r>
              <a:rPr lang="ja-JP" altLang="en-US" u="sng" dirty="0">
                <a:solidFill>
                  <a:srgbClr val="000000"/>
                </a:solidFill>
                <a:latin typeface="ＭＳ Ｐゴシック"/>
              </a:rPr>
              <a:t>全部又は一部を含む都市計画区域は引き続き義務づけ</a:t>
            </a:r>
            <a:r>
              <a:rPr lang="en-US" altLang="ja-JP" u="sng" dirty="0">
                <a:solidFill>
                  <a:srgbClr val="000000"/>
                </a:solidFill>
                <a:latin typeface="ＭＳ Ｐゴシック"/>
              </a:rPr>
              <a:t>※</a:t>
            </a:r>
            <a:r>
              <a:rPr lang="ja-JP" altLang="en-US" u="sng" dirty="0" err="1">
                <a:solidFill>
                  <a:srgbClr val="000000"/>
                </a:solidFill>
                <a:latin typeface="ＭＳ Ｐゴシック"/>
              </a:rPr>
              <a:t>。</a:t>
            </a:r>
            <a:endParaRPr lang="ja-JP" altLang="en-US" u="sng" dirty="0">
              <a:solidFill>
                <a:srgbClr val="000000"/>
              </a:solidFill>
              <a:latin typeface="ＭＳ Ｐゴシック"/>
            </a:endParaRPr>
          </a:p>
        </p:txBody>
      </p:sp>
      <p:sp>
        <p:nvSpPr>
          <p:cNvPr id="1944" name="Text Box 4"/>
          <p:cNvSpPr txBox="1">
            <a:spLocks noChangeArrowheads="1"/>
          </p:cNvSpPr>
          <p:nvPr/>
        </p:nvSpPr>
        <p:spPr>
          <a:xfrm>
            <a:off x="367069" y="4967630"/>
            <a:ext cx="1797585" cy="371513"/>
          </a:xfrm>
          <a:prstGeom prst="rect">
            <a:avLst/>
          </a:prstGeom>
          <a:gradFill rotWithShape="1">
            <a:gsLst>
              <a:gs pos="0">
                <a:srgbClr val="333399">
                  <a:shade val="51000"/>
                  <a:satMod val="130000"/>
                </a:srgbClr>
              </a:gs>
              <a:gs pos="80000">
                <a:srgbClr val="333399">
                  <a:shade val="93000"/>
                  <a:satMod val="130000"/>
                </a:srgbClr>
              </a:gs>
              <a:gs pos="100000">
                <a:srgbClr val="333399">
                  <a:shade val="94000"/>
                  <a:satMod val="135000"/>
                </a:srgbClr>
              </a:gs>
            </a:gsLst>
            <a:lin ang="16200000" scaled="0"/>
            <a:tileRect/>
          </a:gradFill>
          <a:ln>
            <a:noFill/>
            <a:headEnd/>
            <a:tailEnd/>
          </a:ln>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p:spPr>
        <p:txBody>
          <a:bodyPr wrap="none" lIns="90000" tIns="46800" rIns="90000" bIns="46800">
            <a:spAutoFit/>
          </a:bodyPr>
          <a:lstStyle/>
          <a:p>
            <a:r>
              <a:rPr kumimoji="0" lang="ja-JP" altLang="en-US" kern="0" dirty="0">
                <a:solidFill>
                  <a:srgbClr val="FFFFFF"/>
                </a:solidFill>
                <a:latin typeface="ＭＳ Ｐゴシック"/>
                <a:ea typeface="ＭＳ Ｐゴシック"/>
              </a:rPr>
              <a:t>平成</a:t>
            </a:r>
            <a:r>
              <a:rPr kumimoji="0" lang="en-US" altLang="ja-JP" kern="0" dirty="0">
                <a:solidFill>
                  <a:srgbClr val="FFFFFF"/>
                </a:solidFill>
                <a:latin typeface="ＭＳ Ｐゴシック"/>
                <a:ea typeface="ＭＳ Ｐゴシック"/>
              </a:rPr>
              <a:t>12</a:t>
            </a:r>
            <a:r>
              <a:rPr kumimoji="0" lang="ja-JP" altLang="en-US" kern="0" dirty="0">
                <a:solidFill>
                  <a:srgbClr val="FFFFFF"/>
                </a:solidFill>
                <a:latin typeface="ＭＳ Ｐゴシック"/>
                <a:ea typeface="ＭＳ Ｐゴシック"/>
              </a:rPr>
              <a:t>年法改正</a:t>
            </a:r>
          </a:p>
        </p:txBody>
      </p:sp>
      <p:sp>
        <p:nvSpPr>
          <p:cNvPr id="1945" name="右矢印 23"/>
          <p:cNvSpPr/>
          <p:nvPr/>
        </p:nvSpPr>
        <p:spPr>
          <a:xfrm>
            <a:off x="2267744" y="5066871"/>
            <a:ext cx="288032" cy="185757"/>
          </a:xfrm>
          <a:prstGeom prst="rightArrow">
            <a:avLst/>
          </a:prstGeom>
          <a:gradFill rotWithShape="1">
            <a:gsLst>
              <a:gs pos="0">
                <a:srgbClr val="333399">
                  <a:shade val="51000"/>
                  <a:satMod val="130000"/>
                </a:srgbClr>
              </a:gs>
              <a:gs pos="80000">
                <a:srgbClr val="333399">
                  <a:shade val="93000"/>
                  <a:satMod val="130000"/>
                </a:srgbClr>
              </a:gs>
              <a:gs pos="100000">
                <a:srgbClr val="333399">
                  <a:shade val="94000"/>
                  <a:satMod val="135000"/>
                </a:srgbClr>
              </a:gs>
            </a:gsLst>
            <a:lin ang="16200000" scaled="0"/>
            <a:tileRect/>
          </a:gradFill>
          <a:ln>
            <a:noFill/>
            <a:headEnd type="none" w="sm" len="sm"/>
            <a:tailEnd type="none" w="sm" len="sm"/>
          </a:ln>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kumimoji="0" lang="ja-JP" altLang="en-US" kern="0">
              <a:solidFill>
                <a:srgbClr val="000000"/>
              </a:solidFill>
              <a:latin typeface="Arial" charset="0"/>
              <a:ea typeface="ＭＳ Ｐゴシック"/>
            </a:endParaRPr>
          </a:p>
        </p:txBody>
      </p:sp>
      <p:sp>
        <p:nvSpPr>
          <p:cNvPr id="1946" name="Text Box 5"/>
          <p:cNvSpPr txBox="1">
            <a:spLocks noChangeArrowheads="1"/>
          </p:cNvSpPr>
          <p:nvPr/>
        </p:nvSpPr>
        <p:spPr>
          <a:xfrm>
            <a:off x="342285" y="6226506"/>
            <a:ext cx="8622203" cy="463846"/>
          </a:xfrm>
          <a:prstGeom prst="rect">
            <a:avLst/>
          </a:prstGeom>
          <a:noFill/>
          <a:ln w="9525">
            <a:noFill/>
            <a:miter lim="800000"/>
            <a:headEnd/>
            <a:tailEnd/>
          </a:ln>
        </p:spPr>
        <p:txBody>
          <a:bodyPr wrap="square" lIns="90000" tIns="46800" rIns="90000" bIns="46800">
            <a:spAutoFit/>
          </a:bodyPr>
          <a:lstStyle/>
          <a:p>
            <a:r>
              <a:rPr lang="en-US" altLang="ja-JP" sz="1200" dirty="0">
                <a:solidFill>
                  <a:srgbClr val="000000"/>
                </a:solidFill>
                <a:latin typeface="ＭＳ Ｐゴシック"/>
              </a:rPr>
              <a:t>※</a:t>
            </a:r>
            <a:r>
              <a:rPr lang="ja-JP" altLang="en-US" sz="1200" dirty="0">
                <a:solidFill>
                  <a:srgbClr val="000000"/>
                </a:solidFill>
                <a:latin typeface="ＭＳ Ｐゴシック"/>
              </a:rPr>
              <a:t>　</a:t>
            </a:r>
            <a:r>
              <a:rPr lang="ja-JP" altLang="ja-JP" sz="1200" dirty="0">
                <a:solidFill>
                  <a:srgbClr val="000000"/>
                </a:solidFill>
                <a:latin typeface="ＭＳ Ｐゴシック"/>
              </a:rPr>
              <a:t>指定都市の区域の</a:t>
            </a:r>
            <a:r>
              <a:rPr lang="ja-JP" altLang="en-US" sz="1200" dirty="0">
                <a:solidFill>
                  <a:srgbClr val="000000"/>
                </a:solidFill>
                <a:latin typeface="ＭＳ Ｐゴシック"/>
              </a:rPr>
              <a:t>全部又は</a:t>
            </a:r>
            <a:r>
              <a:rPr lang="ja-JP" altLang="ja-JP" sz="1200" dirty="0">
                <a:solidFill>
                  <a:srgbClr val="000000"/>
                </a:solidFill>
                <a:latin typeface="ＭＳ Ｐゴシック"/>
              </a:rPr>
              <a:t>一部を含む都市計画区域のうち、その区域内の人口が</a:t>
            </a:r>
            <a:r>
              <a:rPr lang="en-US" altLang="ja-JP" sz="1200" dirty="0">
                <a:solidFill>
                  <a:srgbClr val="000000"/>
                </a:solidFill>
                <a:latin typeface="ＭＳ Ｐゴシック"/>
              </a:rPr>
              <a:t>50</a:t>
            </a:r>
            <a:r>
              <a:rPr lang="ja-JP" altLang="ja-JP" sz="1200" dirty="0">
                <a:solidFill>
                  <a:srgbClr val="000000"/>
                </a:solidFill>
                <a:latin typeface="ＭＳ Ｐゴシック"/>
              </a:rPr>
              <a:t>万人未満であるものを除く</a:t>
            </a:r>
            <a:r>
              <a:rPr lang="ja-JP" altLang="en-US" sz="1200" dirty="0">
                <a:solidFill>
                  <a:srgbClr val="000000"/>
                </a:solidFill>
                <a:latin typeface="ＭＳ Ｐゴシック"/>
              </a:rPr>
              <a:t>。</a:t>
            </a:r>
            <a:endParaRPr lang="en-US" altLang="ja-JP" sz="1200" dirty="0">
              <a:solidFill>
                <a:srgbClr val="000000"/>
              </a:solidFill>
              <a:latin typeface="ＭＳ Ｐゴシック"/>
            </a:endParaRPr>
          </a:p>
          <a:p>
            <a:r>
              <a:rPr lang="ja-JP" altLang="en-US" sz="1200" dirty="0">
                <a:solidFill>
                  <a:srgbClr val="000000"/>
                </a:solidFill>
                <a:latin typeface="ＭＳ Ｐゴシック"/>
              </a:rPr>
              <a:t>　　　　　　　　　　　　　　　　　　　　　　　　　　　　　　　　　　　　　　　　　　　　　　　　　　　　　　　　　　　　　　（平成</a:t>
            </a:r>
            <a:r>
              <a:rPr lang="en-US" altLang="ja-JP" sz="1200" dirty="0">
                <a:solidFill>
                  <a:srgbClr val="000000"/>
                </a:solidFill>
                <a:latin typeface="ＭＳ Ｐゴシック"/>
              </a:rPr>
              <a:t>25</a:t>
            </a:r>
            <a:r>
              <a:rPr lang="ja-JP" altLang="en-US" sz="1200" dirty="0">
                <a:solidFill>
                  <a:srgbClr val="000000"/>
                </a:solidFill>
                <a:latin typeface="ＭＳ Ｐゴシック"/>
              </a:rPr>
              <a:t>年政令改正）</a:t>
            </a:r>
            <a:endParaRPr lang="ja-JP" altLang="ja-JP" sz="1200" dirty="0">
              <a:solidFill>
                <a:srgbClr val="000000"/>
              </a:solidFill>
              <a:latin typeface="ＭＳ Ｐゴシック"/>
            </a:endParaRPr>
          </a:p>
        </p:txBody>
      </p:sp>
    </p:spTree>
    <p:extLst>
      <p:ext uri="{BB962C8B-B14F-4D97-AF65-F5344CB8AC3E}">
        <p14:creationId xmlns:p14="http://schemas.microsoft.com/office/powerpoint/2010/main" val="596746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1082506" y="2575362"/>
            <a:ext cx="6060499" cy="3958362"/>
          </a:xfrm>
          <a:prstGeom prst="rect">
            <a:avLst/>
          </a:prstGeom>
        </p:spPr>
      </p:pic>
      <p:sp>
        <p:nvSpPr>
          <p:cNvPr id="7171" name="AutoShape 3"/>
          <p:cNvSpPr>
            <a:spLocks noChangeArrowheads="1"/>
          </p:cNvSpPr>
          <p:nvPr/>
        </p:nvSpPr>
        <p:spPr bwMode="auto">
          <a:xfrm>
            <a:off x="250825" y="1679575"/>
            <a:ext cx="8460000" cy="1079500"/>
          </a:xfrm>
          <a:prstGeom prst="roundRect">
            <a:avLst>
              <a:gd name="adj" fmla="val 16667"/>
            </a:avLst>
          </a:prstGeom>
          <a:gradFill rotWithShape="1">
            <a:gsLst>
              <a:gs pos="0">
                <a:srgbClr val="FFCCFF"/>
              </a:gs>
              <a:gs pos="50000">
                <a:schemeClr val="bg1"/>
              </a:gs>
              <a:gs pos="100000">
                <a:srgbClr val="FFCCFF"/>
              </a:gs>
            </a:gsLst>
            <a:lin ang="5400000" scaled="1"/>
          </a:gradFill>
          <a:ln w="9525">
            <a:solidFill>
              <a:srgbClr val="FF6699"/>
            </a:solidFill>
            <a:round/>
            <a:headEnd/>
            <a:tailEnd/>
          </a:ln>
          <a:effectLst/>
        </p:spPr>
        <p:txBody>
          <a:bodyPr wrap="square" anchor="ctr"/>
          <a:lstStyle/>
          <a:p>
            <a:r>
              <a:rPr lang="ja-JP" altLang="en-US" dirty="0"/>
              <a:t>スプロール現象を防止し、都市の秩序ある発展を図るため、一定期間内に積極的に市街化を促進すべき区域と市街化を抑制すべき区域とに分け、段階的な市街地形成を図る</a:t>
            </a:r>
            <a:r>
              <a:rPr lang="ja-JP" altLang="en-US" u="sng" dirty="0"/>
              <a:t>「線引き」制度</a:t>
            </a:r>
            <a:r>
              <a:rPr lang="ja-JP" altLang="en-US" dirty="0"/>
              <a:t>を導入。</a:t>
            </a:r>
          </a:p>
        </p:txBody>
      </p:sp>
      <p:sp>
        <p:nvSpPr>
          <p:cNvPr id="1029" name="Text Box 5"/>
          <p:cNvSpPr txBox="1">
            <a:spLocks noChangeArrowheads="1"/>
          </p:cNvSpPr>
          <p:nvPr/>
        </p:nvSpPr>
        <p:spPr bwMode="auto">
          <a:xfrm>
            <a:off x="777253" y="6292273"/>
            <a:ext cx="6006773" cy="276999"/>
          </a:xfrm>
          <a:prstGeom prst="rect">
            <a:avLst/>
          </a:prstGeom>
          <a:noFill/>
          <a:ln w="9525">
            <a:noFill/>
            <a:miter lim="800000"/>
            <a:headEnd/>
            <a:tailEnd/>
          </a:ln>
        </p:spPr>
        <p:txBody>
          <a:bodyPr wrap="none">
            <a:spAutoFit/>
          </a:bodyPr>
          <a:lstStyle/>
          <a:p>
            <a:r>
              <a:rPr lang="ja-JP" altLang="en-US" sz="1200" dirty="0"/>
              <a:t>大都市圏：埼玉県、千葉県、東京都、神奈川県、愛知県、三重県、京都府、大阪府、兵庫県</a:t>
            </a:r>
          </a:p>
        </p:txBody>
      </p:sp>
      <p:sp>
        <p:nvSpPr>
          <p:cNvPr id="1030" name="Text Box 6"/>
          <p:cNvSpPr txBox="1">
            <a:spLocks noChangeArrowheads="1"/>
          </p:cNvSpPr>
          <p:nvPr/>
        </p:nvSpPr>
        <p:spPr bwMode="auto">
          <a:xfrm>
            <a:off x="5273676" y="6538919"/>
            <a:ext cx="1510350" cy="276999"/>
          </a:xfrm>
          <a:prstGeom prst="rect">
            <a:avLst/>
          </a:prstGeom>
          <a:noFill/>
          <a:ln w="9525">
            <a:noFill/>
            <a:miter lim="800000"/>
            <a:headEnd/>
            <a:tailEnd/>
          </a:ln>
        </p:spPr>
        <p:txBody>
          <a:bodyPr wrap="none">
            <a:spAutoFit/>
          </a:bodyPr>
          <a:lstStyle/>
          <a:p>
            <a:r>
              <a:rPr lang="ja-JP" altLang="en-US" sz="1200"/>
              <a:t>（国勢調査より作成）</a:t>
            </a:r>
          </a:p>
        </p:txBody>
      </p:sp>
      <p:sp>
        <p:nvSpPr>
          <p:cNvPr id="1031" name="AutoShape 7"/>
          <p:cNvSpPr>
            <a:spLocks/>
          </p:cNvSpPr>
          <p:nvPr/>
        </p:nvSpPr>
        <p:spPr bwMode="auto">
          <a:xfrm>
            <a:off x="2215361" y="5253830"/>
            <a:ext cx="1476375" cy="360363"/>
          </a:xfrm>
          <a:prstGeom prst="borderCallout2">
            <a:avLst>
              <a:gd name="adj1" fmla="val 31718"/>
              <a:gd name="adj2" fmla="val 105162"/>
              <a:gd name="adj3" fmla="val 31718"/>
              <a:gd name="adj4" fmla="val 117958"/>
              <a:gd name="adj5" fmla="val 166519"/>
              <a:gd name="adj6" fmla="val 131181"/>
            </a:avLst>
          </a:prstGeom>
          <a:solidFill>
            <a:srgbClr val="FFFFCC"/>
          </a:solidFill>
          <a:ln w="9525">
            <a:solidFill>
              <a:srgbClr val="FF6600"/>
            </a:solidFill>
            <a:miter lim="800000"/>
            <a:headEnd/>
            <a:tailEnd/>
          </a:ln>
        </p:spPr>
        <p:txBody>
          <a:bodyPr/>
          <a:lstStyle/>
          <a:p>
            <a:pPr algn="ctr"/>
            <a:r>
              <a:rPr lang="ja-JP" altLang="en-US" sz="1400"/>
              <a:t>（新）都市計画法</a:t>
            </a:r>
          </a:p>
        </p:txBody>
      </p:sp>
      <p:sp>
        <p:nvSpPr>
          <p:cNvPr id="1032" name="Line 8"/>
          <p:cNvSpPr>
            <a:spLocks noChangeShapeType="1"/>
          </p:cNvSpPr>
          <p:nvPr/>
        </p:nvSpPr>
        <p:spPr bwMode="auto">
          <a:xfrm flipH="1" flipV="1">
            <a:off x="4117975" y="2996956"/>
            <a:ext cx="15880" cy="2880316"/>
          </a:xfrm>
          <a:prstGeom prst="line">
            <a:avLst/>
          </a:prstGeom>
          <a:noFill/>
          <a:ln w="9525">
            <a:solidFill>
              <a:schemeClr val="tx1"/>
            </a:solidFill>
            <a:prstDash val="dash"/>
            <a:round/>
            <a:headEnd/>
            <a:tailEnd/>
          </a:ln>
        </p:spPr>
        <p:txBody>
          <a:bodyPr/>
          <a:lstStyle/>
          <a:p>
            <a:endParaRPr lang="ja-JP" altLang="en-US"/>
          </a:p>
        </p:txBody>
      </p:sp>
      <p:sp>
        <p:nvSpPr>
          <p:cNvPr id="1033" name="AutoShape 9"/>
          <p:cNvSpPr>
            <a:spLocks noChangeArrowheads="1"/>
          </p:cNvSpPr>
          <p:nvPr/>
        </p:nvSpPr>
        <p:spPr bwMode="auto">
          <a:xfrm rot="19550896">
            <a:off x="3030938" y="4081138"/>
            <a:ext cx="1296987" cy="142875"/>
          </a:xfrm>
          <a:prstGeom prst="rightArrow">
            <a:avLst>
              <a:gd name="adj1" fmla="val 50000"/>
              <a:gd name="adj2" fmla="val 226944"/>
            </a:avLst>
          </a:prstGeom>
          <a:solidFill>
            <a:srgbClr val="FF6600"/>
          </a:solidFill>
          <a:ln w="9525">
            <a:noFill/>
            <a:miter lim="800000"/>
            <a:headEnd/>
            <a:tailEnd/>
          </a:ln>
        </p:spPr>
        <p:txBody>
          <a:bodyPr wrap="none" anchor="ctr"/>
          <a:lstStyle/>
          <a:p>
            <a:endParaRPr lang="ja-JP" altLang="en-US"/>
          </a:p>
        </p:txBody>
      </p:sp>
      <p:sp>
        <p:nvSpPr>
          <p:cNvPr id="1034" name="Text Box 10"/>
          <p:cNvSpPr txBox="1">
            <a:spLocks noChangeArrowheads="1"/>
          </p:cNvSpPr>
          <p:nvPr/>
        </p:nvSpPr>
        <p:spPr bwMode="auto">
          <a:xfrm>
            <a:off x="1404943" y="743398"/>
            <a:ext cx="7488237" cy="581025"/>
          </a:xfrm>
          <a:prstGeom prst="rect">
            <a:avLst/>
          </a:prstGeom>
          <a:noFill/>
          <a:ln w="9525">
            <a:noFill/>
            <a:miter lim="800000"/>
            <a:headEnd/>
            <a:tailEnd/>
          </a:ln>
        </p:spPr>
        <p:txBody>
          <a:bodyPr>
            <a:spAutoFit/>
          </a:bodyPr>
          <a:lstStyle/>
          <a:p>
            <a:r>
              <a:rPr lang="ja-JP" altLang="en-US" sz="1600"/>
              <a:t>急激な都市化に伴い、都市における土地利用の混乱、都市周辺部における市街地の無秩序な拡散が生じ、不良市街地の形成や公共投資の非効率化が顕在化。</a:t>
            </a:r>
          </a:p>
        </p:txBody>
      </p:sp>
      <p:sp>
        <p:nvSpPr>
          <p:cNvPr id="1036" name="AutoShape 12"/>
          <p:cNvSpPr>
            <a:spLocks noChangeArrowheads="1"/>
          </p:cNvSpPr>
          <p:nvPr/>
        </p:nvSpPr>
        <p:spPr bwMode="auto">
          <a:xfrm>
            <a:off x="252418" y="743399"/>
            <a:ext cx="1152525" cy="576263"/>
          </a:xfrm>
          <a:prstGeom prst="foldedCorner">
            <a:avLst>
              <a:gd name="adj" fmla="val 12500"/>
            </a:avLst>
          </a:prstGeom>
          <a:solidFill>
            <a:srgbClr val="FFFFCC"/>
          </a:solidFill>
          <a:ln w="9525">
            <a:solidFill>
              <a:schemeClr val="tx1"/>
            </a:solidFill>
            <a:round/>
            <a:headEnd/>
            <a:tailEnd/>
          </a:ln>
        </p:spPr>
        <p:txBody>
          <a:bodyPr wrap="none" anchor="ctr"/>
          <a:lstStyle/>
          <a:p>
            <a:pPr algn="ctr"/>
            <a:r>
              <a:rPr lang="ja-JP" altLang="en-US" sz="1400" dirty="0"/>
              <a:t>都市計画法</a:t>
            </a:r>
          </a:p>
          <a:p>
            <a:pPr algn="ctr"/>
            <a:r>
              <a:rPr lang="ja-JP" altLang="en-US" sz="1400" dirty="0"/>
              <a:t>制定の背景</a:t>
            </a:r>
          </a:p>
        </p:txBody>
      </p:sp>
      <p:sp>
        <p:nvSpPr>
          <p:cNvPr id="1037" name="AutoShape 13"/>
          <p:cNvSpPr>
            <a:spLocks noChangeArrowheads="1"/>
          </p:cNvSpPr>
          <p:nvPr/>
        </p:nvSpPr>
        <p:spPr bwMode="auto">
          <a:xfrm>
            <a:off x="3995738" y="1292674"/>
            <a:ext cx="1008062" cy="400279"/>
          </a:xfrm>
          <a:prstGeom prst="downArrow">
            <a:avLst>
              <a:gd name="adj1" fmla="val 50000"/>
              <a:gd name="adj2" fmla="val 57362"/>
            </a:avLst>
          </a:prstGeom>
          <a:solidFill>
            <a:srgbClr val="FF6600"/>
          </a:solidFill>
          <a:ln w="9525">
            <a:noFill/>
            <a:miter lim="800000"/>
            <a:headEnd/>
            <a:tailEnd/>
          </a:ln>
        </p:spPr>
        <p:txBody>
          <a:bodyPr vert="eaVert" wrap="none" anchor="ctr"/>
          <a:lstStyle/>
          <a:p>
            <a:endParaRPr lang="ja-JP" altLang="en-US"/>
          </a:p>
        </p:txBody>
      </p:sp>
      <p:sp>
        <p:nvSpPr>
          <p:cNvPr id="1038" name="AutoShape 14"/>
          <p:cNvSpPr>
            <a:spLocks noChangeArrowheads="1"/>
          </p:cNvSpPr>
          <p:nvPr/>
        </p:nvSpPr>
        <p:spPr bwMode="auto">
          <a:xfrm>
            <a:off x="4267205" y="4086231"/>
            <a:ext cx="1655763" cy="936625"/>
          </a:xfrm>
          <a:prstGeom prst="irregularSeal2">
            <a:avLst/>
          </a:prstGeom>
          <a:solidFill>
            <a:srgbClr val="FFFF00"/>
          </a:solidFill>
          <a:ln w="9525">
            <a:noFill/>
            <a:miter lim="800000"/>
            <a:headEnd/>
            <a:tailEnd/>
          </a:ln>
        </p:spPr>
        <p:txBody>
          <a:bodyPr wrap="none" anchor="ctr"/>
          <a:lstStyle/>
          <a:p>
            <a:pPr algn="ctr"/>
            <a:r>
              <a:rPr lang="ja-JP" altLang="en-US" sz="1400" b="1" dirty="0">
                <a:solidFill>
                  <a:schemeClr val="accent2"/>
                </a:solidFill>
              </a:rPr>
              <a:t>大都市圏における</a:t>
            </a:r>
          </a:p>
          <a:p>
            <a:pPr algn="ctr"/>
            <a:r>
              <a:rPr lang="ja-JP" altLang="en-US" sz="1400" b="1" dirty="0">
                <a:solidFill>
                  <a:schemeClr val="accent2"/>
                </a:solidFill>
              </a:rPr>
              <a:t>急激な人口集中</a:t>
            </a:r>
          </a:p>
        </p:txBody>
      </p:sp>
      <p:sp>
        <p:nvSpPr>
          <p:cNvPr id="1039" name="Line 15"/>
          <p:cNvSpPr>
            <a:spLocks noChangeShapeType="1"/>
          </p:cNvSpPr>
          <p:nvPr/>
        </p:nvSpPr>
        <p:spPr bwMode="auto">
          <a:xfrm>
            <a:off x="6228184" y="3789414"/>
            <a:ext cx="0" cy="1295400"/>
          </a:xfrm>
          <a:prstGeom prst="line">
            <a:avLst/>
          </a:prstGeom>
          <a:noFill/>
          <a:ln w="38100">
            <a:solidFill>
              <a:schemeClr val="accent2"/>
            </a:solidFill>
            <a:round/>
            <a:headEnd type="triangle" w="med" len="med"/>
            <a:tailEnd type="triangle" w="med" len="med"/>
          </a:ln>
        </p:spPr>
        <p:txBody>
          <a:bodyPr>
            <a:spAutoFit/>
          </a:bodyPr>
          <a:lstStyle/>
          <a:p>
            <a:endParaRPr lang="ja-JP" altLang="en-US"/>
          </a:p>
        </p:txBody>
      </p:sp>
      <p:sp>
        <p:nvSpPr>
          <p:cNvPr id="1040" name="AutoShape 16"/>
          <p:cNvSpPr>
            <a:spLocks noChangeArrowheads="1"/>
          </p:cNvSpPr>
          <p:nvPr/>
        </p:nvSpPr>
        <p:spPr bwMode="auto">
          <a:xfrm>
            <a:off x="6553200" y="3632200"/>
            <a:ext cx="1371600" cy="520700"/>
          </a:xfrm>
          <a:prstGeom prst="wedgeRoundRectCallout">
            <a:avLst>
              <a:gd name="adj1" fmla="val -69097"/>
              <a:gd name="adj2" fmla="val 75917"/>
              <a:gd name="adj3" fmla="val 16667"/>
            </a:avLst>
          </a:prstGeom>
          <a:solidFill>
            <a:srgbClr val="FFFFCC"/>
          </a:solidFill>
          <a:ln w="9525" algn="ctr">
            <a:solidFill>
              <a:srgbClr val="FF9933"/>
            </a:solidFill>
            <a:miter lim="800000"/>
            <a:headEnd/>
            <a:tailEnd/>
          </a:ln>
        </p:spPr>
        <p:txBody>
          <a:bodyPr/>
          <a:lstStyle/>
          <a:p>
            <a:pPr algn="ctr"/>
            <a:r>
              <a:rPr lang="en-US" altLang="ja-JP" sz="1400" dirty="0">
                <a:latin typeface="ＭＳ Ｐゴシック" charset="-128"/>
              </a:rPr>
              <a:t>30</a:t>
            </a:r>
            <a:r>
              <a:rPr lang="ja-JP" altLang="en-US" sz="1400" dirty="0">
                <a:latin typeface="ＭＳ Ｐゴシック" charset="-128"/>
              </a:rPr>
              <a:t>年間で</a:t>
            </a:r>
          </a:p>
          <a:p>
            <a:pPr algn="ctr"/>
            <a:r>
              <a:rPr lang="en-US" altLang="ja-JP" sz="1400" dirty="0">
                <a:latin typeface="ＭＳ Ｐゴシック" charset="-128"/>
              </a:rPr>
              <a:t>3,000</a:t>
            </a:r>
            <a:r>
              <a:rPr lang="ja-JP" altLang="en-US" sz="1400" dirty="0">
                <a:latin typeface="ＭＳ Ｐゴシック" charset="-128"/>
              </a:rPr>
              <a:t>万人増</a:t>
            </a:r>
          </a:p>
        </p:txBody>
      </p:sp>
      <p:pic>
        <p:nvPicPr>
          <p:cNvPr id="1041" name="Picture 17" descr="j020546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86630" y="4970463"/>
            <a:ext cx="1044575" cy="1039812"/>
          </a:xfrm>
          <a:prstGeom prst="rect">
            <a:avLst/>
          </a:prstGeom>
          <a:noFill/>
          <a:ln w="9525">
            <a:noFill/>
            <a:miter lim="800000"/>
            <a:headEnd/>
            <a:tailEnd/>
          </a:ln>
        </p:spPr>
      </p:pic>
      <p:sp>
        <p:nvSpPr>
          <p:cNvPr id="7186" name="Text Box 18"/>
          <p:cNvSpPr txBox="1">
            <a:spLocks noChangeArrowheads="1"/>
          </p:cNvSpPr>
          <p:nvPr/>
        </p:nvSpPr>
        <p:spPr bwMode="auto">
          <a:xfrm>
            <a:off x="6921806" y="4749801"/>
            <a:ext cx="1710725" cy="523220"/>
          </a:xfrm>
          <a:prstGeom prst="rect">
            <a:avLst/>
          </a:prstGeom>
          <a:noFill/>
          <a:ln w="9525" algn="ctr">
            <a:noFill/>
            <a:miter lim="800000"/>
            <a:headEnd/>
            <a:tailEnd/>
          </a:ln>
          <a:effectLst/>
        </p:spPr>
        <p:txBody>
          <a:bodyPr wrap="none">
            <a:spAutoFit/>
          </a:bodyPr>
          <a:lstStyle/>
          <a:p>
            <a:pPr algn="ctr">
              <a:defRPr/>
            </a:pPr>
            <a:r>
              <a:rPr lang="ja-JP" altLang="en-US" sz="1400" dirty="0">
                <a:solidFill>
                  <a:srgbClr val="FF0000"/>
                </a:solidFill>
                <a:effectLst>
                  <a:outerShdw blurRad="38100" dist="38100" dir="2700000" algn="tl">
                    <a:srgbClr val="C0C0C0"/>
                  </a:outerShdw>
                </a:effectLst>
                <a:latin typeface="HG創英角ｺﾞｼｯｸUB" pitchFamily="49" charset="-128"/>
                <a:ea typeface="HG創英角ｺﾞｼｯｸUB" pitchFamily="49" charset="-128"/>
              </a:rPr>
              <a:t>毎年</a:t>
            </a:r>
            <a:r>
              <a:rPr lang="en-US" altLang="ja-JP" sz="1400" dirty="0">
                <a:solidFill>
                  <a:srgbClr val="FF0000"/>
                </a:solidFill>
                <a:effectLst>
                  <a:outerShdw blurRad="38100" dist="38100" dir="2700000" algn="tl">
                    <a:srgbClr val="C0C0C0"/>
                  </a:outerShdw>
                </a:effectLst>
                <a:latin typeface="HG創英角ｺﾞｼｯｸUB" pitchFamily="49" charset="-128"/>
                <a:ea typeface="HG創英角ｺﾞｼｯｸUB" pitchFamily="49" charset="-128"/>
              </a:rPr>
              <a:t>100</a:t>
            </a:r>
            <a:r>
              <a:rPr lang="ja-JP" altLang="en-US" sz="1400" dirty="0">
                <a:solidFill>
                  <a:srgbClr val="FF0000"/>
                </a:solidFill>
                <a:effectLst>
                  <a:outerShdw blurRad="38100" dist="38100" dir="2700000" algn="tl">
                    <a:srgbClr val="C0C0C0"/>
                  </a:outerShdw>
                </a:effectLst>
                <a:latin typeface="HG創英角ｺﾞｼｯｸUB" pitchFamily="49" charset="-128"/>
                <a:ea typeface="HG創英角ｺﾞｼｯｸUB" pitchFamily="49" charset="-128"/>
              </a:rPr>
              <a:t>万都市分の</a:t>
            </a:r>
          </a:p>
          <a:p>
            <a:pPr algn="ctr">
              <a:defRPr/>
            </a:pPr>
            <a:r>
              <a:rPr lang="ja-JP" altLang="en-US" sz="1400" dirty="0">
                <a:solidFill>
                  <a:srgbClr val="FF0000"/>
                </a:solidFill>
                <a:effectLst>
                  <a:outerShdw blurRad="38100" dist="38100" dir="2700000" algn="tl">
                    <a:srgbClr val="C0C0C0"/>
                  </a:outerShdw>
                </a:effectLst>
                <a:latin typeface="HG創英角ｺﾞｼｯｸUB" pitchFamily="49" charset="-128"/>
                <a:ea typeface="HG創英角ｺﾞｼｯｸUB" pitchFamily="49" charset="-128"/>
              </a:rPr>
              <a:t>人口が大都市圏へ</a:t>
            </a:r>
          </a:p>
        </p:txBody>
      </p:sp>
      <p:sp>
        <p:nvSpPr>
          <p:cNvPr id="1045" name="Rectangle 21"/>
          <p:cNvSpPr>
            <a:spLocks noChangeArrowheads="1"/>
          </p:cNvSpPr>
          <p:nvPr/>
        </p:nvSpPr>
        <p:spPr bwMode="auto">
          <a:xfrm>
            <a:off x="8675688" y="6524631"/>
            <a:ext cx="468312" cy="333375"/>
          </a:xfrm>
          <a:prstGeom prst="rect">
            <a:avLst/>
          </a:prstGeom>
          <a:noFill/>
          <a:ln w="38100" algn="ctr">
            <a:noFill/>
            <a:prstDash val="dash"/>
            <a:miter lim="800000"/>
            <a:headEnd/>
            <a:tailEnd/>
          </a:ln>
        </p:spPr>
        <p:txBody>
          <a:bodyPr wrap="none" anchor="ctr"/>
          <a:lstStyle/>
          <a:p>
            <a:pPr algn="ctr"/>
            <a:fld id="{0F1ED413-6B52-4412-B4A0-5AB2C6D62051}" type="slidenum">
              <a:rPr lang="en-US" altLang="ja-JP" sz="1400"/>
              <a:pPr algn="ctr"/>
              <a:t>13</a:t>
            </a:fld>
            <a:endParaRPr lang="en-US" altLang="ja-JP" sz="1400"/>
          </a:p>
        </p:txBody>
      </p:sp>
      <p:sp>
        <p:nvSpPr>
          <p:cNvPr id="22" name="Line 41"/>
          <p:cNvSpPr>
            <a:spLocks noChangeShapeType="1"/>
          </p:cNvSpPr>
          <p:nvPr/>
        </p:nvSpPr>
        <p:spPr bwMode="auto">
          <a:xfrm>
            <a:off x="0" y="624106"/>
            <a:ext cx="9144000" cy="0"/>
          </a:xfrm>
          <a:prstGeom prst="line">
            <a:avLst/>
          </a:prstGeom>
          <a:noFill/>
          <a:ln w="57150">
            <a:solidFill>
              <a:srgbClr val="002060"/>
            </a:solidFill>
            <a:round/>
            <a:headEnd/>
            <a:tailEnd/>
          </a:ln>
        </p:spPr>
        <p:txBody>
          <a:bodyPr/>
          <a:lstStyle/>
          <a:p>
            <a:endParaRPr lang="ja-JP" altLang="en-US"/>
          </a:p>
        </p:txBody>
      </p:sp>
      <p:sp>
        <p:nvSpPr>
          <p:cNvPr id="2" name="Text Box 19">
            <a:extLst>
              <a:ext uri="{FF2B5EF4-FFF2-40B4-BE49-F238E27FC236}">
                <a16:creationId xmlns:a16="http://schemas.microsoft.com/office/drawing/2014/main" id="{18FA9E25-AB37-26A9-99EE-067612F43FA0}"/>
              </a:ext>
            </a:extLst>
          </p:cNvPr>
          <p:cNvSpPr txBox="1">
            <a:spLocks noChangeArrowheads="1"/>
          </p:cNvSpPr>
          <p:nvPr/>
        </p:nvSpPr>
        <p:spPr>
          <a:xfrm>
            <a:off x="4" y="4"/>
            <a:ext cx="7502525" cy="646331"/>
          </a:xfrm>
          <a:prstGeom prst="rect">
            <a:avLst/>
          </a:prstGeom>
          <a:noFill/>
          <a:ln w="9525">
            <a:noFill/>
            <a:miter lim="800000"/>
            <a:headEnd/>
            <a:tailEnd/>
          </a:ln>
        </p:spPr>
        <p:txBody>
          <a:bodyPr>
            <a:spAutoFit/>
          </a:bodyPr>
          <a:lstStyle/>
          <a:p>
            <a:r>
              <a:rPr lang="ja-JP" altLang="en-US" sz="3600" dirty="0"/>
              <a:t>急激な都市化と線引き制度</a:t>
            </a:r>
            <a:endParaRPr lang="ja-JP" altLang="en-US" sz="2800" dirty="0"/>
          </a:p>
        </p:txBody>
      </p:sp>
    </p:spTree>
    <p:extLst>
      <p:ext uri="{BB962C8B-B14F-4D97-AF65-F5344CB8AC3E}">
        <p14:creationId xmlns:p14="http://schemas.microsoft.com/office/powerpoint/2010/main" val="20248531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3"/>
          <p:cNvSpPr>
            <a:spLocks noChangeArrowheads="1"/>
          </p:cNvSpPr>
          <p:nvPr/>
        </p:nvSpPr>
        <p:spPr bwMode="auto">
          <a:xfrm>
            <a:off x="7106911" y="1317629"/>
            <a:ext cx="2037089" cy="4905375"/>
          </a:xfrm>
          <a:prstGeom prst="rect">
            <a:avLst/>
          </a:prstGeom>
          <a:noFill/>
          <a:ln>
            <a:noFill/>
            <a:headEnd/>
            <a:tailEnd/>
          </a:ln>
        </p:spPr>
        <p:style>
          <a:lnRef idx="2">
            <a:schemeClr val="accent4"/>
          </a:lnRef>
          <a:fillRef idx="1">
            <a:schemeClr val="lt1"/>
          </a:fillRef>
          <a:effectRef idx="0">
            <a:schemeClr val="accent4"/>
          </a:effectRef>
          <a:fontRef idx="minor">
            <a:schemeClr val="dk1"/>
          </a:fontRef>
        </p:style>
        <p:txBody>
          <a:bodyPr anchor="ctr"/>
          <a:lstStyle/>
          <a:p>
            <a:pPr>
              <a:defRPr/>
            </a:pPr>
            <a:endParaRPr lang="en-US" altLang="ja-JP" sz="1000" dirty="0">
              <a:solidFill>
                <a:schemeClr val="tx1"/>
              </a:solidFill>
              <a:latin typeface="HG丸ｺﾞｼｯｸM-PRO" pitchFamily="50" charset="-128"/>
              <a:ea typeface="HG丸ｺﾞｼｯｸM-PRO" pitchFamily="50" charset="-128"/>
            </a:endParaRPr>
          </a:p>
          <a:p>
            <a:pPr>
              <a:defRPr/>
            </a:pPr>
            <a:r>
              <a:rPr lang="ja-JP" altLang="en-US" sz="1400" dirty="0">
                <a:solidFill>
                  <a:schemeClr val="tx1"/>
                </a:solidFill>
                <a:latin typeface="HG丸ｺﾞｼｯｸM-PRO" pitchFamily="50" charset="-128"/>
                <a:ea typeface="HG丸ｺﾞｼｯｸM-PRO" pitchFamily="50" charset="-128"/>
              </a:rPr>
              <a:t>○指定の状況</a:t>
            </a:r>
            <a:endParaRPr lang="en-US" altLang="ja-JP" sz="1400" dirty="0">
              <a:solidFill>
                <a:schemeClr val="tx1"/>
              </a:solidFill>
              <a:latin typeface="HG丸ｺﾞｼｯｸM-PRO" pitchFamily="50" charset="-128"/>
              <a:ea typeface="HG丸ｺﾞｼｯｸM-PRO" pitchFamily="50" charset="-128"/>
            </a:endParaRPr>
          </a:p>
          <a:p>
            <a:pPr>
              <a:defRPr/>
            </a:pPr>
            <a:endParaRPr lang="en-US" altLang="ja-JP" sz="1400" dirty="0">
              <a:solidFill>
                <a:schemeClr val="tx1"/>
              </a:solidFill>
              <a:latin typeface="HG丸ｺﾞｼｯｸM-PRO" pitchFamily="50" charset="-128"/>
              <a:ea typeface="HG丸ｺﾞｼｯｸM-PRO" pitchFamily="50" charset="-128"/>
            </a:endParaRPr>
          </a:p>
          <a:p>
            <a:pPr marL="268288" indent="-268288">
              <a:defRPr/>
            </a:pPr>
            <a:r>
              <a:rPr lang="ja-JP" altLang="en-US" sz="1400" dirty="0">
                <a:solidFill>
                  <a:schemeClr val="tx1"/>
                </a:solidFill>
                <a:latin typeface="HG丸ｺﾞｼｯｸM-PRO" pitchFamily="50" charset="-128"/>
                <a:ea typeface="HG丸ｺﾞｼｯｸM-PRO" pitchFamily="50" charset="-128"/>
              </a:rPr>
              <a:t>・我が国の都市計画区域面積は国土面積の１／４超を占め、総人口の９</a:t>
            </a:r>
            <a:r>
              <a:rPr lang="en-US" altLang="ja-JP" sz="1400" dirty="0">
                <a:solidFill>
                  <a:schemeClr val="tx1"/>
                </a:solidFill>
                <a:latin typeface="HG丸ｺﾞｼｯｸM-PRO" pitchFamily="50" charset="-128"/>
                <a:ea typeface="HG丸ｺﾞｼｯｸM-PRO" pitchFamily="50" charset="-128"/>
              </a:rPr>
              <a:t>5</a:t>
            </a:r>
            <a:r>
              <a:rPr lang="ja-JP" altLang="en-US" sz="1400" dirty="0">
                <a:solidFill>
                  <a:schemeClr val="tx1"/>
                </a:solidFill>
                <a:latin typeface="HG丸ｺﾞｼｯｸM-PRO" pitchFamily="50" charset="-128"/>
                <a:ea typeface="HG丸ｺﾞｼｯｸM-PRO" pitchFamily="50" charset="-128"/>
              </a:rPr>
              <a:t>％が居住。</a:t>
            </a:r>
          </a:p>
          <a:p>
            <a:pPr>
              <a:defRPr/>
            </a:pPr>
            <a:endParaRPr lang="en-US" altLang="ja-JP" sz="1400" dirty="0">
              <a:solidFill>
                <a:schemeClr val="tx1"/>
              </a:solidFill>
              <a:latin typeface="HG丸ｺﾞｼｯｸM-PRO" pitchFamily="50" charset="-128"/>
              <a:ea typeface="HG丸ｺﾞｼｯｸM-PRO" pitchFamily="50" charset="-128"/>
            </a:endParaRPr>
          </a:p>
          <a:p>
            <a:pPr marL="268288" indent="-268288">
              <a:defRPr/>
            </a:pPr>
            <a:r>
              <a:rPr lang="ja-JP" altLang="en-US" sz="1400" dirty="0">
                <a:solidFill>
                  <a:schemeClr val="tx1"/>
                </a:solidFill>
                <a:latin typeface="HG丸ｺﾞｼｯｸM-PRO" pitchFamily="50" charset="-128"/>
                <a:ea typeface="HG丸ｺﾞｼｯｸM-PRO" pitchFamily="50" charset="-128"/>
              </a:rPr>
              <a:t>・市街化区域は国土の約４％ほどで、人口の約７割が居住</a:t>
            </a:r>
            <a:endParaRPr lang="en-US" altLang="ja-JP" sz="1400" dirty="0">
              <a:solidFill>
                <a:schemeClr val="tx1"/>
              </a:solidFill>
              <a:latin typeface="HG丸ｺﾞｼｯｸM-PRO" pitchFamily="50" charset="-128"/>
              <a:ea typeface="HG丸ｺﾞｼｯｸM-PRO" pitchFamily="50" charset="-128"/>
            </a:endParaRPr>
          </a:p>
        </p:txBody>
      </p:sp>
      <p:sp>
        <p:nvSpPr>
          <p:cNvPr id="29701" name="Text Box 2"/>
          <p:cNvSpPr txBox="1">
            <a:spLocks noChangeArrowheads="1"/>
          </p:cNvSpPr>
          <p:nvPr/>
        </p:nvSpPr>
        <p:spPr bwMode="auto">
          <a:xfrm>
            <a:off x="4" y="7631"/>
            <a:ext cx="5764213" cy="646331"/>
          </a:xfrm>
          <a:prstGeom prst="rect">
            <a:avLst/>
          </a:prstGeom>
          <a:noFill/>
          <a:ln w="9525">
            <a:noFill/>
            <a:miter lim="800000"/>
            <a:headEnd/>
            <a:tailEnd/>
          </a:ln>
        </p:spPr>
        <p:txBody>
          <a:bodyPr>
            <a:spAutoFit/>
          </a:bodyPr>
          <a:lstStyle/>
          <a:p>
            <a:r>
              <a:rPr lang="ja-JP" altLang="en-US" sz="3600" dirty="0"/>
              <a:t>区域区分（線引き）の状況</a:t>
            </a:r>
          </a:p>
        </p:txBody>
      </p:sp>
      <p:sp>
        <p:nvSpPr>
          <p:cNvPr id="29705" name="Rectangle 58"/>
          <p:cNvSpPr>
            <a:spLocks noChangeArrowheads="1"/>
          </p:cNvSpPr>
          <p:nvPr/>
        </p:nvSpPr>
        <p:spPr bwMode="auto">
          <a:xfrm>
            <a:off x="8675688" y="6524651"/>
            <a:ext cx="468312" cy="333375"/>
          </a:xfrm>
          <a:prstGeom prst="rect">
            <a:avLst/>
          </a:prstGeom>
          <a:noFill/>
          <a:ln w="38100">
            <a:noFill/>
            <a:prstDash val="dash"/>
            <a:miter lim="800000"/>
            <a:headEnd/>
            <a:tailEnd/>
          </a:ln>
        </p:spPr>
        <p:txBody>
          <a:bodyPr wrap="none" anchor="ctr"/>
          <a:lstStyle/>
          <a:p>
            <a:pPr algn="ctr"/>
            <a:fld id="{63A4DE46-2C27-42AC-B095-BED6D008E6D4}" type="slidenum">
              <a:rPr lang="en-US" altLang="ja-JP" sz="1400"/>
              <a:pPr algn="ctr"/>
              <a:t>14</a:t>
            </a:fld>
            <a:endParaRPr lang="en-US" altLang="ja-JP" sz="1400" dirty="0"/>
          </a:p>
        </p:txBody>
      </p:sp>
      <p:sp>
        <p:nvSpPr>
          <p:cNvPr id="50" name="Line 17"/>
          <p:cNvSpPr>
            <a:spLocks noChangeShapeType="1"/>
          </p:cNvSpPr>
          <p:nvPr/>
        </p:nvSpPr>
        <p:spPr bwMode="auto">
          <a:xfrm>
            <a:off x="4" y="620688"/>
            <a:ext cx="9175179" cy="0"/>
          </a:xfrm>
          <a:prstGeom prst="line">
            <a:avLst/>
          </a:prstGeom>
          <a:noFill/>
          <a:ln w="57150">
            <a:solidFill>
              <a:srgbClr val="002060"/>
            </a:solidFill>
            <a:round/>
            <a:headEnd/>
            <a:tailEnd/>
          </a:ln>
        </p:spPr>
        <p:txBody>
          <a:bodyPr/>
          <a:lstStyle/>
          <a:p>
            <a:endParaRPr lang="ja-JP" altLang="en-US"/>
          </a:p>
        </p:txBody>
      </p:sp>
      <p:sp>
        <p:nvSpPr>
          <p:cNvPr id="104" name="Rectangle 53"/>
          <p:cNvSpPr>
            <a:spLocks noChangeArrowheads="1"/>
          </p:cNvSpPr>
          <p:nvPr/>
        </p:nvSpPr>
        <p:spPr bwMode="auto">
          <a:xfrm>
            <a:off x="5882766" y="652724"/>
            <a:ext cx="1296150" cy="246221"/>
          </a:xfrm>
          <a:prstGeom prst="rect">
            <a:avLst/>
          </a:prstGeom>
          <a:noFill/>
          <a:ln w="9525">
            <a:noFill/>
            <a:miter lim="800000"/>
            <a:headEnd/>
            <a:tailEnd/>
          </a:ln>
        </p:spPr>
        <p:txBody>
          <a:bodyPr wrap="square" lIns="0" tIns="0" rIns="0" bIns="0">
            <a:spAutoFit/>
          </a:bodyPr>
          <a:lstStyle/>
          <a:p>
            <a:pPr defTabSz="858838">
              <a:defRPr/>
            </a:pPr>
            <a:r>
              <a:rPr lang="en-US" altLang="ja-JP" sz="1600" dirty="0">
                <a:solidFill>
                  <a:srgbClr val="000000"/>
                </a:solidFill>
                <a:latin typeface="ＭＳ Ｐゴシック" panose="020B0600070205080204" pitchFamily="50" charset="-128"/>
              </a:rPr>
              <a:t>R4.3</a:t>
            </a:r>
            <a:r>
              <a:rPr lang="ja-JP" altLang="en-US" sz="1600" dirty="0">
                <a:solidFill>
                  <a:srgbClr val="000000"/>
                </a:solidFill>
                <a:latin typeface="ＭＳ Ｐゴシック" panose="020B0600070205080204" pitchFamily="50" charset="-128"/>
              </a:rPr>
              <a:t>末現在</a:t>
            </a:r>
            <a:endParaRPr lang="ja-JP" altLang="en-US" sz="1600" dirty="0">
              <a:solidFill>
                <a:prstClr val="black"/>
              </a:solidFill>
              <a:effectLst>
                <a:outerShdw blurRad="38100" dist="38100" dir="2700000" algn="tl">
                  <a:srgbClr val="C0C0C0"/>
                </a:outerShdw>
              </a:effectLst>
              <a:latin typeface="ＭＳ Ｐゴシック" panose="020B0600070205080204" pitchFamily="50" charset="-128"/>
            </a:endParaRPr>
          </a:p>
        </p:txBody>
      </p:sp>
      <p:sp>
        <p:nvSpPr>
          <p:cNvPr id="105" name="AutoShape 13"/>
          <p:cNvSpPr>
            <a:spLocks noChangeAspect="1" noChangeArrowheads="1" noTextEdit="1"/>
          </p:cNvSpPr>
          <p:nvPr/>
        </p:nvSpPr>
        <p:spPr bwMode="auto">
          <a:xfrm>
            <a:off x="107504" y="930980"/>
            <a:ext cx="6999407" cy="5660320"/>
          </a:xfrm>
          <a:prstGeom prst="rect">
            <a:avLst/>
          </a:prstGeom>
          <a:solidFill>
            <a:schemeClr val="accent1">
              <a:lumMod val="40000"/>
              <a:lumOff val="60000"/>
            </a:schemeClr>
          </a:solidFill>
          <a:ln w="38100">
            <a:solidFill>
              <a:srgbClr val="333399"/>
            </a:solidFill>
            <a:miter lim="800000"/>
            <a:headEnd/>
            <a:tailEnd/>
          </a:ln>
        </p:spPr>
        <p:txBody>
          <a:bodyPr/>
          <a:lstStyle/>
          <a:p>
            <a:pPr>
              <a:defRPr/>
            </a:pPr>
            <a:endParaRPr lang="ja-JP" altLang="en-US" sz="1400">
              <a:solidFill>
                <a:prstClr val="black"/>
              </a:solidFill>
              <a:latin typeface="ＭＳ Ｐゴシック" panose="020B0600070205080204" pitchFamily="50" charset="-128"/>
            </a:endParaRPr>
          </a:p>
        </p:txBody>
      </p:sp>
      <p:grpSp>
        <p:nvGrpSpPr>
          <p:cNvPr id="106" name="グループ化 71"/>
          <p:cNvGrpSpPr>
            <a:grpSpLocks/>
          </p:cNvGrpSpPr>
          <p:nvPr/>
        </p:nvGrpSpPr>
        <p:grpSpPr bwMode="auto">
          <a:xfrm>
            <a:off x="174021" y="1051724"/>
            <a:ext cx="6854523" cy="5289633"/>
            <a:chOff x="-127848" y="2699220"/>
            <a:chExt cx="7250074" cy="4066130"/>
          </a:xfrm>
        </p:grpSpPr>
        <p:sp>
          <p:nvSpPr>
            <p:cNvPr id="168" name="Rectangle 21"/>
            <p:cNvSpPr>
              <a:spLocks noChangeArrowheads="1"/>
            </p:cNvSpPr>
            <p:nvPr/>
          </p:nvSpPr>
          <p:spPr bwMode="auto">
            <a:xfrm>
              <a:off x="1094952" y="5171391"/>
              <a:ext cx="3060275" cy="1593959"/>
            </a:xfrm>
            <a:prstGeom prst="rect">
              <a:avLst/>
            </a:prstGeom>
            <a:solidFill>
              <a:srgbClr val="FFFFCC"/>
            </a:solidFill>
            <a:ln w="12700">
              <a:solidFill>
                <a:schemeClr val="tx1"/>
              </a:solidFill>
              <a:miter lim="800000"/>
              <a:headEnd/>
              <a:tailEnd/>
            </a:ln>
          </p:spPr>
          <p:txBody>
            <a:bodyPr/>
            <a:lstStyle/>
            <a:p>
              <a:pPr>
                <a:defRPr/>
              </a:pPr>
              <a:endParaRPr lang="ja-JP" altLang="en-US" sz="1600">
                <a:solidFill>
                  <a:prstClr val="black"/>
                </a:solidFill>
                <a:latin typeface="ＭＳ Ｐゴシック" panose="020B0600070205080204" pitchFamily="50" charset="-128"/>
              </a:endParaRPr>
            </a:p>
          </p:txBody>
        </p:sp>
        <p:sp>
          <p:nvSpPr>
            <p:cNvPr id="166" name="Rectangle 24"/>
            <p:cNvSpPr>
              <a:spLocks noChangeArrowheads="1"/>
            </p:cNvSpPr>
            <p:nvPr/>
          </p:nvSpPr>
          <p:spPr bwMode="auto">
            <a:xfrm>
              <a:off x="1121866" y="4381243"/>
              <a:ext cx="3060274" cy="766855"/>
            </a:xfrm>
            <a:prstGeom prst="rect">
              <a:avLst/>
            </a:prstGeom>
            <a:solidFill>
              <a:srgbClr val="FFFF99"/>
            </a:solidFill>
            <a:ln w="12700">
              <a:solidFill>
                <a:schemeClr val="tx1"/>
              </a:solidFill>
              <a:miter lim="800000"/>
              <a:headEnd/>
              <a:tailEnd/>
            </a:ln>
          </p:spPr>
          <p:txBody>
            <a:bodyPr/>
            <a:lstStyle/>
            <a:p>
              <a:pPr>
                <a:defRPr/>
              </a:pPr>
              <a:endParaRPr lang="ja-JP" altLang="en-US" sz="1600">
                <a:solidFill>
                  <a:prstClr val="black"/>
                </a:solidFill>
                <a:latin typeface="ＭＳ Ｐゴシック" panose="020B0600070205080204" pitchFamily="50" charset="-128"/>
              </a:endParaRPr>
            </a:p>
          </p:txBody>
        </p:sp>
        <p:sp>
          <p:nvSpPr>
            <p:cNvPr id="138" name="Rectangle 27"/>
            <p:cNvSpPr>
              <a:spLocks noChangeArrowheads="1"/>
            </p:cNvSpPr>
            <p:nvPr/>
          </p:nvSpPr>
          <p:spPr bwMode="auto">
            <a:xfrm>
              <a:off x="1121866" y="4377888"/>
              <a:ext cx="6000360" cy="2362835"/>
            </a:xfrm>
            <a:prstGeom prst="rect">
              <a:avLst/>
            </a:prstGeom>
            <a:noFill/>
            <a:ln w="28575" cap="rnd">
              <a:solidFill>
                <a:srgbClr val="000000"/>
              </a:solidFill>
              <a:prstDash val="solid"/>
              <a:miter lim="800000"/>
              <a:headEnd/>
              <a:tailEnd/>
            </a:ln>
          </p:spPr>
          <p:txBody>
            <a:bodyPr/>
            <a:lstStyle/>
            <a:p>
              <a:pPr>
                <a:defRPr/>
              </a:pPr>
              <a:endParaRPr lang="ja-JP" altLang="en-US" sz="1600">
                <a:solidFill>
                  <a:prstClr val="black"/>
                </a:solidFill>
                <a:latin typeface="ＭＳ Ｐゴシック" panose="020B0600070205080204" pitchFamily="50" charset="-128"/>
              </a:endParaRPr>
            </a:p>
          </p:txBody>
        </p:sp>
        <p:sp>
          <p:nvSpPr>
            <p:cNvPr id="139" name="Rectangle 28"/>
            <p:cNvSpPr>
              <a:spLocks noChangeArrowheads="1"/>
            </p:cNvSpPr>
            <p:nvPr/>
          </p:nvSpPr>
          <p:spPr bwMode="auto">
            <a:xfrm>
              <a:off x="1932648" y="3584859"/>
              <a:ext cx="1475092" cy="212929"/>
            </a:xfrm>
            <a:prstGeom prst="rect">
              <a:avLst/>
            </a:prstGeom>
            <a:noFill/>
            <a:ln w="9525">
              <a:noFill/>
              <a:miter lim="800000"/>
              <a:headEnd/>
              <a:tailEnd/>
            </a:ln>
          </p:spPr>
          <p:txBody>
            <a:bodyPr wrap="none" lIns="0" tIns="0" rIns="0" bIns="0">
              <a:spAutoFit/>
            </a:bodyPr>
            <a:lstStyle/>
            <a:p>
              <a:pPr defTabSz="858838">
                <a:defRPr/>
              </a:pPr>
              <a:r>
                <a:rPr lang="ja-JP" altLang="en-US" b="1" u="sng" dirty="0">
                  <a:solidFill>
                    <a:srgbClr val="000000"/>
                  </a:solidFill>
                  <a:latin typeface="ＭＳ Ｐゴシック" panose="020B0600070205080204" pitchFamily="50" charset="-128"/>
                </a:rPr>
                <a:t>都市計画区域</a:t>
              </a:r>
              <a:endParaRPr lang="ja-JP" altLang="en-US" u="sng" dirty="0">
                <a:solidFill>
                  <a:prstClr val="black"/>
                </a:solidFill>
                <a:effectLst>
                  <a:outerShdw blurRad="38100" dist="38100" dir="2700000" algn="tl">
                    <a:srgbClr val="C0C0C0"/>
                  </a:outerShdw>
                </a:effectLst>
                <a:latin typeface="ＭＳ Ｐゴシック" panose="020B0600070205080204" pitchFamily="50" charset="-128"/>
              </a:endParaRPr>
            </a:p>
          </p:txBody>
        </p:sp>
        <p:sp>
          <p:nvSpPr>
            <p:cNvPr id="140" name="Rectangle 29"/>
            <p:cNvSpPr>
              <a:spLocks noChangeArrowheads="1"/>
            </p:cNvSpPr>
            <p:nvPr/>
          </p:nvSpPr>
          <p:spPr bwMode="auto">
            <a:xfrm>
              <a:off x="3432262" y="3621910"/>
              <a:ext cx="2127861" cy="165611"/>
            </a:xfrm>
            <a:prstGeom prst="rect">
              <a:avLst/>
            </a:prstGeom>
            <a:noFill/>
            <a:ln w="9525">
              <a:noFill/>
              <a:miter lim="800000"/>
              <a:headEnd/>
              <a:tailEnd/>
            </a:ln>
          </p:spPr>
          <p:txBody>
            <a:bodyPr wrap="none" lIns="0" tIns="0" rIns="0" bIns="0">
              <a:spAutoFit/>
            </a:bodyPr>
            <a:lstStyle/>
            <a:p>
              <a:pPr defTabSz="858838">
                <a:defRPr/>
              </a:pPr>
              <a:r>
                <a:rPr lang="en-US" altLang="ja-JP" sz="1400" b="1" dirty="0">
                  <a:latin typeface="ＭＳ Ｐゴシック" panose="020B0600070205080204" pitchFamily="50" charset="-128"/>
                </a:rPr>
                <a:t>【1,028</a:t>
              </a:r>
              <a:r>
                <a:rPr lang="ja-JP" altLang="en-US" sz="1400" b="1" dirty="0">
                  <a:latin typeface="ＭＳ Ｐゴシック" panose="020B0600070205080204" pitchFamily="50" charset="-128"/>
                </a:rPr>
                <a:t>万</a:t>
              </a:r>
              <a:r>
                <a:rPr lang="en-US" altLang="ja-JP" sz="1400" b="1" dirty="0">
                  <a:latin typeface="ＭＳ Ｐゴシック" panose="020B0600070205080204" pitchFamily="50" charset="-128"/>
                </a:rPr>
                <a:t>ha </a:t>
              </a:r>
              <a:r>
                <a:rPr lang="ja-JP" altLang="en-US" sz="1400" b="1" dirty="0">
                  <a:latin typeface="ＭＳ Ｐゴシック" panose="020B0600070205080204" pitchFamily="50" charset="-128"/>
                </a:rPr>
                <a:t>（</a:t>
              </a:r>
              <a:r>
                <a:rPr lang="en-US" altLang="ja-JP" sz="1400" b="1" dirty="0">
                  <a:latin typeface="ＭＳ Ｐゴシック" panose="020B0600070205080204" pitchFamily="50" charset="-128"/>
                </a:rPr>
                <a:t>11,899</a:t>
              </a:r>
              <a:r>
                <a:rPr lang="ja-JP" altLang="en-US" sz="1400" b="1" dirty="0">
                  <a:latin typeface="ＭＳ Ｐゴシック" panose="020B0600070205080204" pitchFamily="50" charset="-128"/>
                </a:rPr>
                <a:t>万人）</a:t>
              </a:r>
              <a:r>
                <a:rPr lang="en-US" altLang="ja-JP" sz="1400" b="1" dirty="0">
                  <a:latin typeface="ＭＳ Ｐゴシック" panose="020B0600070205080204" pitchFamily="50" charset="-128"/>
                </a:rPr>
                <a:t>】</a:t>
              </a:r>
              <a:endParaRPr lang="ja-JP" altLang="en-US" sz="1400" dirty="0">
                <a:effectLst>
                  <a:outerShdw blurRad="38100" dist="38100" dir="2700000" algn="tl">
                    <a:srgbClr val="C0C0C0"/>
                  </a:outerShdw>
                </a:effectLst>
                <a:latin typeface="ＭＳ Ｐゴシック" panose="020B0600070205080204" pitchFamily="50" charset="-128"/>
              </a:endParaRPr>
            </a:p>
          </p:txBody>
        </p:sp>
        <p:sp>
          <p:nvSpPr>
            <p:cNvPr id="141" name="Rectangle 31"/>
            <p:cNvSpPr>
              <a:spLocks noChangeArrowheads="1"/>
            </p:cNvSpPr>
            <p:nvPr/>
          </p:nvSpPr>
          <p:spPr bwMode="auto">
            <a:xfrm>
              <a:off x="4168171" y="4156319"/>
              <a:ext cx="2136338" cy="189270"/>
            </a:xfrm>
            <a:prstGeom prst="rect">
              <a:avLst/>
            </a:prstGeom>
            <a:noFill/>
            <a:ln w="9525">
              <a:noFill/>
              <a:miter lim="800000"/>
              <a:headEnd/>
              <a:tailEnd/>
            </a:ln>
          </p:spPr>
          <p:txBody>
            <a:bodyPr wrap="none" lIns="0" tIns="0" rIns="0" bIns="0">
              <a:spAutoFit/>
            </a:bodyPr>
            <a:lstStyle/>
            <a:p>
              <a:pPr defTabSz="858838">
                <a:defRPr/>
              </a:pPr>
              <a:r>
                <a:rPr lang="ja-JP" altLang="en-US" sz="1600" b="1" dirty="0">
                  <a:solidFill>
                    <a:srgbClr val="000000"/>
                  </a:solidFill>
                  <a:latin typeface="ＭＳ Ｐゴシック" panose="020B0600070205080204" pitchFamily="50" charset="-128"/>
                </a:rPr>
                <a:t>非線引き都市計画区域</a:t>
              </a:r>
              <a:endParaRPr lang="ja-JP" altLang="en-US" sz="1600" b="1" dirty="0">
                <a:solidFill>
                  <a:prstClr val="black"/>
                </a:solidFill>
                <a:effectLst>
                  <a:outerShdw blurRad="38100" dist="38100" dir="2700000" algn="tl">
                    <a:srgbClr val="C0C0C0"/>
                  </a:outerShdw>
                </a:effectLst>
                <a:latin typeface="ＭＳ Ｐゴシック" panose="020B0600070205080204" pitchFamily="50" charset="-128"/>
              </a:endParaRPr>
            </a:p>
          </p:txBody>
        </p:sp>
        <p:sp>
          <p:nvSpPr>
            <p:cNvPr id="142" name="Rectangle 32"/>
            <p:cNvSpPr>
              <a:spLocks noChangeArrowheads="1"/>
            </p:cNvSpPr>
            <p:nvPr/>
          </p:nvSpPr>
          <p:spPr bwMode="auto">
            <a:xfrm>
              <a:off x="6327247" y="4197975"/>
              <a:ext cx="729068" cy="141952"/>
            </a:xfrm>
            <a:prstGeom prst="rect">
              <a:avLst/>
            </a:prstGeom>
            <a:noFill/>
            <a:ln w="9525">
              <a:noFill/>
              <a:miter lim="800000"/>
              <a:headEnd/>
              <a:tailEnd/>
            </a:ln>
          </p:spPr>
          <p:txBody>
            <a:bodyPr wrap="none" lIns="0" tIns="0" rIns="0" bIns="0">
              <a:spAutoFit/>
            </a:bodyPr>
            <a:lstStyle/>
            <a:p>
              <a:pPr defTabSz="858838">
                <a:defRPr/>
              </a:pPr>
              <a:r>
                <a:rPr lang="en-US" altLang="ja-JP" sz="1200" b="1" dirty="0">
                  <a:latin typeface="ＭＳ Ｐゴシック" panose="020B0600070205080204" pitchFamily="50" charset="-128"/>
                </a:rPr>
                <a:t>【507</a:t>
              </a:r>
              <a:r>
                <a:rPr lang="ja-JP" altLang="en-US" sz="1200" b="1" dirty="0">
                  <a:latin typeface="ＭＳ Ｐゴシック" panose="020B0600070205080204" pitchFamily="50" charset="-128"/>
                </a:rPr>
                <a:t>万</a:t>
              </a:r>
              <a:r>
                <a:rPr lang="ja-JP" altLang="ja-JP" sz="1200" b="1" dirty="0">
                  <a:latin typeface="ＭＳ Ｐゴシック" panose="020B0600070205080204" pitchFamily="50" charset="-128"/>
                </a:rPr>
                <a:t>ha</a:t>
              </a:r>
              <a:r>
                <a:rPr lang="en-US" altLang="ja-JP" sz="1200" b="1" dirty="0">
                  <a:latin typeface="ＭＳ Ｐゴシック" panose="020B0600070205080204" pitchFamily="50" charset="-128"/>
                </a:rPr>
                <a:t>】</a:t>
              </a:r>
            </a:p>
          </p:txBody>
        </p:sp>
        <p:sp>
          <p:nvSpPr>
            <p:cNvPr id="143" name="Rectangle 33"/>
            <p:cNvSpPr>
              <a:spLocks noChangeArrowheads="1"/>
            </p:cNvSpPr>
            <p:nvPr/>
          </p:nvSpPr>
          <p:spPr bwMode="auto">
            <a:xfrm>
              <a:off x="6822095" y="4476263"/>
              <a:ext cx="69" cy="189270"/>
            </a:xfrm>
            <a:prstGeom prst="rect">
              <a:avLst/>
            </a:prstGeom>
            <a:noFill/>
            <a:ln w="9525">
              <a:noFill/>
              <a:miter lim="800000"/>
              <a:headEnd/>
              <a:tailEnd/>
            </a:ln>
          </p:spPr>
          <p:txBody>
            <a:bodyPr wrap="none" lIns="0" tIns="0" rIns="0" bIns="0">
              <a:spAutoFit/>
            </a:bodyPr>
            <a:lstStyle/>
            <a:p>
              <a:pPr defTabSz="858838">
                <a:defRPr/>
              </a:pPr>
              <a:endParaRPr lang="ja-JP" altLang="ja-JP" sz="1600" dirty="0">
                <a:solidFill>
                  <a:prstClr val="black"/>
                </a:solidFill>
                <a:effectLst>
                  <a:outerShdw blurRad="38100" dist="38100" dir="2700000" algn="tl">
                    <a:srgbClr val="C0C0C0"/>
                  </a:outerShdw>
                </a:effectLst>
                <a:latin typeface="ＭＳ Ｐゴシック" panose="020B0600070205080204" pitchFamily="50" charset="-128"/>
              </a:endParaRPr>
            </a:p>
          </p:txBody>
        </p:sp>
        <p:sp>
          <p:nvSpPr>
            <p:cNvPr id="144" name="Rectangle 37"/>
            <p:cNvSpPr>
              <a:spLocks noChangeArrowheads="1"/>
            </p:cNvSpPr>
            <p:nvPr/>
          </p:nvSpPr>
          <p:spPr bwMode="auto">
            <a:xfrm>
              <a:off x="-3738" y="5642775"/>
              <a:ext cx="759586" cy="331222"/>
            </a:xfrm>
            <a:prstGeom prst="rect">
              <a:avLst/>
            </a:prstGeom>
            <a:noFill/>
            <a:ln w="9525">
              <a:noFill/>
              <a:miter lim="800000"/>
              <a:headEnd/>
              <a:tailEnd/>
            </a:ln>
          </p:spPr>
          <p:txBody>
            <a:bodyPr wrap="none" lIns="0" tIns="0" rIns="0" bIns="0">
              <a:spAutoFit/>
            </a:bodyPr>
            <a:lstStyle/>
            <a:p>
              <a:pPr defTabSz="858838">
                <a:defRPr/>
              </a:pPr>
              <a:r>
                <a:rPr lang="ja-JP" altLang="en-US" sz="1400" b="1" dirty="0">
                  <a:solidFill>
                    <a:srgbClr val="000000"/>
                  </a:solidFill>
                  <a:latin typeface="ＭＳ Ｐゴシック" panose="020B0600070205080204" pitchFamily="50" charset="-128"/>
                </a:rPr>
                <a:t>市街化</a:t>
              </a:r>
              <a:endParaRPr lang="en-US" altLang="ja-JP" sz="1400" b="1" dirty="0">
                <a:solidFill>
                  <a:srgbClr val="000000"/>
                </a:solidFill>
                <a:latin typeface="ＭＳ Ｐゴシック" panose="020B0600070205080204" pitchFamily="50" charset="-128"/>
              </a:endParaRPr>
            </a:p>
            <a:p>
              <a:pPr defTabSz="858838">
                <a:defRPr/>
              </a:pPr>
              <a:r>
                <a:rPr lang="ja-JP" altLang="en-US" sz="1400" b="1" dirty="0">
                  <a:solidFill>
                    <a:srgbClr val="000000"/>
                  </a:solidFill>
                  <a:latin typeface="ＭＳ Ｐゴシック" panose="020B0600070205080204" pitchFamily="50" charset="-128"/>
                </a:rPr>
                <a:t>調整区域</a:t>
              </a:r>
              <a:endParaRPr lang="ja-JP" altLang="en-US" sz="1400" b="1" dirty="0">
                <a:solidFill>
                  <a:prstClr val="black"/>
                </a:solidFill>
                <a:effectLst>
                  <a:outerShdw blurRad="38100" dist="38100" dir="2700000" algn="tl">
                    <a:srgbClr val="C0C0C0"/>
                  </a:outerShdw>
                </a:effectLst>
                <a:latin typeface="ＭＳ Ｐゴシック" panose="020B0600070205080204" pitchFamily="50" charset="-128"/>
              </a:endParaRPr>
            </a:p>
          </p:txBody>
        </p:sp>
        <p:sp>
          <p:nvSpPr>
            <p:cNvPr id="145" name="Rectangle 38"/>
            <p:cNvSpPr>
              <a:spLocks noChangeArrowheads="1"/>
            </p:cNvSpPr>
            <p:nvPr/>
          </p:nvSpPr>
          <p:spPr bwMode="auto">
            <a:xfrm>
              <a:off x="-100946" y="6011958"/>
              <a:ext cx="1286425" cy="425857"/>
            </a:xfrm>
            <a:prstGeom prst="rect">
              <a:avLst/>
            </a:prstGeom>
            <a:noFill/>
            <a:ln w="9525">
              <a:noFill/>
              <a:miter lim="800000"/>
              <a:headEnd/>
              <a:tailEnd/>
            </a:ln>
          </p:spPr>
          <p:txBody>
            <a:bodyPr wrap="square" lIns="0" tIns="0" rIns="0" bIns="0">
              <a:spAutoFit/>
            </a:bodyPr>
            <a:lstStyle/>
            <a:p>
              <a:pPr defTabSz="858838">
                <a:defRPr/>
              </a:pPr>
              <a:r>
                <a:rPr lang="en-US" altLang="ja-JP" sz="1200" dirty="0">
                  <a:latin typeface="ＭＳ Ｐゴシック" panose="020B0600070205080204" pitchFamily="50" charset="-128"/>
                </a:rPr>
                <a:t>376</a:t>
              </a:r>
              <a:r>
                <a:rPr lang="ja-JP" altLang="en-US" sz="1200" dirty="0">
                  <a:latin typeface="ＭＳ Ｐゴシック" panose="020B0600070205080204" pitchFamily="50" charset="-128"/>
                </a:rPr>
                <a:t>万</a:t>
              </a:r>
              <a:r>
                <a:rPr lang="ja-JP" altLang="ja-JP" sz="1200" dirty="0">
                  <a:latin typeface="ＭＳ Ｐゴシック" panose="020B0600070205080204" pitchFamily="50" charset="-128"/>
                </a:rPr>
                <a:t>ha</a:t>
              </a:r>
              <a:endParaRPr lang="en-US" altLang="ja-JP" sz="1200" dirty="0">
                <a:latin typeface="ＭＳ Ｐゴシック" panose="020B0600070205080204" pitchFamily="50" charset="-128"/>
              </a:endParaRPr>
            </a:p>
            <a:p>
              <a:pPr defTabSz="858838">
                <a:defRPr/>
              </a:pPr>
              <a:r>
                <a:rPr lang="ja-JP" altLang="ja-JP" sz="1200" dirty="0">
                  <a:latin typeface="ＭＳ Ｐゴシック" panose="020B0600070205080204" pitchFamily="50" charset="-128"/>
                </a:rPr>
                <a:t> &lt;72.</a:t>
              </a:r>
              <a:r>
                <a:rPr lang="en-US" altLang="ja-JP" sz="1200" dirty="0">
                  <a:latin typeface="ＭＳ Ｐゴシック" panose="020B0600070205080204" pitchFamily="50" charset="-128"/>
                </a:rPr>
                <a:t>1</a:t>
              </a:r>
              <a:r>
                <a:rPr lang="ja-JP" altLang="en-US" sz="1200" dirty="0">
                  <a:latin typeface="ＭＳ Ｐゴシック" panose="020B0600070205080204" pitchFamily="50" charset="-128"/>
                </a:rPr>
                <a:t>％</a:t>
              </a:r>
              <a:r>
                <a:rPr lang="en-US" altLang="ja-JP" sz="1200" dirty="0">
                  <a:latin typeface="ＭＳ Ｐゴシック" panose="020B0600070205080204" pitchFamily="50" charset="-128"/>
                </a:rPr>
                <a:t>&gt;</a:t>
              </a:r>
            </a:p>
            <a:p>
              <a:pPr defTabSz="858838">
                <a:defRPr/>
              </a:pPr>
              <a:r>
                <a:rPr lang="en-US" altLang="ja-JP" sz="1200" dirty="0">
                  <a:latin typeface="ＭＳ Ｐゴシック" panose="020B0600070205080204" pitchFamily="50" charset="-128"/>
                </a:rPr>
                <a:t>(1,010</a:t>
              </a:r>
              <a:r>
                <a:rPr lang="ja-JP" altLang="en-US" sz="1200" dirty="0">
                  <a:latin typeface="ＭＳ Ｐゴシック" panose="020B0600070205080204" pitchFamily="50" charset="-128"/>
                </a:rPr>
                <a:t>万人</a:t>
              </a:r>
              <a:r>
                <a:rPr lang="en-US" altLang="ja-JP" sz="1200" dirty="0">
                  <a:latin typeface="ＭＳ Ｐゴシック" panose="020B0600070205080204" pitchFamily="50" charset="-128"/>
                </a:rPr>
                <a:t>)</a:t>
              </a:r>
              <a:endParaRPr lang="ja-JP" altLang="en-US" sz="1200" dirty="0">
                <a:latin typeface="ＭＳ Ｐゴシック" panose="020B0600070205080204" pitchFamily="50" charset="-128"/>
              </a:endParaRPr>
            </a:p>
          </p:txBody>
        </p:sp>
        <p:sp>
          <p:nvSpPr>
            <p:cNvPr id="146" name="Rectangle 39"/>
            <p:cNvSpPr>
              <a:spLocks noChangeArrowheads="1"/>
            </p:cNvSpPr>
            <p:nvPr/>
          </p:nvSpPr>
          <p:spPr bwMode="auto">
            <a:xfrm>
              <a:off x="2072481" y="6214376"/>
              <a:ext cx="69" cy="189270"/>
            </a:xfrm>
            <a:prstGeom prst="rect">
              <a:avLst/>
            </a:prstGeom>
            <a:noFill/>
            <a:ln w="9525">
              <a:noFill/>
              <a:miter lim="800000"/>
              <a:headEnd/>
              <a:tailEnd/>
            </a:ln>
          </p:spPr>
          <p:txBody>
            <a:bodyPr wrap="none" lIns="0" tIns="0" rIns="0" bIns="0">
              <a:spAutoFit/>
            </a:bodyPr>
            <a:lstStyle/>
            <a:p>
              <a:pPr defTabSz="858838">
                <a:defRPr/>
              </a:pPr>
              <a:endParaRPr lang="ja-JP" altLang="ja-JP" sz="1600" dirty="0">
                <a:solidFill>
                  <a:prstClr val="black"/>
                </a:solidFill>
                <a:effectLst>
                  <a:outerShdw blurRad="38100" dist="38100" dir="2700000" algn="tl">
                    <a:srgbClr val="C0C0C0"/>
                  </a:outerShdw>
                </a:effectLst>
                <a:latin typeface="ＭＳ Ｐゴシック" panose="020B0600070205080204" pitchFamily="50" charset="-128"/>
              </a:endParaRPr>
            </a:p>
          </p:txBody>
        </p:sp>
        <p:sp>
          <p:nvSpPr>
            <p:cNvPr id="147" name="Rectangle 41"/>
            <p:cNvSpPr>
              <a:spLocks noChangeArrowheads="1"/>
            </p:cNvSpPr>
            <p:nvPr/>
          </p:nvSpPr>
          <p:spPr bwMode="auto">
            <a:xfrm>
              <a:off x="3407740" y="6214376"/>
              <a:ext cx="69" cy="189270"/>
            </a:xfrm>
            <a:prstGeom prst="rect">
              <a:avLst/>
            </a:prstGeom>
            <a:noFill/>
            <a:ln w="9525">
              <a:noFill/>
              <a:miter lim="800000"/>
              <a:headEnd/>
              <a:tailEnd/>
            </a:ln>
          </p:spPr>
          <p:txBody>
            <a:bodyPr wrap="none" lIns="0" tIns="0" rIns="0" bIns="0">
              <a:spAutoFit/>
            </a:bodyPr>
            <a:lstStyle/>
            <a:p>
              <a:pPr defTabSz="858838">
                <a:defRPr/>
              </a:pPr>
              <a:endParaRPr lang="ja-JP" altLang="ja-JP" sz="1600" dirty="0">
                <a:solidFill>
                  <a:prstClr val="black"/>
                </a:solidFill>
                <a:effectLst>
                  <a:outerShdw blurRad="38100" dist="38100" dir="2700000" algn="tl">
                    <a:srgbClr val="C0C0C0"/>
                  </a:outerShdw>
                </a:effectLst>
                <a:latin typeface="ＭＳ Ｐゴシック" panose="020B0600070205080204" pitchFamily="50" charset="-128"/>
              </a:endParaRPr>
            </a:p>
          </p:txBody>
        </p:sp>
        <p:sp>
          <p:nvSpPr>
            <p:cNvPr id="148" name="Rectangle 42"/>
            <p:cNvSpPr>
              <a:spLocks noChangeArrowheads="1"/>
            </p:cNvSpPr>
            <p:nvPr/>
          </p:nvSpPr>
          <p:spPr bwMode="auto">
            <a:xfrm>
              <a:off x="-81401" y="4540999"/>
              <a:ext cx="949484" cy="136869"/>
            </a:xfrm>
            <a:prstGeom prst="rect">
              <a:avLst/>
            </a:prstGeom>
            <a:noFill/>
            <a:ln w="9525">
              <a:noFill/>
              <a:miter lim="800000"/>
              <a:headEnd/>
              <a:tailEnd/>
            </a:ln>
          </p:spPr>
          <p:txBody>
            <a:bodyPr wrap="none" lIns="0" tIns="0" rIns="0" bIns="0">
              <a:spAutoFit/>
            </a:bodyPr>
            <a:lstStyle/>
            <a:p>
              <a:pPr defTabSz="858838">
                <a:defRPr/>
              </a:pPr>
              <a:r>
                <a:rPr lang="ja-JP" altLang="en-US" sz="1400" b="1" dirty="0">
                  <a:solidFill>
                    <a:srgbClr val="000000"/>
                  </a:solidFill>
                  <a:latin typeface="ＭＳ Ｐゴシック" panose="020B0600070205080204" pitchFamily="50" charset="-128"/>
                </a:rPr>
                <a:t>市街化区域</a:t>
              </a:r>
              <a:endParaRPr lang="ja-JP" altLang="en-US" sz="1400" b="1" dirty="0">
                <a:solidFill>
                  <a:prstClr val="black"/>
                </a:solidFill>
                <a:effectLst>
                  <a:outerShdw blurRad="38100" dist="38100" dir="2700000" algn="tl">
                    <a:srgbClr val="C0C0C0"/>
                  </a:outerShdw>
                </a:effectLst>
                <a:latin typeface="ＭＳ Ｐゴシック" panose="020B0600070205080204" pitchFamily="50" charset="-128"/>
              </a:endParaRPr>
            </a:p>
          </p:txBody>
        </p:sp>
        <p:sp>
          <p:nvSpPr>
            <p:cNvPr id="149" name="Rectangle 43"/>
            <p:cNvSpPr>
              <a:spLocks noChangeArrowheads="1"/>
            </p:cNvSpPr>
            <p:nvPr/>
          </p:nvSpPr>
          <p:spPr bwMode="auto">
            <a:xfrm>
              <a:off x="-127848" y="4739889"/>
              <a:ext cx="1222800" cy="425857"/>
            </a:xfrm>
            <a:prstGeom prst="rect">
              <a:avLst/>
            </a:prstGeom>
            <a:noFill/>
            <a:ln w="9525">
              <a:noFill/>
              <a:miter lim="800000"/>
              <a:headEnd/>
              <a:tailEnd/>
            </a:ln>
          </p:spPr>
          <p:txBody>
            <a:bodyPr wrap="square" lIns="0" tIns="0" rIns="0" bIns="0">
              <a:spAutoFit/>
            </a:bodyPr>
            <a:lstStyle/>
            <a:p>
              <a:pPr defTabSz="858838">
                <a:defRPr/>
              </a:pPr>
              <a:r>
                <a:rPr lang="en-US" altLang="ja-JP" sz="1200" dirty="0">
                  <a:latin typeface="ＭＳ Ｐゴシック" panose="020B0600070205080204" pitchFamily="50" charset="-128"/>
                </a:rPr>
                <a:t>145</a:t>
              </a:r>
              <a:r>
                <a:rPr lang="ja-JP" altLang="en-US" sz="1200" dirty="0">
                  <a:latin typeface="ＭＳ Ｐゴシック" panose="020B0600070205080204" pitchFamily="50" charset="-128"/>
                </a:rPr>
                <a:t>万</a:t>
              </a:r>
              <a:r>
                <a:rPr lang="ja-JP" altLang="ja-JP" sz="1200" dirty="0">
                  <a:latin typeface="ＭＳ Ｐゴシック" panose="020B0600070205080204" pitchFamily="50" charset="-128"/>
                </a:rPr>
                <a:t>ha </a:t>
              </a:r>
              <a:endParaRPr lang="en-US" altLang="ja-JP" sz="1200" dirty="0">
                <a:latin typeface="ＭＳ Ｐゴシック" panose="020B0600070205080204" pitchFamily="50" charset="-128"/>
              </a:endParaRPr>
            </a:p>
            <a:p>
              <a:pPr defTabSz="858838">
                <a:defRPr/>
              </a:pPr>
              <a:r>
                <a:rPr lang="ja-JP" altLang="ja-JP" sz="1200" dirty="0">
                  <a:latin typeface="ＭＳ Ｐゴシック" panose="020B0600070205080204" pitchFamily="50" charset="-128"/>
                </a:rPr>
                <a:t>&lt;</a:t>
              </a:r>
              <a:r>
                <a:rPr lang="en-US" altLang="ja-JP" sz="1200" dirty="0">
                  <a:latin typeface="ＭＳ Ｐゴシック" panose="020B0600070205080204" pitchFamily="50" charset="-128"/>
                </a:rPr>
                <a:t>27.9</a:t>
              </a:r>
              <a:r>
                <a:rPr lang="ja-JP" altLang="ja-JP" sz="1200" dirty="0">
                  <a:latin typeface="ＭＳ Ｐゴシック" panose="020B0600070205080204" pitchFamily="50" charset="-128"/>
                </a:rPr>
                <a:t>%</a:t>
              </a:r>
              <a:r>
                <a:rPr lang="en-US" altLang="ja-JP" sz="1200" dirty="0">
                  <a:latin typeface="ＭＳ Ｐゴシック" panose="020B0600070205080204" pitchFamily="50" charset="-128"/>
                </a:rPr>
                <a:t>&gt;</a:t>
              </a:r>
            </a:p>
            <a:p>
              <a:pPr defTabSz="858838">
                <a:defRPr/>
              </a:pPr>
              <a:r>
                <a:rPr lang="en-US" altLang="ja-JP" sz="1200" dirty="0">
                  <a:latin typeface="ＭＳ Ｐゴシック" panose="020B0600070205080204" pitchFamily="50" charset="-128"/>
                </a:rPr>
                <a:t> (8,914</a:t>
              </a:r>
              <a:r>
                <a:rPr lang="ja-JP" altLang="en-US" sz="1200" dirty="0">
                  <a:latin typeface="ＭＳ Ｐゴシック" panose="020B0600070205080204" pitchFamily="50" charset="-128"/>
                </a:rPr>
                <a:t>万人</a:t>
              </a:r>
              <a:r>
                <a:rPr lang="en-US" altLang="ja-JP" sz="1200" dirty="0">
                  <a:latin typeface="ＭＳ Ｐゴシック" panose="020B0600070205080204" pitchFamily="50" charset="-128"/>
                </a:rPr>
                <a:t>)</a:t>
              </a:r>
              <a:endParaRPr lang="ja-JP" altLang="en-US" sz="1200" dirty="0">
                <a:latin typeface="ＭＳ Ｐゴシック" panose="020B0600070205080204" pitchFamily="50" charset="-128"/>
              </a:endParaRPr>
            </a:p>
          </p:txBody>
        </p:sp>
        <p:sp>
          <p:nvSpPr>
            <p:cNvPr id="150" name="Rectangle 44"/>
            <p:cNvSpPr>
              <a:spLocks noChangeArrowheads="1"/>
            </p:cNvSpPr>
            <p:nvPr/>
          </p:nvSpPr>
          <p:spPr bwMode="auto">
            <a:xfrm>
              <a:off x="2072481" y="5014306"/>
              <a:ext cx="69" cy="189270"/>
            </a:xfrm>
            <a:prstGeom prst="rect">
              <a:avLst/>
            </a:prstGeom>
            <a:noFill/>
            <a:ln w="9525">
              <a:noFill/>
              <a:miter lim="800000"/>
              <a:headEnd/>
              <a:tailEnd/>
            </a:ln>
          </p:spPr>
          <p:txBody>
            <a:bodyPr wrap="none" lIns="0" tIns="0" rIns="0" bIns="0">
              <a:spAutoFit/>
            </a:bodyPr>
            <a:lstStyle/>
            <a:p>
              <a:pPr defTabSz="858838">
                <a:defRPr/>
              </a:pPr>
              <a:endParaRPr lang="ja-JP" altLang="ja-JP" sz="1600" dirty="0">
                <a:solidFill>
                  <a:prstClr val="black"/>
                </a:solidFill>
                <a:effectLst>
                  <a:outerShdw blurRad="38100" dist="38100" dir="2700000" algn="tl">
                    <a:srgbClr val="C0C0C0"/>
                  </a:outerShdw>
                </a:effectLst>
                <a:latin typeface="ＭＳ Ｐゴシック" panose="020B0600070205080204" pitchFamily="50" charset="-128"/>
              </a:endParaRPr>
            </a:p>
          </p:txBody>
        </p:sp>
        <p:sp>
          <p:nvSpPr>
            <p:cNvPr id="151" name="Rectangle 45"/>
            <p:cNvSpPr>
              <a:spLocks noChangeArrowheads="1"/>
            </p:cNvSpPr>
            <p:nvPr/>
          </p:nvSpPr>
          <p:spPr bwMode="auto">
            <a:xfrm>
              <a:off x="1157159" y="4171027"/>
              <a:ext cx="1919313" cy="189270"/>
            </a:xfrm>
            <a:prstGeom prst="rect">
              <a:avLst/>
            </a:prstGeom>
            <a:noFill/>
            <a:ln w="9525">
              <a:noFill/>
              <a:miter lim="800000"/>
              <a:headEnd/>
              <a:tailEnd/>
            </a:ln>
          </p:spPr>
          <p:txBody>
            <a:bodyPr wrap="none" lIns="0" tIns="0" rIns="0" bIns="0">
              <a:spAutoFit/>
            </a:bodyPr>
            <a:lstStyle/>
            <a:p>
              <a:pPr defTabSz="858838">
                <a:defRPr/>
              </a:pPr>
              <a:r>
                <a:rPr lang="ja-JP" altLang="en-US" sz="1600" b="1" dirty="0">
                  <a:solidFill>
                    <a:srgbClr val="000000"/>
                  </a:solidFill>
                  <a:latin typeface="ＭＳ Ｐゴシック" panose="020B0600070205080204" pitchFamily="50" charset="-128"/>
                </a:rPr>
                <a:t>線引き都市計画区域</a:t>
              </a:r>
              <a:endParaRPr lang="ja-JP" altLang="en-US" sz="1600" b="1" dirty="0">
                <a:solidFill>
                  <a:prstClr val="black"/>
                </a:solidFill>
                <a:effectLst>
                  <a:outerShdw blurRad="38100" dist="38100" dir="2700000" algn="tl">
                    <a:srgbClr val="C0C0C0"/>
                  </a:outerShdw>
                </a:effectLst>
                <a:latin typeface="ＭＳ Ｐゴシック" panose="020B0600070205080204" pitchFamily="50" charset="-128"/>
              </a:endParaRPr>
            </a:p>
          </p:txBody>
        </p:sp>
        <p:sp>
          <p:nvSpPr>
            <p:cNvPr id="152" name="Rectangle 46"/>
            <p:cNvSpPr>
              <a:spLocks noChangeArrowheads="1"/>
            </p:cNvSpPr>
            <p:nvPr/>
          </p:nvSpPr>
          <p:spPr bwMode="auto">
            <a:xfrm>
              <a:off x="3100033" y="4197975"/>
              <a:ext cx="729068" cy="141952"/>
            </a:xfrm>
            <a:prstGeom prst="rect">
              <a:avLst/>
            </a:prstGeom>
            <a:noFill/>
            <a:ln w="9525">
              <a:noFill/>
              <a:miter lim="800000"/>
              <a:headEnd/>
              <a:tailEnd/>
            </a:ln>
          </p:spPr>
          <p:txBody>
            <a:bodyPr wrap="none" lIns="0" tIns="0" rIns="0" bIns="0">
              <a:spAutoFit/>
            </a:bodyPr>
            <a:lstStyle/>
            <a:p>
              <a:pPr defTabSz="858838">
                <a:defRPr/>
              </a:pPr>
              <a:r>
                <a:rPr lang="en-US" altLang="ja-JP" sz="1200" b="1" dirty="0">
                  <a:latin typeface="ＭＳ Ｐゴシック" panose="020B0600070205080204" pitchFamily="50" charset="-128"/>
                </a:rPr>
                <a:t>【521</a:t>
              </a:r>
              <a:r>
                <a:rPr lang="ja-JP" altLang="en-US" sz="1200" b="1" dirty="0">
                  <a:latin typeface="ＭＳ Ｐゴシック" panose="020B0600070205080204" pitchFamily="50" charset="-128"/>
                </a:rPr>
                <a:t>万</a:t>
              </a:r>
              <a:r>
                <a:rPr lang="ja-JP" altLang="ja-JP" sz="1200" b="1" dirty="0">
                  <a:latin typeface="ＭＳ Ｐゴシック" panose="020B0600070205080204" pitchFamily="50" charset="-128"/>
                </a:rPr>
                <a:t>ha</a:t>
              </a:r>
              <a:r>
                <a:rPr lang="en-US" altLang="ja-JP" sz="1200" b="1" dirty="0">
                  <a:latin typeface="ＭＳ Ｐゴシック" panose="020B0600070205080204" pitchFamily="50" charset="-128"/>
                </a:rPr>
                <a:t>】</a:t>
              </a:r>
              <a:endParaRPr lang="ja-JP" altLang="ja-JP" sz="1200" b="1" dirty="0">
                <a:effectLst>
                  <a:outerShdw blurRad="38100" dist="38100" dir="2700000" algn="tl">
                    <a:srgbClr val="C0C0C0"/>
                  </a:outerShdw>
                </a:effectLst>
                <a:latin typeface="ＭＳ Ｐゴシック" panose="020B0600070205080204" pitchFamily="50" charset="-128"/>
              </a:endParaRPr>
            </a:p>
          </p:txBody>
        </p:sp>
        <p:sp>
          <p:nvSpPr>
            <p:cNvPr id="153" name="Rectangle 47"/>
            <p:cNvSpPr>
              <a:spLocks noChangeArrowheads="1"/>
            </p:cNvSpPr>
            <p:nvPr/>
          </p:nvSpPr>
          <p:spPr bwMode="auto">
            <a:xfrm>
              <a:off x="2256732" y="4476263"/>
              <a:ext cx="69" cy="189270"/>
            </a:xfrm>
            <a:prstGeom prst="rect">
              <a:avLst/>
            </a:prstGeom>
            <a:noFill/>
            <a:ln w="9525">
              <a:noFill/>
              <a:miter lim="800000"/>
              <a:headEnd/>
              <a:tailEnd/>
            </a:ln>
          </p:spPr>
          <p:txBody>
            <a:bodyPr wrap="none" lIns="0" tIns="0" rIns="0" bIns="0">
              <a:spAutoFit/>
            </a:bodyPr>
            <a:lstStyle/>
            <a:p>
              <a:pPr defTabSz="858838">
                <a:defRPr/>
              </a:pPr>
              <a:endParaRPr lang="ja-JP" altLang="ja-JP" sz="1600" dirty="0">
                <a:solidFill>
                  <a:prstClr val="black"/>
                </a:solidFill>
                <a:effectLst>
                  <a:outerShdw blurRad="38100" dist="38100" dir="2700000" algn="tl">
                    <a:srgbClr val="C0C0C0"/>
                  </a:outerShdw>
                </a:effectLst>
                <a:latin typeface="ＭＳ Ｐゴシック" panose="020B0600070205080204" pitchFamily="50" charset="-128"/>
              </a:endParaRPr>
            </a:p>
          </p:txBody>
        </p:sp>
        <p:sp>
          <p:nvSpPr>
            <p:cNvPr id="154" name="Rectangle 48"/>
            <p:cNvSpPr>
              <a:spLocks noChangeArrowheads="1"/>
            </p:cNvSpPr>
            <p:nvPr/>
          </p:nvSpPr>
          <p:spPr bwMode="auto">
            <a:xfrm>
              <a:off x="2566094" y="4476263"/>
              <a:ext cx="69" cy="189270"/>
            </a:xfrm>
            <a:prstGeom prst="rect">
              <a:avLst/>
            </a:prstGeom>
            <a:noFill/>
            <a:ln w="9525">
              <a:noFill/>
              <a:miter lim="800000"/>
              <a:headEnd/>
              <a:tailEnd/>
            </a:ln>
          </p:spPr>
          <p:txBody>
            <a:bodyPr wrap="none" lIns="0" tIns="0" rIns="0" bIns="0">
              <a:spAutoFit/>
            </a:bodyPr>
            <a:lstStyle/>
            <a:p>
              <a:pPr defTabSz="858838">
                <a:defRPr/>
              </a:pPr>
              <a:endParaRPr lang="ja-JP" altLang="en-US" sz="1600" dirty="0">
                <a:solidFill>
                  <a:prstClr val="black"/>
                </a:solidFill>
                <a:effectLst>
                  <a:outerShdw blurRad="38100" dist="38100" dir="2700000" algn="tl">
                    <a:srgbClr val="C0C0C0"/>
                  </a:outerShdw>
                </a:effectLst>
                <a:latin typeface="ＭＳ Ｐゴシック" panose="020B0600070205080204" pitchFamily="50" charset="-128"/>
              </a:endParaRPr>
            </a:p>
          </p:txBody>
        </p:sp>
        <p:sp>
          <p:nvSpPr>
            <p:cNvPr id="155" name="Rectangle 49"/>
            <p:cNvSpPr>
              <a:spLocks noChangeArrowheads="1"/>
            </p:cNvSpPr>
            <p:nvPr/>
          </p:nvSpPr>
          <p:spPr bwMode="auto">
            <a:xfrm>
              <a:off x="2688929" y="4476263"/>
              <a:ext cx="69" cy="189270"/>
            </a:xfrm>
            <a:prstGeom prst="rect">
              <a:avLst/>
            </a:prstGeom>
            <a:noFill/>
            <a:ln w="9525">
              <a:noFill/>
              <a:miter lim="800000"/>
              <a:headEnd/>
              <a:tailEnd/>
            </a:ln>
          </p:spPr>
          <p:txBody>
            <a:bodyPr wrap="none" lIns="0" tIns="0" rIns="0" bIns="0">
              <a:spAutoFit/>
            </a:bodyPr>
            <a:lstStyle/>
            <a:p>
              <a:pPr defTabSz="858838">
                <a:defRPr/>
              </a:pPr>
              <a:endParaRPr lang="ja-JP" altLang="ja-JP" sz="1600" dirty="0">
                <a:solidFill>
                  <a:prstClr val="black"/>
                </a:solidFill>
                <a:effectLst>
                  <a:outerShdw blurRad="38100" dist="38100" dir="2700000" algn="tl">
                    <a:srgbClr val="C0C0C0"/>
                  </a:outerShdw>
                </a:effectLst>
                <a:latin typeface="ＭＳ Ｐゴシック" panose="020B0600070205080204" pitchFamily="50" charset="-128"/>
              </a:endParaRPr>
            </a:p>
          </p:txBody>
        </p:sp>
        <p:sp>
          <p:nvSpPr>
            <p:cNvPr id="156" name="Freeform 51"/>
            <p:cNvSpPr>
              <a:spLocks noEditPoints="1"/>
            </p:cNvSpPr>
            <p:nvPr/>
          </p:nvSpPr>
          <p:spPr bwMode="auto">
            <a:xfrm>
              <a:off x="2192562" y="2993974"/>
              <a:ext cx="81890" cy="545062"/>
            </a:xfrm>
            <a:custGeom>
              <a:avLst/>
              <a:gdLst/>
              <a:ahLst/>
              <a:cxnLst>
                <a:cxn ang="0">
                  <a:pos x="466" y="67"/>
                </a:cxn>
                <a:cxn ang="0">
                  <a:pos x="466" y="6200"/>
                </a:cxn>
                <a:cxn ang="0">
                  <a:pos x="400" y="6267"/>
                </a:cxn>
                <a:cxn ang="0">
                  <a:pos x="333" y="6200"/>
                </a:cxn>
                <a:cxn ang="0">
                  <a:pos x="333" y="67"/>
                </a:cxn>
                <a:cxn ang="0">
                  <a:pos x="400" y="0"/>
                </a:cxn>
                <a:cxn ang="0">
                  <a:pos x="466" y="67"/>
                </a:cxn>
                <a:cxn ang="0">
                  <a:pos x="800" y="6067"/>
                </a:cxn>
                <a:cxn ang="0">
                  <a:pos x="400" y="6867"/>
                </a:cxn>
                <a:cxn ang="0">
                  <a:pos x="0" y="6067"/>
                </a:cxn>
                <a:cxn ang="0">
                  <a:pos x="800" y="6067"/>
                </a:cxn>
              </a:cxnLst>
              <a:rect l="0" t="0" r="r" b="b"/>
              <a:pathLst>
                <a:path w="800" h="6867">
                  <a:moveTo>
                    <a:pt x="466" y="67"/>
                  </a:moveTo>
                  <a:lnTo>
                    <a:pt x="466" y="6200"/>
                  </a:lnTo>
                  <a:cubicBezTo>
                    <a:pt x="466" y="6237"/>
                    <a:pt x="437" y="6267"/>
                    <a:pt x="400" y="6267"/>
                  </a:cubicBezTo>
                  <a:cubicBezTo>
                    <a:pt x="363" y="6267"/>
                    <a:pt x="333" y="6237"/>
                    <a:pt x="333" y="6200"/>
                  </a:cubicBezTo>
                  <a:lnTo>
                    <a:pt x="333" y="67"/>
                  </a:lnTo>
                  <a:cubicBezTo>
                    <a:pt x="333" y="30"/>
                    <a:pt x="363" y="0"/>
                    <a:pt x="400" y="0"/>
                  </a:cubicBezTo>
                  <a:cubicBezTo>
                    <a:pt x="437" y="0"/>
                    <a:pt x="466" y="30"/>
                    <a:pt x="466" y="67"/>
                  </a:cubicBezTo>
                  <a:close/>
                  <a:moveTo>
                    <a:pt x="800" y="6067"/>
                  </a:moveTo>
                  <a:lnTo>
                    <a:pt x="400" y="6867"/>
                  </a:lnTo>
                  <a:lnTo>
                    <a:pt x="0" y="6067"/>
                  </a:lnTo>
                  <a:lnTo>
                    <a:pt x="800" y="6067"/>
                  </a:lnTo>
                  <a:close/>
                </a:path>
              </a:pathLst>
            </a:custGeom>
            <a:solidFill>
              <a:srgbClr val="000000"/>
            </a:solidFill>
            <a:ln w="0" cap="flat">
              <a:solidFill>
                <a:srgbClr val="000000"/>
              </a:solidFill>
              <a:prstDash val="solid"/>
              <a:bevel/>
              <a:headEnd/>
              <a:tailEnd/>
            </a:ln>
          </p:spPr>
          <p:txBody>
            <a:bodyPr/>
            <a:lstStyle/>
            <a:p>
              <a:pPr>
                <a:defRPr/>
              </a:pPr>
              <a:endParaRPr lang="ja-JP" altLang="en-US" sz="1600">
                <a:solidFill>
                  <a:prstClr val="black"/>
                </a:solidFill>
                <a:latin typeface="ＭＳ Ｐゴシック" panose="020B0600070205080204" pitchFamily="50" charset="-128"/>
              </a:endParaRPr>
            </a:p>
          </p:txBody>
        </p:sp>
        <p:sp>
          <p:nvSpPr>
            <p:cNvPr id="157" name="Rectangle 52"/>
            <p:cNvSpPr>
              <a:spLocks noChangeArrowheads="1"/>
            </p:cNvSpPr>
            <p:nvPr/>
          </p:nvSpPr>
          <p:spPr bwMode="auto">
            <a:xfrm>
              <a:off x="2356343" y="3237263"/>
              <a:ext cx="478133" cy="189270"/>
            </a:xfrm>
            <a:prstGeom prst="rect">
              <a:avLst/>
            </a:prstGeom>
            <a:noFill/>
            <a:ln w="9525">
              <a:noFill/>
              <a:miter lim="800000"/>
              <a:headEnd/>
              <a:tailEnd/>
            </a:ln>
          </p:spPr>
          <p:txBody>
            <a:bodyPr wrap="none" lIns="0" tIns="0" rIns="0" bIns="0">
              <a:spAutoFit/>
            </a:bodyPr>
            <a:lstStyle/>
            <a:p>
              <a:pPr defTabSz="858838">
                <a:defRPr/>
              </a:pPr>
              <a:r>
                <a:rPr lang="ja-JP" altLang="ja-JP" sz="1600" dirty="0">
                  <a:latin typeface="ＭＳ Ｐゴシック" panose="020B0600070205080204" pitchFamily="50" charset="-128"/>
                </a:rPr>
                <a:t>2</a:t>
              </a:r>
              <a:r>
                <a:rPr lang="en-US" altLang="ja-JP" sz="1600" dirty="0">
                  <a:latin typeface="ＭＳ Ｐゴシック" panose="020B0600070205080204" pitchFamily="50" charset="-128"/>
                </a:rPr>
                <a:t>7.2</a:t>
              </a:r>
              <a:r>
                <a:rPr lang="ja-JP" altLang="ja-JP" sz="1600" dirty="0">
                  <a:latin typeface="ＭＳ Ｐゴシック" panose="020B0600070205080204" pitchFamily="50" charset="-128"/>
                </a:rPr>
                <a:t>%</a:t>
              </a:r>
              <a:endParaRPr lang="ja-JP" altLang="ja-JP" sz="1600" dirty="0">
                <a:effectLst>
                  <a:outerShdw blurRad="38100" dist="38100" dir="2700000" algn="tl">
                    <a:srgbClr val="C0C0C0"/>
                  </a:outerShdw>
                </a:effectLst>
                <a:latin typeface="ＭＳ Ｐゴシック" panose="020B0600070205080204" pitchFamily="50" charset="-128"/>
              </a:endParaRPr>
            </a:p>
          </p:txBody>
        </p:sp>
        <p:sp>
          <p:nvSpPr>
            <p:cNvPr id="158" name="Rectangle 53"/>
            <p:cNvSpPr>
              <a:spLocks noChangeArrowheads="1"/>
            </p:cNvSpPr>
            <p:nvPr/>
          </p:nvSpPr>
          <p:spPr bwMode="auto">
            <a:xfrm>
              <a:off x="1423708" y="2699220"/>
              <a:ext cx="2531392" cy="425857"/>
            </a:xfrm>
            <a:prstGeom prst="rect">
              <a:avLst/>
            </a:prstGeom>
            <a:noFill/>
            <a:ln w="9525">
              <a:noFill/>
              <a:miter lim="800000"/>
              <a:headEnd/>
              <a:tailEnd/>
            </a:ln>
          </p:spPr>
          <p:txBody>
            <a:bodyPr wrap="none" lIns="0" tIns="0" rIns="0" bIns="0">
              <a:spAutoFit/>
            </a:bodyPr>
            <a:lstStyle/>
            <a:p>
              <a:pPr defTabSz="858838">
                <a:defRPr/>
              </a:pPr>
              <a:r>
                <a:rPr lang="ja-JP" altLang="en-US" u="sng" dirty="0">
                  <a:solidFill>
                    <a:srgbClr val="000000"/>
                  </a:solidFill>
                  <a:latin typeface="ＭＳ Ｐゴシック" panose="020B0600070205080204" pitchFamily="50" charset="-128"/>
                </a:rPr>
                <a:t>国土面積</a:t>
              </a:r>
              <a:r>
                <a:rPr lang="ja-JP" altLang="en-US" dirty="0">
                  <a:solidFill>
                    <a:srgbClr val="000000"/>
                  </a:solidFill>
                  <a:latin typeface="ＭＳ Ｐゴシック" panose="020B0600070205080204" pitchFamily="50" charset="-128"/>
                </a:rPr>
                <a:t>　</a:t>
              </a:r>
              <a:r>
                <a:rPr lang="en-US" altLang="ja-JP" dirty="0">
                  <a:latin typeface="ＭＳ Ｐゴシック" panose="020B0600070205080204" pitchFamily="50" charset="-128"/>
                </a:rPr>
                <a:t>3,780</a:t>
              </a:r>
              <a:r>
                <a:rPr lang="ja-JP" altLang="en-US" dirty="0">
                  <a:latin typeface="ＭＳ Ｐゴシック" panose="020B0600070205080204" pitchFamily="50" charset="-128"/>
                </a:rPr>
                <a:t>万</a:t>
              </a:r>
              <a:r>
                <a:rPr lang="en-US" altLang="ja-JP" dirty="0">
                  <a:latin typeface="ＭＳ Ｐゴシック" panose="020B0600070205080204" pitchFamily="50" charset="-128"/>
                </a:rPr>
                <a:t>ha</a:t>
              </a:r>
            </a:p>
            <a:p>
              <a:pPr defTabSz="858838">
                <a:defRPr/>
              </a:pPr>
              <a:r>
                <a:rPr lang="ja-JP" altLang="en-US" dirty="0">
                  <a:effectLst>
                    <a:outerShdw blurRad="38100" dist="38100" dir="2700000" algn="tl">
                      <a:srgbClr val="C0C0C0"/>
                    </a:outerShdw>
                  </a:effectLst>
                  <a:latin typeface="ＭＳ Ｐゴシック" panose="020B0600070205080204" pitchFamily="50" charset="-128"/>
                </a:rPr>
                <a:t>　　　　　　　（</a:t>
              </a:r>
              <a:r>
                <a:rPr lang="en-US" altLang="ja-JP" dirty="0">
                  <a:effectLst>
                    <a:outerShdw blurRad="38100" dist="38100" dir="2700000" algn="tl">
                      <a:srgbClr val="C0C0C0"/>
                    </a:outerShdw>
                  </a:effectLst>
                  <a:latin typeface="ＭＳ Ｐゴシック" panose="020B0600070205080204" pitchFamily="50" charset="-128"/>
                </a:rPr>
                <a:t>12,593</a:t>
              </a:r>
              <a:r>
                <a:rPr lang="ja-JP" altLang="en-US" dirty="0">
                  <a:effectLst>
                    <a:outerShdw blurRad="38100" dist="38100" dir="2700000" algn="tl">
                      <a:srgbClr val="C0C0C0"/>
                    </a:outerShdw>
                  </a:effectLst>
                  <a:latin typeface="ＭＳ Ｐゴシック" panose="020B0600070205080204" pitchFamily="50" charset="-128"/>
                </a:rPr>
                <a:t>万人</a:t>
              </a:r>
              <a:r>
                <a:rPr lang="ja-JP" altLang="en-US" dirty="0">
                  <a:solidFill>
                    <a:srgbClr val="000000"/>
                  </a:solidFill>
                  <a:effectLst>
                    <a:outerShdw blurRad="38100" dist="38100" dir="2700000" algn="tl">
                      <a:srgbClr val="C0C0C0"/>
                    </a:outerShdw>
                  </a:effectLst>
                  <a:latin typeface="ＭＳ Ｐゴシック" panose="020B0600070205080204" pitchFamily="50" charset="-128"/>
                </a:rPr>
                <a:t>）</a:t>
              </a:r>
              <a:endParaRPr lang="ja-JP" altLang="en-US" dirty="0">
                <a:solidFill>
                  <a:prstClr val="black"/>
                </a:solidFill>
                <a:effectLst>
                  <a:outerShdw blurRad="38100" dist="38100" dir="2700000" algn="tl">
                    <a:srgbClr val="C0C0C0"/>
                  </a:outerShdw>
                </a:effectLst>
                <a:latin typeface="ＭＳ Ｐゴシック" panose="020B0600070205080204" pitchFamily="50" charset="-128"/>
              </a:endParaRPr>
            </a:p>
          </p:txBody>
        </p:sp>
        <p:sp>
          <p:nvSpPr>
            <p:cNvPr id="159" name="Freeform 56"/>
            <p:cNvSpPr>
              <a:spLocks noEditPoints="1"/>
            </p:cNvSpPr>
            <p:nvPr/>
          </p:nvSpPr>
          <p:spPr bwMode="auto">
            <a:xfrm>
              <a:off x="4039220" y="2788115"/>
              <a:ext cx="996327" cy="63162"/>
            </a:xfrm>
            <a:custGeom>
              <a:avLst/>
              <a:gdLst/>
              <a:ahLst/>
              <a:cxnLst>
                <a:cxn ang="0">
                  <a:pos x="33" y="166"/>
                </a:cxn>
                <a:cxn ang="0">
                  <a:pos x="4608" y="166"/>
                </a:cxn>
                <a:cxn ang="0">
                  <a:pos x="4641" y="200"/>
                </a:cxn>
                <a:cxn ang="0">
                  <a:pos x="4608" y="233"/>
                </a:cxn>
                <a:cxn ang="0">
                  <a:pos x="33" y="233"/>
                </a:cxn>
                <a:cxn ang="0">
                  <a:pos x="0" y="200"/>
                </a:cxn>
                <a:cxn ang="0">
                  <a:pos x="33" y="166"/>
                </a:cxn>
                <a:cxn ang="0">
                  <a:pos x="4541" y="0"/>
                </a:cxn>
                <a:cxn ang="0">
                  <a:pos x="4941" y="200"/>
                </a:cxn>
                <a:cxn ang="0">
                  <a:pos x="4541" y="400"/>
                </a:cxn>
                <a:cxn ang="0">
                  <a:pos x="4541" y="0"/>
                </a:cxn>
              </a:cxnLst>
              <a:rect l="0" t="0" r="r" b="b"/>
              <a:pathLst>
                <a:path w="4941" h="400">
                  <a:moveTo>
                    <a:pt x="33" y="166"/>
                  </a:moveTo>
                  <a:lnTo>
                    <a:pt x="4608" y="166"/>
                  </a:lnTo>
                  <a:cubicBezTo>
                    <a:pt x="4627" y="166"/>
                    <a:pt x="4641" y="181"/>
                    <a:pt x="4641" y="200"/>
                  </a:cubicBezTo>
                  <a:cubicBezTo>
                    <a:pt x="4641" y="218"/>
                    <a:pt x="4627" y="233"/>
                    <a:pt x="4608" y="233"/>
                  </a:cubicBezTo>
                  <a:lnTo>
                    <a:pt x="33" y="233"/>
                  </a:lnTo>
                  <a:cubicBezTo>
                    <a:pt x="15" y="233"/>
                    <a:pt x="0" y="218"/>
                    <a:pt x="0" y="200"/>
                  </a:cubicBezTo>
                  <a:cubicBezTo>
                    <a:pt x="0" y="181"/>
                    <a:pt x="15" y="166"/>
                    <a:pt x="33" y="166"/>
                  </a:cubicBezTo>
                  <a:close/>
                  <a:moveTo>
                    <a:pt x="4541" y="0"/>
                  </a:moveTo>
                  <a:lnTo>
                    <a:pt x="4941" y="200"/>
                  </a:lnTo>
                  <a:lnTo>
                    <a:pt x="4541" y="400"/>
                  </a:lnTo>
                  <a:lnTo>
                    <a:pt x="4541" y="0"/>
                  </a:lnTo>
                  <a:close/>
                </a:path>
              </a:pathLst>
            </a:custGeom>
            <a:solidFill>
              <a:srgbClr val="000000"/>
            </a:solidFill>
            <a:ln w="0" cap="flat">
              <a:solidFill>
                <a:srgbClr val="000000"/>
              </a:solidFill>
              <a:prstDash val="solid"/>
              <a:bevel/>
              <a:headEnd/>
              <a:tailEnd/>
            </a:ln>
          </p:spPr>
          <p:txBody>
            <a:bodyPr/>
            <a:lstStyle/>
            <a:p>
              <a:pPr>
                <a:defRPr/>
              </a:pPr>
              <a:endParaRPr lang="ja-JP" altLang="en-US" sz="1600">
                <a:solidFill>
                  <a:prstClr val="black"/>
                </a:solidFill>
                <a:latin typeface="ＭＳ Ｐゴシック" panose="020B0600070205080204" pitchFamily="50" charset="-128"/>
              </a:endParaRPr>
            </a:p>
          </p:txBody>
        </p:sp>
        <p:sp>
          <p:nvSpPr>
            <p:cNvPr id="160" name="Rectangle 57"/>
            <p:cNvSpPr>
              <a:spLocks noChangeArrowheads="1"/>
            </p:cNvSpPr>
            <p:nvPr/>
          </p:nvSpPr>
          <p:spPr bwMode="auto">
            <a:xfrm>
              <a:off x="5308037" y="2699221"/>
              <a:ext cx="1709071" cy="425857"/>
            </a:xfrm>
            <a:prstGeom prst="rect">
              <a:avLst/>
            </a:prstGeom>
            <a:noFill/>
            <a:ln w="9525">
              <a:noFill/>
              <a:miter lim="800000"/>
              <a:headEnd/>
              <a:tailEnd/>
            </a:ln>
          </p:spPr>
          <p:txBody>
            <a:bodyPr wrap="none" lIns="0" tIns="0" rIns="0" bIns="0">
              <a:spAutoFit/>
            </a:bodyPr>
            <a:lstStyle/>
            <a:p>
              <a:pPr defTabSz="858838">
                <a:defRPr/>
              </a:pPr>
              <a:r>
                <a:rPr lang="ja-JP" altLang="en-US" u="sng" dirty="0">
                  <a:solidFill>
                    <a:srgbClr val="000000"/>
                  </a:solidFill>
                  <a:latin typeface="ＭＳ Ｐゴシック" panose="020B0600070205080204" pitchFamily="50" charset="-128"/>
                </a:rPr>
                <a:t>都市計画区域外</a:t>
              </a:r>
              <a:endParaRPr lang="en-US" altLang="ja-JP" u="sng" dirty="0">
                <a:solidFill>
                  <a:srgbClr val="000000"/>
                </a:solidFill>
                <a:latin typeface="ＭＳ Ｐゴシック" panose="020B0600070205080204" pitchFamily="50" charset="-128"/>
              </a:endParaRPr>
            </a:p>
            <a:p>
              <a:pPr defTabSz="858838">
                <a:defRPr/>
              </a:pPr>
              <a:r>
                <a:rPr lang="ja-JP" altLang="en-US" dirty="0">
                  <a:solidFill>
                    <a:srgbClr val="000000"/>
                  </a:solidFill>
                  <a:latin typeface="ＭＳ Ｐゴシック" panose="020B0600070205080204" pitchFamily="50" charset="-128"/>
                </a:rPr>
                <a:t>　　　</a:t>
              </a:r>
              <a:r>
                <a:rPr lang="en-US" altLang="ja-JP" sz="1600" dirty="0">
                  <a:solidFill>
                    <a:srgbClr val="000000"/>
                  </a:solidFill>
                  <a:latin typeface="ＭＳ Ｐゴシック" panose="020B0600070205080204" pitchFamily="50" charset="-128"/>
                </a:rPr>
                <a:t>【</a:t>
              </a:r>
              <a:r>
                <a:rPr lang="en-US" altLang="ja-JP" sz="1600" dirty="0">
                  <a:latin typeface="ＭＳ Ｐゴシック" panose="020B0600070205080204" pitchFamily="50" charset="-128"/>
                </a:rPr>
                <a:t>2,751</a:t>
              </a:r>
              <a:r>
                <a:rPr lang="ja-JP" altLang="ja-JP" sz="1600" dirty="0">
                  <a:latin typeface="ＭＳ Ｐゴシック" panose="020B0600070205080204" pitchFamily="50" charset="-128"/>
                </a:rPr>
                <a:t>万</a:t>
              </a:r>
              <a:r>
                <a:rPr lang="en-US" altLang="ja-JP" sz="1600" dirty="0">
                  <a:latin typeface="ＭＳ Ｐゴシック" panose="020B0600070205080204" pitchFamily="50" charset="-128"/>
                </a:rPr>
                <a:t>ha</a:t>
              </a:r>
              <a:r>
                <a:rPr lang="en-US" altLang="ja-JP" sz="1600" dirty="0">
                  <a:solidFill>
                    <a:srgbClr val="000000"/>
                  </a:solidFill>
                  <a:latin typeface="ＭＳ Ｐゴシック" panose="020B0600070205080204" pitchFamily="50" charset="-128"/>
                </a:rPr>
                <a:t>】</a:t>
              </a:r>
              <a:endParaRPr lang="ja-JP" altLang="ja-JP" sz="1600" dirty="0">
                <a:solidFill>
                  <a:prstClr val="black"/>
                </a:solidFill>
                <a:effectLst>
                  <a:outerShdw blurRad="38100" dist="38100" dir="2700000" algn="tl">
                    <a:srgbClr val="C0C0C0"/>
                  </a:outerShdw>
                </a:effectLst>
                <a:latin typeface="ＭＳ Ｐゴシック" panose="020B0600070205080204" pitchFamily="50" charset="-128"/>
              </a:endParaRPr>
            </a:p>
          </p:txBody>
        </p:sp>
        <p:sp>
          <p:nvSpPr>
            <p:cNvPr id="161" name="Rectangle 58"/>
            <p:cNvSpPr>
              <a:spLocks noChangeArrowheads="1"/>
            </p:cNvSpPr>
            <p:nvPr/>
          </p:nvSpPr>
          <p:spPr bwMode="auto">
            <a:xfrm>
              <a:off x="6931282" y="2976759"/>
              <a:ext cx="69" cy="189270"/>
            </a:xfrm>
            <a:prstGeom prst="rect">
              <a:avLst/>
            </a:prstGeom>
            <a:noFill/>
            <a:ln w="9525">
              <a:noFill/>
              <a:miter lim="800000"/>
              <a:headEnd/>
              <a:tailEnd/>
            </a:ln>
          </p:spPr>
          <p:txBody>
            <a:bodyPr wrap="none" lIns="0" tIns="0" rIns="0" bIns="0">
              <a:spAutoFit/>
            </a:bodyPr>
            <a:lstStyle/>
            <a:p>
              <a:pPr defTabSz="858838">
                <a:defRPr/>
              </a:pPr>
              <a:endParaRPr lang="ja-JP" altLang="en-US" sz="1600" dirty="0">
                <a:solidFill>
                  <a:prstClr val="black"/>
                </a:solidFill>
                <a:effectLst>
                  <a:outerShdw blurRad="38100" dist="38100" dir="2700000" algn="tl">
                    <a:srgbClr val="C0C0C0"/>
                  </a:outerShdw>
                </a:effectLst>
                <a:latin typeface="ＭＳ Ｐゴシック" panose="020B0600070205080204" pitchFamily="50" charset="-128"/>
              </a:endParaRPr>
            </a:p>
          </p:txBody>
        </p:sp>
        <p:sp>
          <p:nvSpPr>
            <p:cNvPr id="162" name="Rectangle 60"/>
            <p:cNvSpPr>
              <a:spLocks noChangeArrowheads="1"/>
            </p:cNvSpPr>
            <p:nvPr/>
          </p:nvSpPr>
          <p:spPr bwMode="auto">
            <a:xfrm>
              <a:off x="4394076" y="2937830"/>
              <a:ext cx="478133" cy="189270"/>
            </a:xfrm>
            <a:prstGeom prst="rect">
              <a:avLst/>
            </a:prstGeom>
            <a:noFill/>
            <a:ln w="9525">
              <a:noFill/>
              <a:miter lim="800000"/>
              <a:headEnd/>
              <a:tailEnd/>
            </a:ln>
          </p:spPr>
          <p:txBody>
            <a:bodyPr wrap="none" lIns="0" tIns="0" rIns="0" bIns="0">
              <a:spAutoFit/>
            </a:bodyPr>
            <a:lstStyle/>
            <a:p>
              <a:pPr defTabSz="858838">
                <a:defRPr/>
              </a:pPr>
              <a:r>
                <a:rPr lang="ja-JP" altLang="ja-JP" sz="1600" dirty="0">
                  <a:latin typeface="ＭＳ Ｐゴシック" panose="020B0600070205080204" pitchFamily="50" charset="-128"/>
                </a:rPr>
                <a:t>7</a:t>
              </a:r>
              <a:r>
                <a:rPr lang="en-US" altLang="ja-JP" sz="1600" dirty="0">
                  <a:latin typeface="ＭＳ Ｐゴシック" panose="020B0600070205080204" pitchFamily="50" charset="-128"/>
                </a:rPr>
                <a:t>2.8</a:t>
              </a:r>
              <a:r>
                <a:rPr lang="ja-JP" altLang="ja-JP" sz="1600" dirty="0">
                  <a:latin typeface="ＭＳ Ｐゴシック" panose="020B0600070205080204" pitchFamily="50" charset="-128"/>
                </a:rPr>
                <a:t>%</a:t>
              </a:r>
              <a:endParaRPr lang="ja-JP" altLang="ja-JP" sz="1600" dirty="0">
                <a:effectLst>
                  <a:outerShdw blurRad="38100" dist="38100" dir="2700000" algn="tl">
                    <a:srgbClr val="C0C0C0"/>
                  </a:outerShdw>
                </a:effectLst>
                <a:latin typeface="ＭＳ Ｐゴシック" panose="020B0600070205080204" pitchFamily="50" charset="-128"/>
              </a:endParaRPr>
            </a:p>
          </p:txBody>
        </p:sp>
        <p:sp>
          <p:nvSpPr>
            <p:cNvPr id="163" name="Freeform 67"/>
            <p:cNvSpPr>
              <a:spLocks noEditPoints="1"/>
            </p:cNvSpPr>
            <p:nvPr/>
          </p:nvSpPr>
          <p:spPr bwMode="auto">
            <a:xfrm flipH="1">
              <a:off x="4182141" y="4377885"/>
              <a:ext cx="74859" cy="2362837"/>
            </a:xfrm>
            <a:custGeom>
              <a:avLst/>
              <a:gdLst/>
              <a:ahLst/>
              <a:cxnLst>
                <a:cxn ang="0">
                  <a:pos x="25" y="12"/>
                </a:cxn>
                <a:cxn ang="0">
                  <a:pos x="25" y="187"/>
                </a:cxn>
                <a:cxn ang="0">
                  <a:pos x="25" y="362"/>
                </a:cxn>
                <a:cxn ang="0">
                  <a:pos x="25" y="537"/>
                </a:cxn>
                <a:cxn ang="0">
                  <a:pos x="25" y="712"/>
                </a:cxn>
                <a:cxn ang="0">
                  <a:pos x="25" y="887"/>
                </a:cxn>
                <a:cxn ang="0">
                  <a:pos x="25" y="1062"/>
                </a:cxn>
                <a:cxn ang="0">
                  <a:pos x="25" y="1237"/>
                </a:cxn>
                <a:cxn ang="0">
                  <a:pos x="25" y="1412"/>
                </a:cxn>
                <a:cxn ang="0">
                  <a:pos x="25" y="1587"/>
                </a:cxn>
                <a:cxn ang="0">
                  <a:pos x="25" y="1762"/>
                </a:cxn>
                <a:cxn ang="0">
                  <a:pos x="25" y="1937"/>
                </a:cxn>
                <a:cxn ang="0">
                  <a:pos x="25" y="2112"/>
                </a:cxn>
                <a:cxn ang="0">
                  <a:pos x="25" y="2287"/>
                </a:cxn>
                <a:cxn ang="0">
                  <a:pos x="25" y="2462"/>
                </a:cxn>
                <a:cxn ang="0">
                  <a:pos x="25" y="2637"/>
                </a:cxn>
                <a:cxn ang="0">
                  <a:pos x="25" y="2812"/>
                </a:cxn>
                <a:cxn ang="0">
                  <a:pos x="25" y="2987"/>
                </a:cxn>
                <a:cxn ang="0">
                  <a:pos x="25" y="3162"/>
                </a:cxn>
                <a:cxn ang="0">
                  <a:pos x="25" y="3337"/>
                </a:cxn>
                <a:cxn ang="0">
                  <a:pos x="25" y="3512"/>
                </a:cxn>
                <a:cxn ang="0">
                  <a:pos x="25" y="3687"/>
                </a:cxn>
                <a:cxn ang="0">
                  <a:pos x="25" y="3862"/>
                </a:cxn>
                <a:cxn ang="0">
                  <a:pos x="25" y="4037"/>
                </a:cxn>
                <a:cxn ang="0">
                  <a:pos x="25" y="4212"/>
                </a:cxn>
                <a:cxn ang="0">
                  <a:pos x="25" y="4387"/>
                </a:cxn>
                <a:cxn ang="0">
                  <a:pos x="25" y="4562"/>
                </a:cxn>
                <a:cxn ang="0">
                  <a:pos x="25" y="4737"/>
                </a:cxn>
                <a:cxn ang="0">
                  <a:pos x="25" y="4912"/>
                </a:cxn>
                <a:cxn ang="0">
                  <a:pos x="25" y="5087"/>
                </a:cxn>
                <a:cxn ang="0">
                  <a:pos x="25" y="5262"/>
                </a:cxn>
                <a:cxn ang="0">
                  <a:pos x="25" y="5437"/>
                </a:cxn>
                <a:cxn ang="0">
                  <a:pos x="25" y="5612"/>
                </a:cxn>
                <a:cxn ang="0">
                  <a:pos x="25" y="5787"/>
                </a:cxn>
                <a:cxn ang="0">
                  <a:pos x="25" y="5962"/>
                </a:cxn>
                <a:cxn ang="0">
                  <a:pos x="25" y="6137"/>
                </a:cxn>
                <a:cxn ang="0">
                  <a:pos x="25" y="6312"/>
                </a:cxn>
                <a:cxn ang="0">
                  <a:pos x="25" y="6487"/>
                </a:cxn>
                <a:cxn ang="0">
                  <a:pos x="25" y="6662"/>
                </a:cxn>
                <a:cxn ang="0">
                  <a:pos x="25" y="6837"/>
                </a:cxn>
                <a:cxn ang="0">
                  <a:pos x="25" y="7012"/>
                </a:cxn>
                <a:cxn ang="0">
                  <a:pos x="25" y="7187"/>
                </a:cxn>
                <a:cxn ang="0">
                  <a:pos x="25" y="7362"/>
                </a:cxn>
                <a:cxn ang="0">
                  <a:pos x="25" y="7537"/>
                </a:cxn>
                <a:cxn ang="0">
                  <a:pos x="25" y="7712"/>
                </a:cxn>
                <a:cxn ang="0">
                  <a:pos x="25" y="7887"/>
                </a:cxn>
                <a:cxn ang="0">
                  <a:pos x="25" y="8062"/>
                </a:cxn>
                <a:cxn ang="0">
                  <a:pos x="25" y="8237"/>
                </a:cxn>
                <a:cxn ang="0">
                  <a:pos x="25" y="8412"/>
                </a:cxn>
                <a:cxn ang="0">
                  <a:pos x="25" y="8587"/>
                </a:cxn>
                <a:cxn ang="0">
                  <a:pos x="25" y="8762"/>
                </a:cxn>
                <a:cxn ang="0">
                  <a:pos x="25" y="8937"/>
                </a:cxn>
                <a:cxn ang="0">
                  <a:pos x="25" y="9112"/>
                </a:cxn>
                <a:cxn ang="0">
                  <a:pos x="25" y="9287"/>
                </a:cxn>
                <a:cxn ang="0">
                  <a:pos x="25" y="9462"/>
                </a:cxn>
                <a:cxn ang="0">
                  <a:pos x="25" y="9637"/>
                </a:cxn>
                <a:cxn ang="0">
                  <a:pos x="25" y="9812"/>
                </a:cxn>
                <a:cxn ang="0">
                  <a:pos x="25" y="9987"/>
                </a:cxn>
                <a:cxn ang="0">
                  <a:pos x="25" y="10162"/>
                </a:cxn>
                <a:cxn ang="0">
                  <a:pos x="25" y="10337"/>
                </a:cxn>
              </a:cxnLst>
              <a:rect l="0" t="0" r="r" b="b"/>
              <a:pathLst>
                <a:path w="25" h="10416">
                  <a:moveTo>
                    <a:pt x="25" y="12"/>
                  </a:moveTo>
                  <a:lnTo>
                    <a:pt x="25" y="87"/>
                  </a:lnTo>
                  <a:cubicBezTo>
                    <a:pt x="25" y="94"/>
                    <a:pt x="19" y="100"/>
                    <a:pt x="12" y="100"/>
                  </a:cubicBezTo>
                  <a:cubicBezTo>
                    <a:pt x="5" y="100"/>
                    <a:pt x="0" y="94"/>
                    <a:pt x="0" y="87"/>
                  </a:cubicBezTo>
                  <a:lnTo>
                    <a:pt x="0" y="12"/>
                  </a:lnTo>
                  <a:cubicBezTo>
                    <a:pt x="0" y="5"/>
                    <a:pt x="5" y="0"/>
                    <a:pt x="12" y="0"/>
                  </a:cubicBezTo>
                  <a:cubicBezTo>
                    <a:pt x="19" y="0"/>
                    <a:pt x="25" y="5"/>
                    <a:pt x="25" y="12"/>
                  </a:cubicBezTo>
                  <a:close/>
                  <a:moveTo>
                    <a:pt x="25" y="187"/>
                  </a:moveTo>
                  <a:lnTo>
                    <a:pt x="25" y="262"/>
                  </a:lnTo>
                  <a:cubicBezTo>
                    <a:pt x="25" y="269"/>
                    <a:pt x="19" y="275"/>
                    <a:pt x="12" y="275"/>
                  </a:cubicBezTo>
                  <a:cubicBezTo>
                    <a:pt x="5" y="275"/>
                    <a:pt x="0" y="269"/>
                    <a:pt x="0" y="262"/>
                  </a:cubicBezTo>
                  <a:lnTo>
                    <a:pt x="0" y="187"/>
                  </a:lnTo>
                  <a:cubicBezTo>
                    <a:pt x="0" y="180"/>
                    <a:pt x="5" y="175"/>
                    <a:pt x="12" y="175"/>
                  </a:cubicBezTo>
                  <a:cubicBezTo>
                    <a:pt x="19" y="175"/>
                    <a:pt x="25" y="180"/>
                    <a:pt x="25" y="187"/>
                  </a:cubicBezTo>
                  <a:close/>
                  <a:moveTo>
                    <a:pt x="25" y="362"/>
                  </a:moveTo>
                  <a:lnTo>
                    <a:pt x="25" y="437"/>
                  </a:lnTo>
                  <a:cubicBezTo>
                    <a:pt x="25" y="444"/>
                    <a:pt x="19" y="450"/>
                    <a:pt x="12" y="450"/>
                  </a:cubicBezTo>
                  <a:cubicBezTo>
                    <a:pt x="5" y="450"/>
                    <a:pt x="0" y="444"/>
                    <a:pt x="0" y="437"/>
                  </a:cubicBezTo>
                  <a:lnTo>
                    <a:pt x="0" y="362"/>
                  </a:lnTo>
                  <a:cubicBezTo>
                    <a:pt x="0" y="355"/>
                    <a:pt x="5" y="350"/>
                    <a:pt x="12" y="350"/>
                  </a:cubicBezTo>
                  <a:cubicBezTo>
                    <a:pt x="19" y="350"/>
                    <a:pt x="25" y="355"/>
                    <a:pt x="25" y="362"/>
                  </a:cubicBezTo>
                  <a:close/>
                  <a:moveTo>
                    <a:pt x="25" y="537"/>
                  </a:moveTo>
                  <a:lnTo>
                    <a:pt x="25" y="612"/>
                  </a:lnTo>
                  <a:cubicBezTo>
                    <a:pt x="25" y="619"/>
                    <a:pt x="19" y="625"/>
                    <a:pt x="12" y="625"/>
                  </a:cubicBezTo>
                  <a:cubicBezTo>
                    <a:pt x="5" y="625"/>
                    <a:pt x="0" y="619"/>
                    <a:pt x="0" y="612"/>
                  </a:cubicBezTo>
                  <a:lnTo>
                    <a:pt x="0" y="537"/>
                  </a:lnTo>
                  <a:cubicBezTo>
                    <a:pt x="0" y="530"/>
                    <a:pt x="5" y="525"/>
                    <a:pt x="12" y="525"/>
                  </a:cubicBezTo>
                  <a:cubicBezTo>
                    <a:pt x="19" y="525"/>
                    <a:pt x="25" y="530"/>
                    <a:pt x="25" y="537"/>
                  </a:cubicBezTo>
                  <a:close/>
                  <a:moveTo>
                    <a:pt x="25" y="712"/>
                  </a:moveTo>
                  <a:lnTo>
                    <a:pt x="25" y="787"/>
                  </a:lnTo>
                  <a:cubicBezTo>
                    <a:pt x="25" y="794"/>
                    <a:pt x="19" y="800"/>
                    <a:pt x="12" y="800"/>
                  </a:cubicBezTo>
                  <a:cubicBezTo>
                    <a:pt x="5" y="800"/>
                    <a:pt x="0" y="794"/>
                    <a:pt x="0" y="787"/>
                  </a:cubicBezTo>
                  <a:lnTo>
                    <a:pt x="0" y="712"/>
                  </a:lnTo>
                  <a:cubicBezTo>
                    <a:pt x="0" y="705"/>
                    <a:pt x="5" y="700"/>
                    <a:pt x="12" y="700"/>
                  </a:cubicBezTo>
                  <a:cubicBezTo>
                    <a:pt x="19" y="700"/>
                    <a:pt x="25" y="705"/>
                    <a:pt x="25" y="712"/>
                  </a:cubicBezTo>
                  <a:close/>
                  <a:moveTo>
                    <a:pt x="25" y="887"/>
                  </a:moveTo>
                  <a:lnTo>
                    <a:pt x="25" y="962"/>
                  </a:lnTo>
                  <a:cubicBezTo>
                    <a:pt x="25" y="969"/>
                    <a:pt x="19" y="975"/>
                    <a:pt x="12" y="975"/>
                  </a:cubicBezTo>
                  <a:cubicBezTo>
                    <a:pt x="5" y="975"/>
                    <a:pt x="0" y="969"/>
                    <a:pt x="0" y="962"/>
                  </a:cubicBezTo>
                  <a:lnTo>
                    <a:pt x="0" y="887"/>
                  </a:lnTo>
                  <a:cubicBezTo>
                    <a:pt x="0" y="880"/>
                    <a:pt x="5" y="875"/>
                    <a:pt x="12" y="875"/>
                  </a:cubicBezTo>
                  <a:cubicBezTo>
                    <a:pt x="19" y="875"/>
                    <a:pt x="25" y="880"/>
                    <a:pt x="25" y="887"/>
                  </a:cubicBezTo>
                  <a:close/>
                  <a:moveTo>
                    <a:pt x="25" y="1062"/>
                  </a:moveTo>
                  <a:lnTo>
                    <a:pt x="25" y="1137"/>
                  </a:lnTo>
                  <a:cubicBezTo>
                    <a:pt x="25" y="1144"/>
                    <a:pt x="19" y="1150"/>
                    <a:pt x="12" y="1150"/>
                  </a:cubicBezTo>
                  <a:cubicBezTo>
                    <a:pt x="5" y="1150"/>
                    <a:pt x="0" y="1144"/>
                    <a:pt x="0" y="1137"/>
                  </a:cubicBezTo>
                  <a:lnTo>
                    <a:pt x="0" y="1062"/>
                  </a:lnTo>
                  <a:cubicBezTo>
                    <a:pt x="0" y="1055"/>
                    <a:pt x="5" y="1050"/>
                    <a:pt x="12" y="1050"/>
                  </a:cubicBezTo>
                  <a:cubicBezTo>
                    <a:pt x="19" y="1050"/>
                    <a:pt x="25" y="1055"/>
                    <a:pt x="25" y="1062"/>
                  </a:cubicBezTo>
                  <a:close/>
                  <a:moveTo>
                    <a:pt x="25" y="1237"/>
                  </a:moveTo>
                  <a:lnTo>
                    <a:pt x="25" y="1312"/>
                  </a:lnTo>
                  <a:cubicBezTo>
                    <a:pt x="25" y="1319"/>
                    <a:pt x="19" y="1325"/>
                    <a:pt x="12" y="1325"/>
                  </a:cubicBezTo>
                  <a:cubicBezTo>
                    <a:pt x="5" y="1325"/>
                    <a:pt x="0" y="1319"/>
                    <a:pt x="0" y="1312"/>
                  </a:cubicBezTo>
                  <a:lnTo>
                    <a:pt x="0" y="1237"/>
                  </a:lnTo>
                  <a:cubicBezTo>
                    <a:pt x="0" y="1230"/>
                    <a:pt x="5" y="1225"/>
                    <a:pt x="12" y="1225"/>
                  </a:cubicBezTo>
                  <a:cubicBezTo>
                    <a:pt x="19" y="1225"/>
                    <a:pt x="25" y="1230"/>
                    <a:pt x="25" y="1237"/>
                  </a:cubicBezTo>
                  <a:close/>
                  <a:moveTo>
                    <a:pt x="25" y="1412"/>
                  </a:moveTo>
                  <a:lnTo>
                    <a:pt x="25" y="1487"/>
                  </a:lnTo>
                  <a:cubicBezTo>
                    <a:pt x="25" y="1494"/>
                    <a:pt x="19" y="1500"/>
                    <a:pt x="12" y="1500"/>
                  </a:cubicBezTo>
                  <a:cubicBezTo>
                    <a:pt x="5" y="1500"/>
                    <a:pt x="0" y="1494"/>
                    <a:pt x="0" y="1487"/>
                  </a:cubicBezTo>
                  <a:lnTo>
                    <a:pt x="0" y="1412"/>
                  </a:lnTo>
                  <a:cubicBezTo>
                    <a:pt x="0" y="1405"/>
                    <a:pt x="5" y="1400"/>
                    <a:pt x="12" y="1400"/>
                  </a:cubicBezTo>
                  <a:cubicBezTo>
                    <a:pt x="19" y="1400"/>
                    <a:pt x="25" y="1405"/>
                    <a:pt x="25" y="1412"/>
                  </a:cubicBezTo>
                  <a:close/>
                  <a:moveTo>
                    <a:pt x="25" y="1587"/>
                  </a:moveTo>
                  <a:lnTo>
                    <a:pt x="25" y="1662"/>
                  </a:lnTo>
                  <a:cubicBezTo>
                    <a:pt x="25" y="1669"/>
                    <a:pt x="19" y="1675"/>
                    <a:pt x="12" y="1675"/>
                  </a:cubicBezTo>
                  <a:cubicBezTo>
                    <a:pt x="5" y="1675"/>
                    <a:pt x="0" y="1669"/>
                    <a:pt x="0" y="1662"/>
                  </a:cubicBezTo>
                  <a:lnTo>
                    <a:pt x="0" y="1587"/>
                  </a:lnTo>
                  <a:cubicBezTo>
                    <a:pt x="0" y="1580"/>
                    <a:pt x="5" y="1575"/>
                    <a:pt x="12" y="1575"/>
                  </a:cubicBezTo>
                  <a:cubicBezTo>
                    <a:pt x="19" y="1575"/>
                    <a:pt x="25" y="1580"/>
                    <a:pt x="25" y="1587"/>
                  </a:cubicBezTo>
                  <a:close/>
                  <a:moveTo>
                    <a:pt x="25" y="1762"/>
                  </a:moveTo>
                  <a:lnTo>
                    <a:pt x="25" y="1837"/>
                  </a:lnTo>
                  <a:cubicBezTo>
                    <a:pt x="25" y="1844"/>
                    <a:pt x="19" y="1850"/>
                    <a:pt x="12" y="1850"/>
                  </a:cubicBezTo>
                  <a:cubicBezTo>
                    <a:pt x="5" y="1850"/>
                    <a:pt x="0" y="1844"/>
                    <a:pt x="0" y="1837"/>
                  </a:cubicBezTo>
                  <a:lnTo>
                    <a:pt x="0" y="1762"/>
                  </a:lnTo>
                  <a:cubicBezTo>
                    <a:pt x="0" y="1755"/>
                    <a:pt x="5" y="1750"/>
                    <a:pt x="12" y="1750"/>
                  </a:cubicBezTo>
                  <a:cubicBezTo>
                    <a:pt x="19" y="1750"/>
                    <a:pt x="25" y="1755"/>
                    <a:pt x="25" y="1762"/>
                  </a:cubicBezTo>
                  <a:close/>
                  <a:moveTo>
                    <a:pt x="25" y="1937"/>
                  </a:moveTo>
                  <a:lnTo>
                    <a:pt x="25" y="2012"/>
                  </a:lnTo>
                  <a:cubicBezTo>
                    <a:pt x="25" y="2019"/>
                    <a:pt x="19" y="2025"/>
                    <a:pt x="12" y="2025"/>
                  </a:cubicBezTo>
                  <a:cubicBezTo>
                    <a:pt x="5" y="2025"/>
                    <a:pt x="0" y="2019"/>
                    <a:pt x="0" y="2012"/>
                  </a:cubicBezTo>
                  <a:lnTo>
                    <a:pt x="0" y="1937"/>
                  </a:lnTo>
                  <a:cubicBezTo>
                    <a:pt x="0" y="1930"/>
                    <a:pt x="5" y="1925"/>
                    <a:pt x="12" y="1925"/>
                  </a:cubicBezTo>
                  <a:cubicBezTo>
                    <a:pt x="19" y="1925"/>
                    <a:pt x="25" y="1930"/>
                    <a:pt x="25" y="1937"/>
                  </a:cubicBezTo>
                  <a:close/>
                  <a:moveTo>
                    <a:pt x="25" y="2112"/>
                  </a:moveTo>
                  <a:lnTo>
                    <a:pt x="25" y="2187"/>
                  </a:lnTo>
                  <a:cubicBezTo>
                    <a:pt x="25" y="2194"/>
                    <a:pt x="19" y="2200"/>
                    <a:pt x="12" y="2200"/>
                  </a:cubicBezTo>
                  <a:cubicBezTo>
                    <a:pt x="5" y="2200"/>
                    <a:pt x="0" y="2194"/>
                    <a:pt x="0" y="2187"/>
                  </a:cubicBezTo>
                  <a:lnTo>
                    <a:pt x="0" y="2112"/>
                  </a:lnTo>
                  <a:cubicBezTo>
                    <a:pt x="0" y="2105"/>
                    <a:pt x="5" y="2100"/>
                    <a:pt x="12" y="2100"/>
                  </a:cubicBezTo>
                  <a:cubicBezTo>
                    <a:pt x="19" y="2100"/>
                    <a:pt x="25" y="2105"/>
                    <a:pt x="25" y="2112"/>
                  </a:cubicBezTo>
                  <a:close/>
                  <a:moveTo>
                    <a:pt x="25" y="2287"/>
                  </a:moveTo>
                  <a:lnTo>
                    <a:pt x="25" y="2362"/>
                  </a:lnTo>
                  <a:cubicBezTo>
                    <a:pt x="25" y="2369"/>
                    <a:pt x="19" y="2375"/>
                    <a:pt x="12" y="2375"/>
                  </a:cubicBezTo>
                  <a:cubicBezTo>
                    <a:pt x="5" y="2375"/>
                    <a:pt x="0" y="2369"/>
                    <a:pt x="0" y="2362"/>
                  </a:cubicBezTo>
                  <a:lnTo>
                    <a:pt x="0" y="2287"/>
                  </a:lnTo>
                  <a:cubicBezTo>
                    <a:pt x="0" y="2280"/>
                    <a:pt x="5" y="2275"/>
                    <a:pt x="12" y="2275"/>
                  </a:cubicBezTo>
                  <a:cubicBezTo>
                    <a:pt x="19" y="2275"/>
                    <a:pt x="25" y="2280"/>
                    <a:pt x="25" y="2287"/>
                  </a:cubicBezTo>
                  <a:close/>
                  <a:moveTo>
                    <a:pt x="25" y="2462"/>
                  </a:moveTo>
                  <a:lnTo>
                    <a:pt x="25" y="2537"/>
                  </a:lnTo>
                  <a:cubicBezTo>
                    <a:pt x="25" y="2544"/>
                    <a:pt x="19" y="2550"/>
                    <a:pt x="12" y="2550"/>
                  </a:cubicBezTo>
                  <a:cubicBezTo>
                    <a:pt x="5" y="2550"/>
                    <a:pt x="0" y="2544"/>
                    <a:pt x="0" y="2537"/>
                  </a:cubicBezTo>
                  <a:lnTo>
                    <a:pt x="0" y="2462"/>
                  </a:lnTo>
                  <a:cubicBezTo>
                    <a:pt x="0" y="2455"/>
                    <a:pt x="5" y="2450"/>
                    <a:pt x="12" y="2450"/>
                  </a:cubicBezTo>
                  <a:cubicBezTo>
                    <a:pt x="19" y="2450"/>
                    <a:pt x="25" y="2455"/>
                    <a:pt x="25" y="2462"/>
                  </a:cubicBezTo>
                  <a:close/>
                  <a:moveTo>
                    <a:pt x="25" y="2637"/>
                  </a:moveTo>
                  <a:lnTo>
                    <a:pt x="25" y="2712"/>
                  </a:lnTo>
                  <a:cubicBezTo>
                    <a:pt x="25" y="2719"/>
                    <a:pt x="19" y="2725"/>
                    <a:pt x="12" y="2725"/>
                  </a:cubicBezTo>
                  <a:cubicBezTo>
                    <a:pt x="5" y="2725"/>
                    <a:pt x="0" y="2719"/>
                    <a:pt x="0" y="2712"/>
                  </a:cubicBezTo>
                  <a:lnTo>
                    <a:pt x="0" y="2637"/>
                  </a:lnTo>
                  <a:cubicBezTo>
                    <a:pt x="0" y="2630"/>
                    <a:pt x="5" y="2625"/>
                    <a:pt x="12" y="2625"/>
                  </a:cubicBezTo>
                  <a:cubicBezTo>
                    <a:pt x="19" y="2625"/>
                    <a:pt x="25" y="2630"/>
                    <a:pt x="25" y="2637"/>
                  </a:cubicBezTo>
                  <a:close/>
                  <a:moveTo>
                    <a:pt x="25" y="2812"/>
                  </a:moveTo>
                  <a:lnTo>
                    <a:pt x="25" y="2887"/>
                  </a:lnTo>
                  <a:cubicBezTo>
                    <a:pt x="25" y="2894"/>
                    <a:pt x="19" y="2900"/>
                    <a:pt x="12" y="2900"/>
                  </a:cubicBezTo>
                  <a:cubicBezTo>
                    <a:pt x="5" y="2900"/>
                    <a:pt x="0" y="2894"/>
                    <a:pt x="0" y="2887"/>
                  </a:cubicBezTo>
                  <a:lnTo>
                    <a:pt x="0" y="2812"/>
                  </a:lnTo>
                  <a:cubicBezTo>
                    <a:pt x="0" y="2805"/>
                    <a:pt x="5" y="2800"/>
                    <a:pt x="12" y="2800"/>
                  </a:cubicBezTo>
                  <a:cubicBezTo>
                    <a:pt x="19" y="2800"/>
                    <a:pt x="25" y="2805"/>
                    <a:pt x="25" y="2812"/>
                  </a:cubicBezTo>
                  <a:close/>
                  <a:moveTo>
                    <a:pt x="25" y="2987"/>
                  </a:moveTo>
                  <a:lnTo>
                    <a:pt x="25" y="3062"/>
                  </a:lnTo>
                  <a:cubicBezTo>
                    <a:pt x="25" y="3069"/>
                    <a:pt x="19" y="3075"/>
                    <a:pt x="12" y="3075"/>
                  </a:cubicBezTo>
                  <a:cubicBezTo>
                    <a:pt x="5" y="3075"/>
                    <a:pt x="0" y="3069"/>
                    <a:pt x="0" y="3062"/>
                  </a:cubicBezTo>
                  <a:lnTo>
                    <a:pt x="0" y="2987"/>
                  </a:lnTo>
                  <a:cubicBezTo>
                    <a:pt x="0" y="2980"/>
                    <a:pt x="5" y="2975"/>
                    <a:pt x="12" y="2975"/>
                  </a:cubicBezTo>
                  <a:cubicBezTo>
                    <a:pt x="19" y="2975"/>
                    <a:pt x="25" y="2980"/>
                    <a:pt x="25" y="2987"/>
                  </a:cubicBezTo>
                  <a:close/>
                  <a:moveTo>
                    <a:pt x="25" y="3162"/>
                  </a:moveTo>
                  <a:lnTo>
                    <a:pt x="25" y="3237"/>
                  </a:lnTo>
                  <a:cubicBezTo>
                    <a:pt x="25" y="3244"/>
                    <a:pt x="19" y="3250"/>
                    <a:pt x="12" y="3250"/>
                  </a:cubicBezTo>
                  <a:cubicBezTo>
                    <a:pt x="5" y="3250"/>
                    <a:pt x="0" y="3244"/>
                    <a:pt x="0" y="3237"/>
                  </a:cubicBezTo>
                  <a:lnTo>
                    <a:pt x="0" y="3162"/>
                  </a:lnTo>
                  <a:cubicBezTo>
                    <a:pt x="0" y="3155"/>
                    <a:pt x="5" y="3150"/>
                    <a:pt x="12" y="3150"/>
                  </a:cubicBezTo>
                  <a:cubicBezTo>
                    <a:pt x="19" y="3150"/>
                    <a:pt x="25" y="3155"/>
                    <a:pt x="25" y="3162"/>
                  </a:cubicBezTo>
                  <a:close/>
                  <a:moveTo>
                    <a:pt x="25" y="3337"/>
                  </a:moveTo>
                  <a:lnTo>
                    <a:pt x="25" y="3412"/>
                  </a:lnTo>
                  <a:cubicBezTo>
                    <a:pt x="25" y="3419"/>
                    <a:pt x="19" y="3425"/>
                    <a:pt x="12" y="3425"/>
                  </a:cubicBezTo>
                  <a:cubicBezTo>
                    <a:pt x="5" y="3425"/>
                    <a:pt x="0" y="3419"/>
                    <a:pt x="0" y="3412"/>
                  </a:cubicBezTo>
                  <a:lnTo>
                    <a:pt x="0" y="3337"/>
                  </a:lnTo>
                  <a:cubicBezTo>
                    <a:pt x="0" y="3330"/>
                    <a:pt x="5" y="3325"/>
                    <a:pt x="12" y="3325"/>
                  </a:cubicBezTo>
                  <a:cubicBezTo>
                    <a:pt x="19" y="3325"/>
                    <a:pt x="25" y="3330"/>
                    <a:pt x="25" y="3337"/>
                  </a:cubicBezTo>
                  <a:close/>
                  <a:moveTo>
                    <a:pt x="25" y="3512"/>
                  </a:moveTo>
                  <a:lnTo>
                    <a:pt x="25" y="3587"/>
                  </a:lnTo>
                  <a:cubicBezTo>
                    <a:pt x="25" y="3594"/>
                    <a:pt x="19" y="3600"/>
                    <a:pt x="12" y="3600"/>
                  </a:cubicBezTo>
                  <a:cubicBezTo>
                    <a:pt x="5" y="3600"/>
                    <a:pt x="0" y="3594"/>
                    <a:pt x="0" y="3587"/>
                  </a:cubicBezTo>
                  <a:lnTo>
                    <a:pt x="0" y="3512"/>
                  </a:lnTo>
                  <a:cubicBezTo>
                    <a:pt x="0" y="3505"/>
                    <a:pt x="5" y="3500"/>
                    <a:pt x="12" y="3500"/>
                  </a:cubicBezTo>
                  <a:cubicBezTo>
                    <a:pt x="19" y="3500"/>
                    <a:pt x="25" y="3505"/>
                    <a:pt x="25" y="3512"/>
                  </a:cubicBezTo>
                  <a:close/>
                  <a:moveTo>
                    <a:pt x="25" y="3687"/>
                  </a:moveTo>
                  <a:lnTo>
                    <a:pt x="25" y="3762"/>
                  </a:lnTo>
                  <a:cubicBezTo>
                    <a:pt x="25" y="3769"/>
                    <a:pt x="19" y="3775"/>
                    <a:pt x="12" y="3775"/>
                  </a:cubicBezTo>
                  <a:cubicBezTo>
                    <a:pt x="5" y="3775"/>
                    <a:pt x="0" y="3769"/>
                    <a:pt x="0" y="3762"/>
                  </a:cubicBezTo>
                  <a:lnTo>
                    <a:pt x="0" y="3687"/>
                  </a:lnTo>
                  <a:cubicBezTo>
                    <a:pt x="0" y="3680"/>
                    <a:pt x="5" y="3675"/>
                    <a:pt x="12" y="3675"/>
                  </a:cubicBezTo>
                  <a:cubicBezTo>
                    <a:pt x="19" y="3675"/>
                    <a:pt x="25" y="3680"/>
                    <a:pt x="25" y="3687"/>
                  </a:cubicBezTo>
                  <a:close/>
                  <a:moveTo>
                    <a:pt x="25" y="3862"/>
                  </a:moveTo>
                  <a:lnTo>
                    <a:pt x="25" y="3937"/>
                  </a:lnTo>
                  <a:cubicBezTo>
                    <a:pt x="25" y="3944"/>
                    <a:pt x="19" y="3950"/>
                    <a:pt x="12" y="3950"/>
                  </a:cubicBezTo>
                  <a:cubicBezTo>
                    <a:pt x="5" y="3950"/>
                    <a:pt x="0" y="3944"/>
                    <a:pt x="0" y="3937"/>
                  </a:cubicBezTo>
                  <a:lnTo>
                    <a:pt x="0" y="3862"/>
                  </a:lnTo>
                  <a:cubicBezTo>
                    <a:pt x="0" y="3855"/>
                    <a:pt x="5" y="3850"/>
                    <a:pt x="12" y="3850"/>
                  </a:cubicBezTo>
                  <a:cubicBezTo>
                    <a:pt x="19" y="3850"/>
                    <a:pt x="25" y="3855"/>
                    <a:pt x="25" y="3862"/>
                  </a:cubicBezTo>
                  <a:close/>
                  <a:moveTo>
                    <a:pt x="25" y="4037"/>
                  </a:moveTo>
                  <a:lnTo>
                    <a:pt x="25" y="4112"/>
                  </a:lnTo>
                  <a:cubicBezTo>
                    <a:pt x="25" y="4119"/>
                    <a:pt x="19" y="4125"/>
                    <a:pt x="12" y="4125"/>
                  </a:cubicBezTo>
                  <a:cubicBezTo>
                    <a:pt x="5" y="4125"/>
                    <a:pt x="0" y="4119"/>
                    <a:pt x="0" y="4112"/>
                  </a:cubicBezTo>
                  <a:lnTo>
                    <a:pt x="0" y="4037"/>
                  </a:lnTo>
                  <a:cubicBezTo>
                    <a:pt x="0" y="4030"/>
                    <a:pt x="5" y="4025"/>
                    <a:pt x="12" y="4025"/>
                  </a:cubicBezTo>
                  <a:cubicBezTo>
                    <a:pt x="19" y="4025"/>
                    <a:pt x="25" y="4030"/>
                    <a:pt x="25" y="4037"/>
                  </a:cubicBezTo>
                  <a:close/>
                  <a:moveTo>
                    <a:pt x="25" y="4212"/>
                  </a:moveTo>
                  <a:lnTo>
                    <a:pt x="25" y="4287"/>
                  </a:lnTo>
                  <a:cubicBezTo>
                    <a:pt x="25" y="4294"/>
                    <a:pt x="19" y="4300"/>
                    <a:pt x="12" y="4300"/>
                  </a:cubicBezTo>
                  <a:cubicBezTo>
                    <a:pt x="5" y="4300"/>
                    <a:pt x="0" y="4294"/>
                    <a:pt x="0" y="4287"/>
                  </a:cubicBezTo>
                  <a:lnTo>
                    <a:pt x="0" y="4212"/>
                  </a:lnTo>
                  <a:cubicBezTo>
                    <a:pt x="0" y="4205"/>
                    <a:pt x="5" y="4200"/>
                    <a:pt x="12" y="4200"/>
                  </a:cubicBezTo>
                  <a:cubicBezTo>
                    <a:pt x="19" y="4200"/>
                    <a:pt x="25" y="4205"/>
                    <a:pt x="25" y="4212"/>
                  </a:cubicBezTo>
                  <a:close/>
                  <a:moveTo>
                    <a:pt x="25" y="4387"/>
                  </a:moveTo>
                  <a:lnTo>
                    <a:pt x="25" y="4462"/>
                  </a:lnTo>
                  <a:cubicBezTo>
                    <a:pt x="25" y="4469"/>
                    <a:pt x="19" y="4475"/>
                    <a:pt x="12" y="4475"/>
                  </a:cubicBezTo>
                  <a:cubicBezTo>
                    <a:pt x="5" y="4475"/>
                    <a:pt x="0" y="4469"/>
                    <a:pt x="0" y="4462"/>
                  </a:cubicBezTo>
                  <a:lnTo>
                    <a:pt x="0" y="4387"/>
                  </a:lnTo>
                  <a:cubicBezTo>
                    <a:pt x="0" y="4380"/>
                    <a:pt x="5" y="4375"/>
                    <a:pt x="12" y="4375"/>
                  </a:cubicBezTo>
                  <a:cubicBezTo>
                    <a:pt x="19" y="4375"/>
                    <a:pt x="25" y="4380"/>
                    <a:pt x="25" y="4387"/>
                  </a:cubicBezTo>
                  <a:close/>
                  <a:moveTo>
                    <a:pt x="25" y="4562"/>
                  </a:moveTo>
                  <a:lnTo>
                    <a:pt x="25" y="4637"/>
                  </a:lnTo>
                  <a:cubicBezTo>
                    <a:pt x="25" y="4644"/>
                    <a:pt x="19" y="4650"/>
                    <a:pt x="12" y="4650"/>
                  </a:cubicBezTo>
                  <a:cubicBezTo>
                    <a:pt x="5" y="4650"/>
                    <a:pt x="0" y="4644"/>
                    <a:pt x="0" y="4637"/>
                  </a:cubicBezTo>
                  <a:lnTo>
                    <a:pt x="0" y="4562"/>
                  </a:lnTo>
                  <a:cubicBezTo>
                    <a:pt x="0" y="4555"/>
                    <a:pt x="5" y="4550"/>
                    <a:pt x="12" y="4550"/>
                  </a:cubicBezTo>
                  <a:cubicBezTo>
                    <a:pt x="19" y="4550"/>
                    <a:pt x="25" y="4555"/>
                    <a:pt x="25" y="4562"/>
                  </a:cubicBezTo>
                  <a:close/>
                  <a:moveTo>
                    <a:pt x="25" y="4737"/>
                  </a:moveTo>
                  <a:lnTo>
                    <a:pt x="25" y="4812"/>
                  </a:lnTo>
                  <a:cubicBezTo>
                    <a:pt x="25" y="4819"/>
                    <a:pt x="19" y="4825"/>
                    <a:pt x="12" y="4825"/>
                  </a:cubicBezTo>
                  <a:cubicBezTo>
                    <a:pt x="5" y="4825"/>
                    <a:pt x="0" y="4819"/>
                    <a:pt x="0" y="4812"/>
                  </a:cubicBezTo>
                  <a:lnTo>
                    <a:pt x="0" y="4737"/>
                  </a:lnTo>
                  <a:cubicBezTo>
                    <a:pt x="0" y="4730"/>
                    <a:pt x="5" y="4725"/>
                    <a:pt x="12" y="4725"/>
                  </a:cubicBezTo>
                  <a:cubicBezTo>
                    <a:pt x="19" y="4725"/>
                    <a:pt x="25" y="4730"/>
                    <a:pt x="25" y="4737"/>
                  </a:cubicBezTo>
                  <a:close/>
                  <a:moveTo>
                    <a:pt x="25" y="4912"/>
                  </a:moveTo>
                  <a:lnTo>
                    <a:pt x="25" y="4987"/>
                  </a:lnTo>
                  <a:cubicBezTo>
                    <a:pt x="25" y="4994"/>
                    <a:pt x="19" y="5000"/>
                    <a:pt x="12" y="5000"/>
                  </a:cubicBezTo>
                  <a:cubicBezTo>
                    <a:pt x="5" y="5000"/>
                    <a:pt x="0" y="4994"/>
                    <a:pt x="0" y="4987"/>
                  </a:cubicBezTo>
                  <a:lnTo>
                    <a:pt x="0" y="4912"/>
                  </a:lnTo>
                  <a:cubicBezTo>
                    <a:pt x="0" y="4905"/>
                    <a:pt x="5" y="4900"/>
                    <a:pt x="12" y="4900"/>
                  </a:cubicBezTo>
                  <a:cubicBezTo>
                    <a:pt x="19" y="4900"/>
                    <a:pt x="25" y="4905"/>
                    <a:pt x="25" y="4912"/>
                  </a:cubicBezTo>
                  <a:close/>
                  <a:moveTo>
                    <a:pt x="25" y="5087"/>
                  </a:moveTo>
                  <a:lnTo>
                    <a:pt x="25" y="5162"/>
                  </a:lnTo>
                  <a:cubicBezTo>
                    <a:pt x="25" y="5169"/>
                    <a:pt x="19" y="5175"/>
                    <a:pt x="12" y="5175"/>
                  </a:cubicBezTo>
                  <a:cubicBezTo>
                    <a:pt x="5" y="5175"/>
                    <a:pt x="0" y="5169"/>
                    <a:pt x="0" y="5162"/>
                  </a:cubicBezTo>
                  <a:lnTo>
                    <a:pt x="0" y="5087"/>
                  </a:lnTo>
                  <a:cubicBezTo>
                    <a:pt x="0" y="5080"/>
                    <a:pt x="5" y="5075"/>
                    <a:pt x="12" y="5075"/>
                  </a:cubicBezTo>
                  <a:cubicBezTo>
                    <a:pt x="19" y="5075"/>
                    <a:pt x="25" y="5080"/>
                    <a:pt x="25" y="5087"/>
                  </a:cubicBezTo>
                  <a:close/>
                  <a:moveTo>
                    <a:pt x="25" y="5262"/>
                  </a:moveTo>
                  <a:lnTo>
                    <a:pt x="25" y="5337"/>
                  </a:lnTo>
                  <a:cubicBezTo>
                    <a:pt x="25" y="5344"/>
                    <a:pt x="19" y="5350"/>
                    <a:pt x="12" y="5350"/>
                  </a:cubicBezTo>
                  <a:cubicBezTo>
                    <a:pt x="5" y="5350"/>
                    <a:pt x="0" y="5344"/>
                    <a:pt x="0" y="5337"/>
                  </a:cubicBezTo>
                  <a:lnTo>
                    <a:pt x="0" y="5262"/>
                  </a:lnTo>
                  <a:cubicBezTo>
                    <a:pt x="0" y="5255"/>
                    <a:pt x="5" y="5250"/>
                    <a:pt x="12" y="5250"/>
                  </a:cubicBezTo>
                  <a:cubicBezTo>
                    <a:pt x="19" y="5250"/>
                    <a:pt x="25" y="5255"/>
                    <a:pt x="25" y="5262"/>
                  </a:cubicBezTo>
                  <a:close/>
                  <a:moveTo>
                    <a:pt x="25" y="5437"/>
                  </a:moveTo>
                  <a:lnTo>
                    <a:pt x="25" y="5512"/>
                  </a:lnTo>
                  <a:cubicBezTo>
                    <a:pt x="25" y="5519"/>
                    <a:pt x="19" y="5525"/>
                    <a:pt x="12" y="5525"/>
                  </a:cubicBezTo>
                  <a:cubicBezTo>
                    <a:pt x="5" y="5525"/>
                    <a:pt x="0" y="5519"/>
                    <a:pt x="0" y="5512"/>
                  </a:cubicBezTo>
                  <a:lnTo>
                    <a:pt x="0" y="5437"/>
                  </a:lnTo>
                  <a:cubicBezTo>
                    <a:pt x="0" y="5430"/>
                    <a:pt x="5" y="5425"/>
                    <a:pt x="12" y="5425"/>
                  </a:cubicBezTo>
                  <a:cubicBezTo>
                    <a:pt x="19" y="5425"/>
                    <a:pt x="25" y="5430"/>
                    <a:pt x="25" y="5437"/>
                  </a:cubicBezTo>
                  <a:close/>
                  <a:moveTo>
                    <a:pt x="25" y="5612"/>
                  </a:moveTo>
                  <a:lnTo>
                    <a:pt x="25" y="5687"/>
                  </a:lnTo>
                  <a:cubicBezTo>
                    <a:pt x="25" y="5694"/>
                    <a:pt x="19" y="5700"/>
                    <a:pt x="12" y="5700"/>
                  </a:cubicBezTo>
                  <a:cubicBezTo>
                    <a:pt x="5" y="5700"/>
                    <a:pt x="0" y="5694"/>
                    <a:pt x="0" y="5687"/>
                  </a:cubicBezTo>
                  <a:lnTo>
                    <a:pt x="0" y="5612"/>
                  </a:lnTo>
                  <a:cubicBezTo>
                    <a:pt x="0" y="5605"/>
                    <a:pt x="5" y="5600"/>
                    <a:pt x="12" y="5600"/>
                  </a:cubicBezTo>
                  <a:cubicBezTo>
                    <a:pt x="19" y="5600"/>
                    <a:pt x="25" y="5605"/>
                    <a:pt x="25" y="5612"/>
                  </a:cubicBezTo>
                  <a:close/>
                  <a:moveTo>
                    <a:pt x="25" y="5787"/>
                  </a:moveTo>
                  <a:lnTo>
                    <a:pt x="25" y="5862"/>
                  </a:lnTo>
                  <a:cubicBezTo>
                    <a:pt x="25" y="5869"/>
                    <a:pt x="19" y="5875"/>
                    <a:pt x="12" y="5875"/>
                  </a:cubicBezTo>
                  <a:cubicBezTo>
                    <a:pt x="5" y="5875"/>
                    <a:pt x="0" y="5869"/>
                    <a:pt x="0" y="5862"/>
                  </a:cubicBezTo>
                  <a:lnTo>
                    <a:pt x="0" y="5787"/>
                  </a:lnTo>
                  <a:cubicBezTo>
                    <a:pt x="0" y="5780"/>
                    <a:pt x="5" y="5775"/>
                    <a:pt x="12" y="5775"/>
                  </a:cubicBezTo>
                  <a:cubicBezTo>
                    <a:pt x="19" y="5775"/>
                    <a:pt x="25" y="5780"/>
                    <a:pt x="25" y="5787"/>
                  </a:cubicBezTo>
                  <a:close/>
                  <a:moveTo>
                    <a:pt x="25" y="5962"/>
                  </a:moveTo>
                  <a:lnTo>
                    <a:pt x="25" y="6037"/>
                  </a:lnTo>
                  <a:cubicBezTo>
                    <a:pt x="25" y="6044"/>
                    <a:pt x="19" y="6050"/>
                    <a:pt x="12" y="6050"/>
                  </a:cubicBezTo>
                  <a:cubicBezTo>
                    <a:pt x="5" y="6050"/>
                    <a:pt x="0" y="6044"/>
                    <a:pt x="0" y="6037"/>
                  </a:cubicBezTo>
                  <a:lnTo>
                    <a:pt x="0" y="5962"/>
                  </a:lnTo>
                  <a:cubicBezTo>
                    <a:pt x="0" y="5955"/>
                    <a:pt x="5" y="5950"/>
                    <a:pt x="12" y="5950"/>
                  </a:cubicBezTo>
                  <a:cubicBezTo>
                    <a:pt x="19" y="5950"/>
                    <a:pt x="25" y="5955"/>
                    <a:pt x="25" y="5962"/>
                  </a:cubicBezTo>
                  <a:close/>
                  <a:moveTo>
                    <a:pt x="25" y="6137"/>
                  </a:moveTo>
                  <a:lnTo>
                    <a:pt x="25" y="6212"/>
                  </a:lnTo>
                  <a:cubicBezTo>
                    <a:pt x="25" y="6219"/>
                    <a:pt x="19" y="6225"/>
                    <a:pt x="12" y="6225"/>
                  </a:cubicBezTo>
                  <a:cubicBezTo>
                    <a:pt x="5" y="6225"/>
                    <a:pt x="0" y="6219"/>
                    <a:pt x="0" y="6212"/>
                  </a:cubicBezTo>
                  <a:lnTo>
                    <a:pt x="0" y="6137"/>
                  </a:lnTo>
                  <a:cubicBezTo>
                    <a:pt x="0" y="6130"/>
                    <a:pt x="5" y="6125"/>
                    <a:pt x="12" y="6125"/>
                  </a:cubicBezTo>
                  <a:cubicBezTo>
                    <a:pt x="19" y="6125"/>
                    <a:pt x="25" y="6130"/>
                    <a:pt x="25" y="6137"/>
                  </a:cubicBezTo>
                  <a:close/>
                  <a:moveTo>
                    <a:pt x="25" y="6312"/>
                  </a:moveTo>
                  <a:lnTo>
                    <a:pt x="25" y="6387"/>
                  </a:lnTo>
                  <a:cubicBezTo>
                    <a:pt x="25" y="6394"/>
                    <a:pt x="19" y="6400"/>
                    <a:pt x="12" y="6400"/>
                  </a:cubicBezTo>
                  <a:cubicBezTo>
                    <a:pt x="5" y="6400"/>
                    <a:pt x="0" y="6394"/>
                    <a:pt x="0" y="6387"/>
                  </a:cubicBezTo>
                  <a:lnTo>
                    <a:pt x="0" y="6312"/>
                  </a:lnTo>
                  <a:cubicBezTo>
                    <a:pt x="0" y="6305"/>
                    <a:pt x="5" y="6300"/>
                    <a:pt x="12" y="6300"/>
                  </a:cubicBezTo>
                  <a:cubicBezTo>
                    <a:pt x="19" y="6300"/>
                    <a:pt x="25" y="6305"/>
                    <a:pt x="25" y="6312"/>
                  </a:cubicBezTo>
                  <a:close/>
                  <a:moveTo>
                    <a:pt x="25" y="6487"/>
                  </a:moveTo>
                  <a:lnTo>
                    <a:pt x="25" y="6562"/>
                  </a:lnTo>
                  <a:cubicBezTo>
                    <a:pt x="25" y="6569"/>
                    <a:pt x="19" y="6575"/>
                    <a:pt x="12" y="6575"/>
                  </a:cubicBezTo>
                  <a:cubicBezTo>
                    <a:pt x="5" y="6575"/>
                    <a:pt x="0" y="6569"/>
                    <a:pt x="0" y="6562"/>
                  </a:cubicBezTo>
                  <a:lnTo>
                    <a:pt x="0" y="6487"/>
                  </a:lnTo>
                  <a:cubicBezTo>
                    <a:pt x="0" y="6480"/>
                    <a:pt x="5" y="6475"/>
                    <a:pt x="12" y="6475"/>
                  </a:cubicBezTo>
                  <a:cubicBezTo>
                    <a:pt x="19" y="6475"/>
                    <a:pt x="25" y="6480"/>
                    <a:pt x="25" y="6487"/>
                  </a:cubicBezTo>
                  <a:close/>
                  <a:moveTo>
                    <a:pt x="25" y="6662"/>
                  </a:moveTo>
                  <a:lnTo>
                    <a:pt x="25" y="6737"/>
                  </a:lnTo>
                  <a:cubicBezTo>
                    <a:pt x="25" y="6744"/>
                    <a:pt x="19" y="6750"/>
                    <a:pt x="12" y="6750"/>
                  </a:cubicBezTo>
                  <a:cubicBezTo>
                    <a:pt x="5" y="6750"/>
                    <a:pt x="0" y="6744"/>
                    <a:pt x="0" y="6737"/>
                  </a:cubicBezTo>
                  <a:lnTo>
                    <a:pt x="0" y="6662"/>
                  </a:lnTo>
                  <a:cubicBezTo>
                    <a:pt x="0" y="6655"/>
                    <a:pt x="5" y="6650"/>
                    <a:pt x="12" y="6650"/>
                  </a:cubicBezTo>
                  <a:cubicBezTo>
                    <a:pt x="19" y="6650"/>
                    <a:pt x="25" y="6655"/>
                    <a:pt x="25" y="6662"/>
                  </a:cubicBezTo>
                  <a:close/>
                  <a:moveTo>
                    <a:pt x="25" y="6837"/>
                  </a:moveTo>
                  <a:lnTo>
                    <a:pt x="25" y="6912"/>
                  </a:lnTo>
                  <a:cubicBezTo>
                    <a:pt x="25" y="6919"/>
                    <a:pt x="19" y="6925"/>
                    <a:pt x="12" y="6925"/>
                  </a:cubicBezTo>
                  <a:cubicBezTo>
                    <a:pt x="5" y="6925"/>
                    <a:pt x="0" y="6919"/>
                    <a:pt x="0" y="6912"/>
                  </a:cubicBezTo>
                  <a:lnTo>
                    <a:pt x="0" y="6837"/>
                  </a:lnTo>
                  <a:cubicBezTo>
                    <a:pt x="0" y="6830"/>
                    <a:pt x="5" y="6825"/>
                    <a:pt x="12" y="6825"/>
                  </a:cubicBezTo>
                  <a:cubicBezTo>
                    <a:pt x="19" y="6825"/>
                    <a:pt x="25" y="6830"/>
                    <a:pt x="25" y="6837"/>
                  </a:cubicBezTo>
                  <a:close/>
                  <a:moveTo>
                    <a:pt x="25" y="7012"/>
                  </a:moveTo>
                  <a:lnTo>
                    <a:pt x="25" y="7087"/>
                  </a:lnTo>
                  <a:cubicBezTo>
                    <a:pt x="25" y="7094"/>
                    <a:pt x="19" y="7100"/>
                    <a:pt x="12" y="7100"/>
                  </a:cubicBezTo>
                  <a:cubicBezTo>
                    <a:pt x="5" y="7100"/>
                    <a:pt x="0" y="7094"/>
                    <a:pt x="0" y="7087"/>
                  </a:cubicBezTo>
                  <a:lnTo>
                    <a:pt x="0" y="7012"/>
                  </a:lnTo>
                  <a:cubicBezTo>
                    <a:pt x="0" y="7005"/>
                    <a:pt x="5" y="7000"/>
                    <a:pt x="12" y="7000"/>
                  </a:cubicBezTo>
                  <a:cubicBezTo>
                    <a:pt x="19" y="7000"/>
                    <a:pt x="25" y="7005"/>
                    <a:pt x="25" y="7012"/>
                  </a:cubicBezTo>
                  <a:close/>
                  <a:moveTo>
                    <a:pt x="25" y="7187"/>
                  </a:moveTo>
                  <a:lnTo>
                    <a:pt x="25" y="7262"/>
                  </a:lnTo>
                  <a:cubicBezTo>
                    <a:pt x="25" y="7269"/>
                    <a:pt x="19" y="7275"/>
                    <a:pt x="12" y="7275"/>
                  </a:cubicBezTo>
                  <a:cubicBezTo>
                    <a:pt x="5" y="7275"/>
                    <a:pt x="0" y="7269"/>
                    <a:pt x="0" y="7262"/>
                  </a:cubicBezTo>
                  <a:lnTo>
                    <a:pt x="0" y="7187"/>
                  </a:lnTo>
                  <a:cubicBezTo>
                    <a:pt x="0" y="7180"/>
                    <a:pt x="5" y="7175"/>
                    <a:pt x="12" y="7175"/>
                  </a:cubicBezTo>
                  <a:cubicBezTo>
                    <a:pt x="19" y="7175"/>
                    <a:pt x="25" y="7180"/>
                    <a:pt x="25" y="7187"/>
                  </a:cubicBezTo>
                  <a:close/>
                  <a:moveTo>
                    <a:pt x="25" y="7362"/>
                  </a:moveTo>
                  <a:lnTo>
                    <a:pt x="25" y="7437"/>
                  </a:lnTo>
                  <a:cubicBezTo>
                    <a:pt x="25" y="7444"/>
                    <a:pt x="19" y="7450"/>
                    <a:pt x="12" y="7450"/>
                  </a:cubicBezTo>
                  <a:cubicBezTo>
                    <a:pt x="5" y="7450"/>
                    <a:pt x="0" y="7444"/>
                    <a:pt x="0" y="7437"/>
                  </a:cubicBezTo>
                  <a:lnTo>
                    <a:pt x="0" y="7362"/>
                  </a:lnTo>
                  <a:cubicBezTo>
                    <a:pt x="0" y="7355"/>
                    <a:pt x="5" y="7350"/>
                    <a:pt x="12" y="7350"/>
                  </a:cubicBezTo>
                  <a:cubicBezTo>
                    <a:pt x="19" y="7350"/>
                    <a:pt x="25" y="7355"/>
                    <a:pt x="25" y="7362"/>
                  </a:cubicBezTo>
                  <a:close/>
                  <a:moveTo>
                    <a:pt x="25" y="7537"/>
                  </a:moveTo>
                  <a:lnTo>
                    <a:pt x="25" y="7612"/>
                  </a:lnTo>
                  <a:cubicBezTo>
                    <a:pt x="25" y="7619"/>
                    <a:pt x="19" y="7625"/>
                    <a:pt x="12" y="7625"/>
                  </a:cubicBezTo>
                  <a:cubicBezTo>
                    <a:pt x="5" y="7625"/>
                    <a:pt x="0" y="7619"/>
                    <a:pt x="0" y="7612"/>
                  </a:cubicBezTo>
                  <a:lnTo>
                    <a:pt x="0" y="7537"/>
                  </a:lnTo>
                  <a:cubicBezTo>
                    <a:pt x="0" y="7530"/>
                    <a:pt x="5" y="7525"/>
                    <a:pt x="12" y="7525"/>
                  </a:cubicBezTo>
                  <a:cubicBezTo>
                    <a:pt x="19" y="7525"/>
                    <a:pt x="25" y="7530"/>
                    <a:pt x="25" y="7537"/>
                  </a:cubicBezTo>
                  <a:close/>
                  <a:moveTo>
                    <a:pt x="25" y="7712"/>
                  </a:moveTo>
                  <a:lnTo>
                    <a:pt x="25" y="7787"/>
                  </a:lnTo>
                  <a:cubicBezTo>
                    <a:pt x="25" y="7794"/>
                    <a:pt x="19" y="7800"/>
                    <a:pt x="12" y="7800"/>
                  </a:cubicBezTo>
                  <a:cubicBezTo>
                    <a:pt x="5" y="7800"/>
                    <a:pt x="0" y="7794"/>
                    <a:pt x="0" y="7787"/>
                  </a:cubicBezTo>
                  <a:lnTo>
                    <a:pt x="0" y="7712"/>
                  </a:lnTo>
                  <a:cubicBezTo>
                    <a:pt x="0" y="7705"/>
                    <a:pt x="5" y="7700"/>
                    <a:pt x="12" y="7700"/>
                  </a:cubicBezTo>
                  <a:cubicBezTo>
                    <a:pt x="19" y="7700"/>
                    <a:pt x="25" y="7705"/>
                    <a:pt x="25" y="7712"/>
                  </a:cubicBezTo>
                  <a:close/>
                  <a:moveTo>
                    <a:pt x="25" y="7887"/>
                  </a:moveTo>
                  <a:lnTo>
                    <a:pt x="25" y="7962"/>
                  </a:lnTo>
                  <a:cubicBezTo>
                    <a:pt x="25" y="7969"/>
                    <a:pt x="19" y="7975"/>
                    <a:pt x="12" y="7975"/>
                  </a:cubicBezTo>
                  <a:cubicBezTo>
                    <a:pt x="5" y="7975"/>
                    <a:pt x="0" y="7969"/>
                    <a:pt x="0" y="7962"/>
                  </a:cubicBezTo>
                  <a:lnTo>
                    <a:pt x="0" y="7887"/>
                  </a:lnTo>
                  <a:cubicBezTo>
                    <a:pt x="0" y="7880"/>
                    <a:pt x="5" y="7875"/>
                    <a:pt x="12" y="7875"/>
                  </a:cubicBezTo>
                  <a:cubicBezTo>
                    <a:pt x="19" y="7875"/>
                    <a:pt x="25" y="7880"/>
                    <a:pt x="25" y="7887"/>
                  </a:cubicBezTo>
                  <a:close/>
                  <a:moveTo>
                    <a:pt x="25" y="8062"/>
                  </a:moveTo>
                  <a:lnTo>
                    <a:pt x="25" y="8137"/>
                  </a:lnTo>
                  <a:cubicBezTo>
                    <a:pt x="25" y="8144"/>
                    <a:pt x="19" y="8150"/>
                    <a:pt x="12" y="8150"/>
                  </a:cubicBezTo>
                  <a:cubicBezTo>
                    <a:pt x="5" y="8150"/>
                    <a:pt x="0" y="8144"/>
                    <a:pt x="0" y="8137"/>
                  </a:cubicBezTo>
                  <a:lnTo>
                    <a:pt x="0" y="8062"/>
                  </a:lnTo>
                  <a:cubicBezTo>
                    <a:pt x="0" y="8055"/>
                    <a:pt x="5" y="8050"/>
                    <a:pt x="12" y="8050"/>
                  </a:cubicBezTo>
                  <a:cubicBezTo>
                    <a:pt x="19" y="8050"/>
                    <a:pt x="25" y="8055"/>
                    <a:pt x="25" y="8062"/>
                  </a:cubicBezTo>
                  <a:close/>
                  <a:moveTo>
                    <a:pt x="25" y="8237"/>
                  </a:moveTo>
                  <a:lnTo>
                    <a:pt x="25" y="8312"/>
                  </a:lnTo>
                  <a:cubicBezTo>
                    <a:pt x="25" y="8319"/>
                    <a:pt x="19" y="8325"/>
                    <a:pt x="12" y="8325"/>
                  </a:cubicBezTo>
                  <a:cubicBezTo>
                    <a:pt x="5" y="8325"/>
                    <a:pt x="0" y="8319"/>
                    <a:pt x="0" y="8312"/>
                  </a:cubicBezTo>
                  <a:lnTo>
                    <a:pt x="0" y="8237"/>
                  </a:lnTo>
                  <a:cubicBezTo>
                    <a:pt x="0" y="8230"/>
                    <a:pt x="5" y="8225"/>
                    <a:pt x="12" y="8225"/>
                  </a:cubicBezTo>
                  <a:cubicBezTo>
                    <a:pt x="19" y="8225"/>
                    <a:pt x="25" y="8230"/>
                    <a:pt x="25" y="8237"/>
                  </a:cubicBezTo>
                  <a:close/>
                  <a:moveTo>
                    <a:pt x="25" y="8412"/>
                  </a:moveTo>
                  <a:lnTo>
                    <a:pt x="25" y="8487"/>
                  </a:lnTo>
                  <a:cubicBezTo>
                    <a:pt x="25" y="8494"/>
                    <a:pt x="19" y="8500"/>
                    <a:pt x="12" y="8500"/>
                  </a:cubicBezTo>
                  <a:cubicBezTo>
                    <a:pt x="5" y="8500"/>
                    <a:pt x="0" y="8494"/>
                    <a:pt x="0" y="8487"/>
                  </a:cubicBezTo>
                  <a:lnTo>
                    <a:pt x="0" y="8412"/>
                  </a:lnTo>
                  <a:cubicBezTo>
                    <a:pt x="0" y="8405"/>
                    <a:pt x="5" y="8400"/>
                    <a:pt x="12" y="8400"/>
                  </a:cubicBezTo>
                  <a:cubicBezTo>
                    <a:pt x="19" y="8400"/>
                    <a:pt x="25" y="8405"/>
                    <a:pt x="25" y="8412"/>
                  </a:cubicBezTo>
                  <a:close/>
                  <a:moveTo>
                    <a:pt x="25" y="8587"/>
                  </a:moveTo>
                  <a:lnTo>
                    <a:pt x="25" y="8662"/>
                  </a:lnTo>
                  <a:cubicBezTo>
                    <a:pt x="25" y="8669"/>
                    <a:pt x="19" y="8675"/>
                    <a:pt x="12" y="8675"/>
                  </a:cubicBezTo>
                  <a:cubicBezTo>
                    <a:pt x="5" y="8675"/>
                    <a:pt x="0" y="8669"/>
                    <a:pt x="0" y="8662"/>
                  </a:cubicBezTo>
                  <a:lnTo>
                    <a:pt x="0" y="8587"/>
                  </a:lnTo>
                  <a:cubicBezTo>
                    <a:pt x="0" y="8580"/>
                    <a:pt x="5" y="8575"/>
                    <a:pt x="12" y="8575"/>
                  </a:cubicBezTo>
                  <a:cubicBezTo>
                    <a:pt x="19" y="8575"/>
                    <a:pt x="25" y="8580"/>
                    <a:pt x="25" y="8587"/>
                  </a:cubicBezTo>
                  <a:close/>
                  <a:moveTo>
                    <a:pt x="25" y="8762"/>
                  </a:moveTo>
                  <a:lnTo>
                    <a:pt x="25" y="8837"/>
                  </a:lnTo>
                  <a:cubicBezTo>
                    <a:pt x="25" y="8844"/>
                    <a:pt x="19" y="8850"/>
                    <a:pt x="12" y="8850"/>
                  </a:cubicBezTo>
                  <a:cubicBezTo>
                    <a:pt x="5" y="8850"/>
                    <a:pt x="0" y="8844"/>
                    <a:pt x="0" y="8837"/>
                  </a:cubicBezTo>
                  <a:lnTo>
                    <a:pt x="0" y="8762"/>
                  </a:lnTo>
                  <a:cubicBezTo>
                    <a:pt x="0" y="8755"/>
                    <a:pt x="5" y="8750"/>
                    <a:pt x="12" y="8750"/>
                  </a:cubicBezTo>
                  <a:cubicBezTo>
                    <a:pt x="19" y="8750"/>
                    <a:pt x="25" y="8755"/>
                    <a:pt x="25" y="8762"/>
                  </a:cubicBezTo>
                  <a:close/>
                  <a:moveTo>
                    <a:pt x="25" y="8937"/>
                  </a:moveTo>
                  <a:lnTo>
                    <a:pt x="25" y="9012"/>
                  </a:lnTo>
                  <a:cubicBezTo>
                    <a:pt x="25" y="9019"/>
                    <a:pt x="19" y="9025"/>
                    <a:pt x="12" y="9025"/>
                  </a:cubicBezTo>
                  <a:cubicBezTo>
                    <a:pt x="5" y="9025"/>
                    <a:pt x="0" y="9019"/>
                    <a:pt x="0" y="9012"/>
                  </a:cubicBezTo>
                  <a:lnTo>
                    <a:pt x="0" y="8937"/>
                  </a:lnTo>
                  <a:cubicBezTo>
                    <a:pt x="0" y="8930"/>
                    <a:pt x="5" y="8925"/>
                    <a:pt x="12" y="8925"/>
                  </a:cubicBezTo>
                  <a:cubicBezTo>
                    <a:pt x="19" y="8925"/>
                    <a:pt x="25" y="8930"/>
                    <a:pt x="25" y="8937"/>
                  </a:cubicBezTo>
                  <a:close/>
                  <a:moveTo>
                    <a:pt x="25" y="9112"/>
                  </a:moveTo>
                  <a:lnTo>
                    <a:pt x="25" y="9187"/>
                  </a:lnTo>
                  <a:cubicBezTo>
                    <a:pt x="25" y="9194"/>
                    <a:pt x="19" y="9200"/>
                    <a:pt x="12" y="9200"/>
                  </a:cubicBezTo>
                  <a:cubicBezTo>
                    <a:pt x="5" y="9200"/>
                    <a:pt x="0" y="9194"/>
                    <a:pt x="0" y="9187"/>
                  </a:cubicBezTo>
                  <a:lnTo>
                    <a:pt x="0" y="9112"/>
                  </a:lnTo>
                  <a:cubicBezTo>
                    <a:pt x="0" y="9105"/>
                    <a:pt x="5" y="9100"/>
                    <a:pt x="12" y="9100"/>
                  </a:cubicBezTo>
                  <a:cubicBezTo>
                    <a:pt x="19" y="9100"/>
                    <a:pt x="25" y="9105"/>
                    <a:pt x="25" y="9112"/>
                  </a:cubicBezTo>
                  <a:close/>
                  <a:moveTo>
                    <a:pt x="25" y="9287"/>
                  </a:moveTo>
                  <a:lnTo>
                    <a:pt x="25" y="9362"/>
                  </a:lnTo>
                  <a:cubicBezTo>
                    <a:pt x="25" y="9369"/>
                    <a:pt x="19" y="9375"/>
                    <a:pt x="12" y="9375"/>
                  </a:cubicBezTo>
                  <a:cubicBezTo>
                    <a:pt x="5" y="9375"/>
                    <a:pt x="0" y="9369"/>
                    <a:pt x="0" y="9362"/>
                  </a:cubicBezTo>
                  <a:lnTo>
                    <a:pt x="0" y="9287"/>
                  </a:lnTo>
                  <a:cubicBezTo>
                    <a:pt x="0" y="9280"/>
                    <a:pt x="5" y="9275"/>
                    <a:pt x="12" y="9275"/>
                  </a:cubicBezTo>
                  <a:cubicBezTo>
                    <a:pt x="19" y="9275"/>
                    <a:pt x="25" y="9280"/>
                    <a:pt x="25" y="9287"/>
                  </a:cubicBezTo>
                  <a:close/>
                  <a:moveTo>
                    <a:pt x="25" y="9462"/>
                  </a:moveTo>
                  <a:lnTo>
                    <a:pt x="25" y="9537"/>
                  </a:lnTo>
                  <a:cubicBezTo>
                    <a:pt x="25" y="9544"/>
                    <a:pt x="19" y="9550"/>
                    <a:pt x="12" y="9550"/>
                  </a:cubicBezTo>
                  <a:cubicBezTo>
                    <a:pt x="5" y="9550"/>
                    <a:pt x="0" y="9544"/>
                    <a:pt x="0" y="9537"/>
                  </a:cubicBezTo>
                  <a:lnTo>
                    <a:pt x="0" y="9462"/>
                  </a:lnTo>
                  <a:cubicBezTo>
                    <a:pt x="0" y="9455"/>
                    <a:pt x="5" y="9450"/>
                    <a:pt x="12" y="9450"/>
                  </a:cubicBezTo>
                  <a:cubicBezTo>
                    <a:pt x="19" y="9450"/>
                    <a:pt x="25" y="9455"/>
                    <a:pt x="25" y="9462"/>
                  </a:cubicBezTo>
                  <a:close/>
                  <a:moveTo>
                    <a:pt x="25" y="9637"/>
                  </a:moveTo>
                  <a:lnTo>
                    <a:pt x="25" y="9712"/>
                  </a:lnTo>
                  <a:cubicBezTo>
                    <a:pt x="25" y="9719"/>
                    <a:pt x="19" y="9725"/>
                    <a:pt x="12" y="9725"/>
                  </a:cubicBezTo>
                  <a:cubicBezTo>
                    <a:pt x="5" y="9725"/>
                    <a:pt x="0" y="9719"/>
                    <a:pt x="0" y="9712"/>
                  </a:cubicBezTo>
                  <a:lnTo>
                    <a:pt x="0" y="9637"/>
                  </a:lnTo>
                  <a:cubicBezTo>
                    <a:pt x="0" y="9630"/>
                    <a:pt x="5" y="9625"/>
                    <a:pt x="12" y="9625"/>
                  </a:cubicBezTo>
                  <a:cubicBezTo>
                    <a:pt x="19" y="9625"/>
                    <a:pt x="25" y="9630"/>
                    <a:pt x="25" y="9637"/>
                  </a:cubicBezTo>
                  <a:close/>
                  <a:moveTo>
                    <a:pt x="25" y="9812"/>
                  </a:moveTo>
                  <a:lnTo>
                    <a:pt x="25" y="9887"/>
                  </a:lnTo>
                  <a:cubicBezTo>
                    <a:pt x="25" y="9894"/>
                    <a:pt x="19" y="9900"/>
                    <a:pt x="12" y="9900"/>
                  </a:cubicBezTo>
                  <a:cubicBezTo>
                    <a:pt x="5" y="9900"/>
                    <a:pt x="0" y="9894"/>
                    <a:pt x="0" y="9887"/>
                  </a:cubicBezTo>
                  <a:lnTo>
                    <a:pt x="0" y="9812"/>
                  </a:lnTo>
                  <a:cubicBezTo>
                    <a:pt x="0" y="9805"/>
                    <a:pt x="5" y="9800"/>
                    <a:pt x="12" y="9800"/>
                  </a:cubicBezTo>
                  <a:cubicBezTo>
                    <a:pt x="19" y="9800"/>
                    <a:pt x="25" y="9805"/>
                    <a:pt x="25" y="9812"/>
                  </a:cubicBezTo>
                  <a:close/>
                  <a:moveTo>
                    <a:pt x="25" y="9987"/>
                  </a:moveTo>
                  <a:lnTo>
                    <a:pt x="25" y="10062"/>
                  </a:lnTo>
                  <a:cubicBezTo>
                    <a:pt x="25" y="10069"/>
                    <a:pt x="19" y="10075"/>
                    <a:pt x="12" y="10075"/>
                  </a:cubicBezTo>
                  <a:cubicBezTo>
                    <a:pt x="5" y="10075"/>
                    <a:pt x="0" y="10069"/>
                    <a:pt x="0" y="10062"/>
                  </a:cubicBezTo>
                  <a:lnTo>
                    <a:pt x="0" y="9987"/>
                  </a:lnTo>
                  <a:cubicBezTo>
                    <a:pt x="0" y="9980"/>
                    <a:pt x="5" y="9975"/>
                    <a:pt x="12" y="9975"/>
                  </a:cubicBezTo>
                  <a:cubicBezTo>
                    <a:pt x="19" y="9975"/>
                    <a:pt x="25" y="9980"/>
                    <a:pt x="25" y="9987"/>
                  </a:cubicBezTo>
                  <a:close/>
                  <a:moveTo>
                    <a:pt x="25" y="10162"/>
                  </a:moveTo>
                  <a:lnTo>
                    <a:pt x="25" y="10237"/>
                  </a:lnTo>
                  <a:cubicBezTo>
                    <a:pt x="25" y="10244"/>
                    <a:pt x="19" y="10250"/>
                    <a:pt x="12" y="10250"/>
                  </a:cubicBezTo>
                  <a:cubicBezTo>
                    <a:pt x="5" y="10250"/>
                    <a:pt x="0" y="10244"/>
                    <a:pt x="0" y="10237"/>
                  </a:cubicBezTo>
                  <a:lnTo>
                    <a:pt x="0" y="10162"/>
                  </a:lnTo>
                  <a:cubicBezTo>
                    <a:pt x="0" y="10155"/>
                    <a:pt x="5" y="10150"/>
                    <a:pt x="12" y="10150"/>
                  </a:cubicBezTo>
                  <a:cubicBezTo>
                    <a:pt x="19" y="10150"/>
                    <a:pt x="25" y="10155"/>
                    <a:pt x="25" y="10162"/>
                  </a:cubicBezTo>
                  <a:close/>
                  <a:moveTo>
                    <a:pt x="25" y="10337"/>
                  </a:moveTo>
                  <a:lnTo>
                    <a:pt x="25" y="10404"/>
                  </a:lnTo>
                  <a:cubicBezTo>
                    <a:pt x="25" y="10411"/>
                    <a:pt x="19" y="10416"/>
                    <a:pt x="12" y="10416"/>
                  </a:cubicBezTo>
                  <a:cubicBezTo>
                    <a:pt x="5" y="10416"/>
                    <a:pt x="0" y="10411"/>
                    <a:pt x="0" y="10404"/>
                  </a:cubicBezTo>
                  <a:lnTo>
                    <a:pt x="0" y="10337"/>
                  </a:lnTo>
                  <a:cubicBezTo>
                    <a:pt x="0" y="10330"/>
                    <a:pt x="5" y="10325"/>
                    <a:pt x="12" y="10325"/>
                  </a:cubicBezTo>
                  <a:cubicBezTo>
                    <a:pt x="19" y="10325"/>
                    <a:pt x="25" y="10330"/>
                    <a:pt x="25" y="10337"/>
                  </a:cubicBezTo>
                  <a:close/>
                </a:path>
              </a:pathLst>
            </a:custGeom>
            <a:solidFill>
              <a:srgbClr val="000000"/>
            </a:solidFill>
            <a:ln w="0" cap="flat">
              <a:solidFill>
                <a:srgbClr val="000000"/>
              </a:solidFill>
              <a:prstDash val="solid"/>
              <a:bevel/>
              <a:headEnd/>
              <a:tailEnd/>
            </a:ln>
          </p:spPr>
          <p:txBody>
            <a:bodyPr/>
            <a:lstStyle/>
            <a:p>
              <a:pPr>
                <a:defRPr/>
              </a:pPr>
              <a:endParaRPr lang="ja-JP" altLang="en-US" sz="1600">
                <a:solidFill>
                  <a:prstClr val="black"/>
                </a:solidFill>
                <a:latin typeface="ＭＳ Ｐゴシック" panose="020B0600070205080204" pitchFamily="50" charset="-128"/>
              </a:endParaRPr>
            </a:p>
          </p:txBody>
        </p:sp>
        <p:sp>
          <p:nvSpPr>
            <p:cNvPr id="164" name="Rectangle 70"/>
            <p:cNvSpPr>
              <a:spLocks noChangeArrowheads="1"/>
            </p:cNvSpPr>
            <p:nvPr/>
          </p:nvSpPr>
          <p:spPr bwMode="auto">
            <a:xfrm>
              <a:off x="6835744" y="5554688"/>
              <a:ext cx="69" cy="189270"/>
            </a:xfrm>
            <a:prstGeom prst="rect">
              <a:avLst/>
            </a:prstGeom>
            <a:noFill/>
            <a:ln w="9525">
              <a:noFill/>
              <a:miter lim="800000"/>
              <a:headEnd/>
              <a:tailEnd/>
            </a:ln>
          </p:spPr>
          <p:txBody>
            <a:bodyPr wrap="none" lIns="0" tIns="0" rIns="0" bIns="0">
              <a:spAutoFit/>
            </a:bodyPr>
            <a:lstStyle/>
            <a:p>
              <a:pPr defTabSz="858838">
                <a:defRPr/>
              </a:pPr>
              <a:endParaRPr lang="ja-JP" altLang="ja-JP" sz="1600" dirty="0">
                <a:solidFill>
                  <a:prstClr val="black"/>
                </a:solidFill>
                <a:effectLst>
                  <a:outerShdw blurRad="38100" dist="38100" dir="2700000" algn="tl">
                    <a:srgbClr val="C0C0C0"/>
                  </a:outerShdw>
                </a:effectLst>
                <a:latin typeface="ＭＳ Ｐゴシック" panose="020B0600070205080204" pitchFamily="50" charset="-128"/>
              </a:endParaRPr>
            </a:p>
          </p:txBody>
        </p:sp>
      </p:grpSp>
      <p:sp>
        <p:nvSpPr>
          <p:cNvPr id="170" name="Rectangle 62"/>
          <p:cNvSpPr>
            <a:spLocks noChangeArrowheads="1"/>
          </p:cNvSpPr>
          <p:nvPr/>
        </p:nvSpPr>
        <p:spPr bwMode="auto">
          <a:xfrm>
            <a:off x="1423126" y="3290432"/>
            <a:ext cx="3787971" cy="877563"/>
          </a:xfrm>
          <a:prstGeom prst="rect">
            <a:avLst/>
          </a:prstGeom>
          <a:solidFill>
            <a:srgbClr val="FFCCCC"/>
          </a:solidFill>
          <a:ln w="12700" cap="rnd">
            <a:solidFill>
              <a:srgbClr val="000000"/>
            </a:solidFill>
            <a:prstDash val="solid"/>
            <a:miter lim="800000"/>
            <a:headEnd/>
            <a:tailEnd/>
          </a:ln>
        </p:spPr>
        <p:txBody>
          <a:bodyPr/>
          <a:lstStyle/>
          <a:p>
            <a:pPr>
              <a:defRPr/>
            </a:pPr>
            <a:endParaRPr lang="ja-JP" altLang="en-US" sz="1000">
              <a:solidFill>
                <a:prstClr val="black"/>
              </a:solidFill>
              <a:latin typeface="ＭＳ Ｐゴシック" panose="020B0600070205080204" pitchFamily="50" charset="-128"/>
            </a:endParaRPr>
          </a:p>
        </p:txBody>
      </p:sp>
      <p:sp>
        <p:nvSpPr>
          <p:cNvPr id="171" name="Rectangle 64"/>
          <p:cNvSpPr>
            <a:spLocks noChangeArrowheads="1"/>
          </p:cNvSpPr>
          <p:nvPr/>
        </p:nvSpPr>
        <p:spPr bwMode="auto">
          <a:xfrm>
            <a:off x="2927468" y="3560877"/>
            <a:ext cx="1191983" cy="215444"/>
          </a:xfrm>
          <a:prstGeom prst="rect">
            <a:avLst/>
          </a:prstGeom>
          <a:noFill/>
          <a:ln w="9525">
            <a:noFill/>
            <a:miter lim="800000"/>
            <a:headEnd/>
            <a:tailEnd/>
          </a:ln>
        </p:spPr>
        <p:txBody>
          <a:bodyPr wrap="square" lIns="0" tIns="0" rIns="0" bIns="0">
            <a:spAutoFit/>
          </a:bodyPr>
          <a:lstStyle/>
          <a:p>
            <a:pPr defTabSz="858838">
              <a:defRPr/>
            </a:pPr>
            <a:r>
              <a:rPr lang="ja-JP" altLang="en-US" sz="1400" dirty="0">
                <a:solidFill>
                  <a:srgbClr val="000000"/>
                </a:solidFill>
                <a:latin typeface="ＭＳ Ｐゴシック" panose="020B0600070205080204" pitchFamily="50" charset="-128"/>
              </a:rPr>
              <a:t>用途地域</a:t>
            </a:r>
            <a:endParaRPr lang="ja-JP" altLang="en-US" sz="1400" dirty="0">
              <a:solidFill>
                <a:prstClr val="black"/>
              </a:solidFill>
              <a:effectLst>
                <a:outerShdw blurRad="38100" dist="38100" dir="2700000" algn="tl">
                  <a:srgbClr val="C0C0C0"/>
                </a:outerShdw>
              </a:effectLst>
              <a:latin typeface="ＭＳ Ｐゴシック" panose="020B0600070205080204" pitchFamily="50" charset="-128"/>
            </a:endParaRPr>
          </a:p>
        </p:txBody>
      </p:sp>
      <p:sp>
        <p:nvSpPr>
          <p:cNvPr id="172" name="Rectangle 65"/>
          <p:cNvSpPr>
            <a:spLocks noChangeArrowheads="1"/>
          </p:cNvSpPr>
          <p:nvPr/>
        </p:nvSpPr>
        <p:spPr bwMode="auto">
          <a:xfrm>
            <a:off x="2898884" y="3774064"/>
            <a:ext cx="1605303" cy="215444"/>
          </a:xfrm>
          <a:prstGeom prst="rect">
            <a:avLst/>
          </a:prstGeom>
          <a:noFill/>
          <a:ln w="9525">
            <a:noFill/>
            <a:miter lim="800000"/>
            <a:headEnd/>
            <a:tailEnd/>
          </a:ln>
        </p:spPr>
        <p:txBody>
          <a:bodyPr wrap="square" lIns="0" tIns="0" rIns="0" bIns="0">
            <a:spAutoFit/>
          </a:bodyPr>
          <a:lstStyle/>
          <a:p>
            <a:pPr defTabSz="858838">
              <a:defRPr/>
            </a:pPr>
            <a:r>
              <a:rPr lang="en-US" altLang="ja-JP" sz="1400" dirty="0">
                <a:latin typeface="ＭＳ Ｐゴシック" panose="020B0600070205080204" pitchFamily="50" charset="-128"/>
              </a:rPr>
              <a:t>【187</a:t>
            </a:r>
            <a:r>
              <a:rPr lang="ja-JP" altLang="en-US" sz="1400" dirty="0">
                <a:latin typeface="ＭＳ Ｐゴシック" panose="020B0600070205080204" pitchFamily="50" charset="-128"/>
              </a:rPr>
              <a:t>万</a:t>
            </a:r>
            <a:r>
              <a:rPr lang="en-US" altLang="ja-JP" sz="1400" dirty="0">
                <a:latin typeface="ＭＳ Ｐゴシック" panose="020B0600070205080204" pitchFamily="50" charset="-128"/>
              </a:rPr>
              <a:t>ha】</a:t>
            </a:r>
            <a:endParaRPr lang="ja-JP" altLang="en-US" sz="1400" dirty="0">
              <a:effectLst>
                <a:outerShdw blurRad="38100" dist="38100" dir="2700000" algn="tl">
                  <a:srgbClr val="C0C0C0"/>
                </a:outerShdw>
              </a:effectLst>
              <a:latin typeface="ＭＳ Ｐゴシック" panose="020B0600070205080204" pitchFamily="50" charset="-128"/>
            </a:endParaRPr>
          </a:p>
        </p:txBody>
      </p:sp>
      <p:sp>
        <p:nvSpPr>
          <p:cNvPr id="2" name="屈折矢印 1"/>
          <p:cNvSpPr/>
          <p:nvPr/>
        </p:nvSpPr>
        <p:spPr>
          <a:xfrm rot="10800000">
            <a:off x="1733128" y="2359401"/>
            <a:ext cx="248870" cy="621487"/>
          </a:xfrm>
          <a:prstGeom prst="bentUpArrow">
            <a:avLst>
              <a:gd name="adj1" fmla="val 7585"/>
              <a:gd name="adj2" fmla="val 12037"/>
              <a:gd name="adj3" fmla="val 3994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屈折矢印 46"/>
          <p:cNvSpPr/>
          <p:nvPr/>
        </p:nvSpPr>
        <p:spPr>
          <a:xfrm rot="10800000" flipH="1">
            <a:off x="5923380" y="2342352"/>
            <a:ext cx="319264" cy="621487"/>
          </a:xfrm>
          <a:prstGeom prst="bentUpArrow">
            <a:avLst>
              <a:gd name="adj1" fmla="val 4714"/>
              <a:gd name="adj2" fmla="val 12037"/>
              <a:gd name="adj3" fmla="val 3325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Rectangle 52"/>
          <p:cNvSpPr>
            <a:spLocks noChangeArrowheads="1"/>
          </p:cNvSpPr>
          <p:nvPr/>
        </p:nvSpPr>
        <p:spPr bwMode="auto">
          <a:xfrm>
            <a:off x="1282930" y="2538472"/>
            <a:ext cx="452047" cy="246221"/>
          </a:xfrm>
          <a:prstGeom prst="rect">
            <a:avLst/>
          </a:prstGeom>
          <a:noFill/>
          <a:ln w="9525">
            <a:noFill/>
            <a:miter lim="800000"/>
            <a:headEnd/>
            <a:tailEnd/>
          </a:ln>
        </p:spPr>
        <p:txBody>
          <a:bodyPr wrap="none" lIns="0" tIns="0" rIns="0" bIns="0">
            <a:spAutoFit/>
          </a:bodyPr>
          <a:lstStyle/>
          <a:p>
            <a:pPr defTabSz="858838">
              <a:defRPr/>
            </a:pPr>
            <a:r>
              <a:rPr lang="en-US" altLang="ja-JP" sz="1600" dirty="0">
                <a:latin typeface="ＭＳ Ｐゴシック" panose="020B0600070205080204" pitchFamily="50" charset="-128"/>
              </a:rPr>
              <a:t>50.7</a:t>
            </a:r>
            <a:r>
              <a:rPr lang="ja-JP" altLang="ja-JP" sz="1600" dirty="0">
                <a:latin typeface="ＭＳ Ｐゴシック" panose="020B0600070205080204" pitchFamily="50" charset="-128"/>
              </a:rPr>
              <a:t>%</a:t>
            </a:r>
            <a:endParaRPr lang="ja-JP" altLang="ja-JP" sz="1600" dirty="0">
              <a:effectLst>
                <a:outerShdw blurRad="38100" dist="38100" dir="2700000" algn="tl">
                  <a:srgbClr val="C0C0C0"/>
                </a:outerShdw>
              </a:effectLst>
              <a:latin typeface="ＭＳ Ｐゴシック" panose="020B0600070205080204" pitchFamily="50" charset="-128"/>
            </a:endParaRPr>
          </a:p>
        </p:txBody>
      </p:sp>
      <p:sp>
        <p:nvSpPr>
          <p:cNvPr id="49" name="Rectangle 52"/>
          <p:cNvSpPr>
            <a:spLocks noChangeArrowheads="1"/>
          </p:cNvSpPr>
          <p:nvPr/>
        </p:nvSpPr>
        <p:spPr bwMode="auto">
          <a:xfrm>
            <a:off x="6291851" y="2529985"/>
            <a:ext cx="452047" cy="246221"/>
          </a:xfrm>
          <a:prstGeom prst="rect">
            <a:avLst/>
          </a:prstGeom>
          <a:noFill/>
          <a:ln w="9525">
            <a:noFill/>
            <a:miter lim="800000"/>
            <a:headEnd/>
            <a:tailEnd/>
          </a:ln>
        </p:spPr>
        <p:txBody>
          <a:bodyPr wrap="none" lIns="0" tIns="0" rIns="0" bIns="0">
            <a:spAutoFit/>
          </a:bodyPr>
          <a:lstStyle/>
          <a:p>
            <a:pPr defTabSz="858838">
              <a:defRPr/>
            </a:pPr>
            <a:r>
              <a:rPr lang="en-US" altLang="ja-JP" sz="1600" dirty="0">
                <a:latin typeface="ＭＳ Ｐゴシック" panose="020B0600070205080204" pitchFamily="50" charset="-128"/>
              </a:rPr>
              <a:t>49.3</a:t>
            </a:r>
            <a:r>
              <a:rPr lang="ja-JP" altLang="ja-JP" sz="1600" dirty="0">
                <a:latin typeface="ＭＳ Ｐゴシック" panose="020B0600070205080204" pitchFamily="50" charset="-128"/>
              </a:rPr>
              <a:t>%</a:t>
            </a:r>
            <a:endParaRPr lang="ja-JP" altLang="ja-JP" sz="1600" dirty="0">
              <a:effectLst>
                <a:outerShdw blurRad="38100" dist="38100" dir="2700000" algn="tl">
                  <a:srgbClr val="C0C0C0"/>
                </a:outerShdw>
              </a:effectLst>
              <a:latin typeface="ＭＳ Ｐゴシック" panose="020B0600070205080204" pitchFamily="50" charset="-128"/>
            </a:endParaRPr>
          </a:p>
        </p:txBody>
      </p:sp>
      <p:sp>
        <p:nvSpPr>
          <p:cNvPr id="3" name="左中かっこ 2"/>
          <p:cNvSpPr/>
          <p:nvPr/>
        </p:nvSpPr>
        <p:spPr>
          <a:xfrm>
            <a:off x="1216105" y="3235501"/>
            <a:ext cx="128770" cy="1000238"/>
          </a:xfrm>
          <a:prstGeom prst="leftBrace">
            <a:avLst>
              <a:gd name="adj1" fmla="val 57352"/>
              <a:gd name="adj2" fmla="val 50000"/>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1" name="左中かっこ 50"/>
          <p:cNvSpPr/>
          <p:nvPr/>
        </p:nvSpPr>
        <p:spPr>
          <a:xfrm>
            <a:off x="1190327" y="4267774"/>
            <a:ext cx="154547" cy="2041544"/>
          </a:xfrm>
          <a:prstGeom prst="leftBrace">
            <a:avLst>
              <a:gd name="adj1" fmla="val 57352"/>
              <a:gd name="adj2" fmla="val 50000"/>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26184295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3" name="Text Box 6"/>
          <p:cNvSpPr txBox="1">
            <a:spLocks noChangeArrowheads="1"/>
          </p:cNvSpPr>
          <p:nvPr/>
        </p:nvSpPr>
        <p:spPr>
          <a:xfrm>
            <a:off x="251520" y="2854802"/>
            <a:ext cx="8892480" cy="646331"/>
          </a:xfrm>
          <a:prstGeom prst="rect">
            <a:avLst/>
          </a:prstGeom>
          <a:noFill/>
          <a:ln w="9525">
            <a:noFill/>
            <a:miter lim="800000"/>
            <a:headEnd/>
            <a:tailEnd/>
          </a:ln>
        </p:spPr>
        <p:txBody>
          <a:bodyPr wrap="square">
            <a:spAutoFit/>
          </a:bodyPr>
          <a:lstStyle/>
          <a:p>
            <a:r>
              <a:rPr lang="ja-JP" altLang="en-US" sz="3600" dirty="0"/>
              <a:t>　</a:t>
            </a:r>
            <a:r>
              <a:rPr lang="ja-JP" altLang="en-US" sz="3200" dirty="0">
                <a:solidFill>
                  <a:srgbClr val="002060"/>
                </a:solidFill>
              </a:rPr>
              <a:t>土地利用規制（地域地区）</a:t>
            </a:r>
          </a:p>
        </p:txBody>
      </p:sp>
      <p:sp>
        <p:nvSpPr>
          <p:cNvPr id="2014" name="AutoShape 15"/>
          <p:cNvSpPr>
            <a:spLocks noChangeArrowheads="1"/>
          </p:cNvSpPr>
          <p:nvPr/>
        </p:nvSpPr>
        <p:spPr>
          <a:xfrm>
            <a:off x="4356324" y="6317507"/>
            <a:ext cx="4103688" cy="257175"/>
          </a:xfrm>
          <a:prstGeom prst="roundRect">
            <a:avLst>
              <a:gd name="adj" fmla="val 16667"/>
            </a:avLst>
          </a:prstGeom>
          <a:solidFill>
            <a:schemeClr val="bg1"/>
          </a:solidFill>
          <a:ln w="12700">
            <a:solidFill>
              <a:srgbClr val="969696"/>
            </a:solidFill>
            <a:round/>
            <a:headEnd/>
            <a:tailEnd/>
          </a:ln>
        </p:spPr>
        <p:txBody>
          <a:bodyPr wrap="none" anchor="ctr">
            <a:normAutofit fontScale="47500" lnSpcReduction="20000"/>
          </a:bodyPr>
          <a:lstStyle/>
          <a:p>
            <a:pPr algn="ctr"/>
            <a:r>
              <a:rPr lang="ja-JP" altLang="en-US" sz="2400">
                <a:latin typeface="ＭＳ ゴシック" pitchFamily="49" charset="-128"/>
                <a:ea typeface="ＭＳ ゴシック" pitchFamily="49" charset="-128"/>
              </a:rPr>
              <a:t>地区計画</a:t>
            </a:r>
            <a:endParaRPr lang="en-US" altLang="ja-JP" sz="2400">
              <a:latin typeface="ＭＳ ゴシック" pitchFamily="49" charset="-128"/>
              <a:ea typeface="ＭＳ ゴシック" pitchFamily="49" charset="-128"/>
            </a:endParaRPr>
          </a:p>
        </p:txBody>
      </p:sp>
      <p:sp>
        <p:nvSpPr>
          <p:cNvPr id="2015" name="AutoShape 17"/>
          <p:cNvSpPr>
            <a:spLocks noChangeArrowheads="1"/>
          </p:cNvSpPr>
          <p:nvPr/>
        </p:nvSpPr>
        <p:spPr>
          <a:xfrm>
            <a:off x="4178523" y="5309444"/>
            <a:ext cx="1509713" cy="792164"/>
          </a:xfrm>
          <a:prstGeom prst="roundRect">
            <a:avLst>
              <a:gd name="adj" fmla="val 16667"/>
            </a:avLst>
          </a:prstGeom>
          <a:solidFill>
            <a:srgbClr val="FFFF00"/>
          </a:solidFill>
          <a:ln w="12700">
            <a:solidFill>
              <a:srgbClr val="969696"/>
            </a:solidFill>
            <a:round/>
            <a:headEnd/>
            <a:tailEnd/>
          </a:ln>
        </p:spPr>
        <p:txBody>
          <a:bodyPr lIns="18000" rIns="18000">
            <a:normAutofit fontScale="40000" lnSpcReduction="20000"/>
          </a:bodyPr>
          <a:lstStyle/>
          <a:p>
            <a:pPr algn="ctr"/>
            <a:r>
              <a:rPr lang="ja-JP" altLang="en-US" sz="2400" dirty="0">
                <a:latin typeface="ＭＳ ゴシック" pitchFamily="49" charset="-128"/>
                <a:ea typeface="ＭＳ ゴシック" pitchFamily="49" charset="-128"/>
              </a:rPr>
              <a:t>土地利用規制</a:t>
            </a:r>
            <a:endParaRPr lang="en-US" altLang="ja-JP" sz="2400" dirty="0">
              <a:latin typeface="ＭＳ ゴシック" pitchFamily="49" charset="-128"/>
              <a:ea typeface="ＭＳ ゴシック" pitchFamily="49" charset="-128"/>
            </a:endParaRPr>
          </a:p>
          <a:p>
            <a:pPr algn="ctr">
              <a:lnSpc>
                <a:spcPct val="80000"/>
              </a:lnSpc>
              <a:spcBef>
                <a:spcPts val="600"/>
              </a:spcBef>
            </a:pPr>
            <a:r>
              <a:rPr lang="en-US" altLang="ja-JP" sz="1700" dirty="0">
                <a:latin typeface="ＭＳ ゴシック" pitchFamily="49" charset="-128"/>
                <a:ea typeface="ＭＳ ゴシック" pitchFamily="49" charset="-128"/>
              </a:rPr>
              <a:t>(</a:t>
            </a:r>
            <a:r>
              <a:rPr lang="ja-JP" altLang="en-US" sz="1700" dirty="0">
                <a:latin typeface="ＭＳ ゴシック" pitchFamily="49" charset="-128"/>
                <a:ea typeface="ＭＳ ゴシック" pitchFamily="49" charset="-128"/>
              </a:rPr>
              <a:t>地域地区</a:t>
            </a:r>
            <a:r>
              <a:rPr lang="en-US" altLang="ja-JP" sz="1700" dirty="0">
                <a:latin typeface="ＭＳ ゴシック" pitchFamily="49" charset="-128"/>
                <a:ea typeface="ＭＳ ゴシック" pitchFamily="49" charset="-128"/>
              </a:rPr>
              <a:t>)</a:t>
            </a:r>
          </a:p>
          <a:p>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用途地域</a:t>
            </a:r>
            <a:endParaRPr lang="en-US" altLang="ja-JP" sz="1400" dirty="0">
              <a:latin typeface="ＭＳ ゴシック" pitchFamily="49" charset="-128"/>
              <a:ea typeface="ＭＳ ゴシック" pitchFamily="49" charset="-128"/>
            </a:endParaRPr>
          </a:p>
          <a:p>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特別緑地保全地域</a:t>
            </a:r>
            <a:endParaRPr lang="en-US" altLang="ja-JP" sz="1400" dirty="0">
              <a:latin typeface="ＭＳ ゴシック" pitchFamily="49" charset="-128"/>
              <a:ea typeface="ＭＳ ゴシック" pitchFamily="49" charset="-128"/>
            </a:endParaRPr>
          </a:p>
          <a:p>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歴史的風土保全地区</a:t>
            </a:r>
            <a:endParaRPr lang="en-US" altLang="ja-JP" sz="1400" dirty="0">
              <a:latin typeface="ＭＳ ゴシック" pitchFamily="49" charset="-128"/>
              <a:ea typeface="ＭＳ ゴシック" pitchFamily="49" charset="-128"/>
            </a:endParaRPr>
          </a:p>
          <a:p>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  </a:t>
            </a:r>
          </a:p>
        </p:txBody>
      </p:sp>
      <p:sp>
        <p:nvSpPr>
          <p:cNvPr id="2016" name="AutoShape 18"/>
          <p:cNvSpPr>
            <a:spLocks noChangeArrowheads="1"/>
          </p:cNvSpPr>
          <p:nvPr/>
        </p:nvSpPr>
        <p:spPr>
          <a:xfrm>
            <a:off x="5723954" y="5309444"/>
            <a:ext cx="1404144" cy="792164"/>
          </a:xfrm>
          <a:prstGeom prst="roundRect">
            <a:avLst>
              <a:gd name="adj" fmla="val 16667"/>
            </a:avLst>
          </a:prstGeom>
          <a:solidFill>
            <a:schemeClr val="bg1"/>
          </a:solidFill>
          <a:ln w="12700">
            <a:solidFill>
              <a:srgbClr val="969696"/>
            </a:solidFill>
            <a:round/>
            <a:headEnd/>
            <a:tailEnd/>
          </a:ln>
        </p:spPr>
        <p:txBody>
          <a:bodyPr wrap="none" lIns="18000" rIns="18000">
            <a:normAutofit fontScale="47500" lnSpcReduction="20000"/>
          </a:bodyPr>
          <a:lstStyle/>
          <a:p>
            <a:pPr algn="ctr"/>
            <a:r>
              <a:rPr lang="ja-JP" altLang="en-US" sz="2100" dirty="0">
                <a:latin typeface="ＭＳ ゴシック" pitchFamily="49" charset="-128"/>
                <a:ea typeface="ＭＳ ゴシック" pitchFamily="49" charset="-128"/>
              </a:rPr>
              <a:t>都市施設</a:t>
            </a:r>
            <a:endParaRPr lang="en-US" altLang="ja-JP" sz="2100" dirty="0">
              <a:latin typeface="ＭＳ ゴシック" pitchFamily="49" charset="-128"/>
              <a:ea typeface="ＭＳ ゴシック" pitchFamily="49" charset="-128"/>
            </a:endParaRPr>
          </a:p>
          <a:p>
            <a:pPr algn="ctr"/>
            <a:r>
              <a:rPr lang="en-US" altLang="ja-JP" sz="1400" dirty="0">
                <a:latin typeface="ＭＳ ゴシック" pitchFamily="49" charset="-128"/>
                <a:ea typeface="ＭＳ ゴシック" pitchFamily="49" charset="-128"/>
              </a:rPr>
              <a:t> </a:t>
            </a:r>
            <a:br>
              <a:rPr lang="en-US" altLang="ja-JP" sz="1400" dirty="0">
                <a:latin typeface="ＭＳ ゴシック" pitchFamily="49" charset="-128"/>
                <a:ea typeface="ＭＳ ゴシック" pitchFamily="49" charset="-128"/>
              </a:rPr>
            </a:br>
            <a:r>
              <a:rPr lang="ja-JP" altLang="en-US" sz="1400" dirty="0">
                <a:latin typeface="ＭＳ ゴシック" pitchFamily="49" charset="-128"/>
                <a:ea typeface="ＭＳ ゴシック" pitchFamily="49" charset="-128"/>
              </a:rPr>
              <a:t>　     </a:t>
            </a:r>
            <a:r>
              <a:rPr lang="en-US" altLang="ja-JP" sz="1400" dirty="0">
                <a:latin typeface="ＭＳ ゴシック" pitchFamily="49" charset="-128"/>
                <a:ea typeface="ＭＳ ゴシック" pitchFamily="49" charset="-128"/>
              </a:rPr>
              <a:t>-</a:t>
            </a:r>
            <a:r>
              <a:rPr lang="ja-JP" altLang="en-US" sz="1400" dirty="0">
                <a:latin typeface="ＭＳ ゴシック" pitchFamily="49" charset="-128"/>
                <a:ea typeface="ＭＳ ゴシック" pitchFamily="49" charset="-128"/>
              </a:rPr>
              <a:t>道路</a:t>
            </a: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　　</a:t>
            </a:r>
          </a:p>
          <a:p>
            <a:pPr algn="ctr"/>
            <a:r>
              <a:rPr lang="en-US" altLang="ja-JP" sz="1400" dirty="0">
                <a:latin typeface="ＭＳ ゴシック" pitchFamily="49" charset="-128"/>
                <a:ea typeface="ＭＳ ゴシック" pitchFamily="49" charset="-128"/>
              </a:rPr>
              <a:t>-</a:t>
            </a:r>
            <a:r>
              <a:rPr lang="ja-JP" altLang="en-US" sz="1400" dirty="0">
                <a:latin typeface="ＭＳ ゴシック" pitchFamily="49" charset="-128"/>
                <a:ea typeface="ＭＳ ゴシック" pitchFamily="49" charset="-128"/>
              </a:rPr>
              <a:t>都市公園</a:t>
            </a:r>
            <a:endParaRPr lang="en-US" altLang="ja-JP" sz="1400" dirty="0">
              <a:latin typeface="ＭＳ ゴシック" pitchFamily="49" charset="-128"/>
              <a:ea typeface="ＭＳ ゴシック" pitchFamily="49" charset="-128"/>
            </a:endParaRPr>
          </a:p>
          <a:p>
            <a:pPr algn="ct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下水道　</a:t>
            </a:r>
            <a:r>
              <a:rPr lang="en-US" altLang="ja-JP" sz="1400" dirty="0">
                <a:latin typeface="ＭＳ ゴシック" pitchFamily="49" charset="-128"/>
                <a:ea typeface="ＭＳ ゴシック" pitchFamily="49" charset="-128"/>
              </a:rPr>
              <a:t>      </a:t>
            </a:r>
          </a:p>
          <a:p>
            <a:pPr algn="ct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         </a:t>
            </a:r>
          </a:p>
          <a:p>
            <a:pPr algn="ctr"/>
            <a:endParaRPr lang="ja-JP" altLang="en-US" sz="1400" dirty="0">
              <a:latin typeface="ＭＳ ゴシック" pitchFamily="49" charset="-128"/>
              <a:ea typeface="ＭＳ ゴシック" pitchFamily="49" charset="-128"/>
            </a:endParaRPr>
          </a:p>
          <a:p>
            <a:pPr algn="ctr"/>
            <a:endParaRPr lang="en-US" altLang="ja-JP" sz="1400" dirty="0">
              <a:latin typeface="ＭＳ ゴシック" pitchFamily="49" charset="-128"/>
              <a:ea typeface="ＭＳ ゴシック" pitchFamily="49" charset="-128"/>
            </a:endParaRPr>
          </a:p>
        </p:txBody>
      </p:sp>
      <p:sp>
        <p:nvSpPr>
          <p:cNvPr id="2017" name="AutoShape 19"/>
          <p:cNvSpPr>
            <a:spLocks noChangeArrowheads="1"/>
          </p:cNvSpPr>
          <p:nvPr/>
        </p:nvSpPr>
        <p:spPr>
          <a:xfrm>
            <a:off x="7164611" y="5309444"/>
            <a:ext cx="1475581" cy="792164"/>
          </a:xfrm>
          <a:prstGeom prst="roundRect">
            <a:avLst>
              <a:gd name="adj" fmla="val 16667"/>
            </a:avLst>
          </a:prstGeom>
          <a:solidFill>
            <a:schemeClr val="bg1"/>
          </a:solidFill>
          <a:ln w="12700">
            <a:solidFill>
              <a:srgbClr val="969696"/>
            </a:solidFill>
            <a:round/>
            <a:headEnd/>
            <a:tailEnd/>
          </a:ln>
        </p:spPr>
        <p:txBody>
          <a:bodyPr wrap="none" lIns="18000" rIns="18000">
            <a:normAutofit fontScale="40000" lnSpcReduction="20000"/>
          </a:bodyPr>
          <a:lstStyle/>
          <a:p>
            <a:pPr algn="ctr"/>
            <a:r>
              <a:rPr lang="ja-JP" altLang="en-US" sz="2400" dirty="0">
                <a:latin typeface="ＭＳ ゴシック" pitchFamily="49" charset="-128"/>
                <a:ea typeface="ＭＳ ゴシック" pitchFamily="49" charset="-128"/>
              </a:rPr>
              <a:t>市街地開発事業</a:t>
            </a:r>
            <a:endParaRPr lang="en-US" altLang="ja-JP" sz="2400" dirty="0">
              <a:latin typeface="ＭＳ ゴシック" pitchFamily="49" charset="-128"/>
              <a:ea typeface="ＭＳ ゴシック" pitchFamily="49" charset="-128"/>
            </a:endParaRPr>
          </a:p>
          <a:p>
            <a:pPr algn="ctr"/>
            <a:endParaRPr lang="en-US" altLang="ja-JP" sz="1400" dirty="0">
              <a:latin typeface="ＭＳ ゴシック" pitchFamily="49" charset="-128"/>
              <a:ea typeface="ＭＳ ゴシック" pitchFamily="49" charset="-128"/>
            </a:endParaRPr>
          </a:p>
          <a:p>
            <a:pPr algn="ct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土地区画整理事業　　 </a:t>
            </a:r>
            <a:r>
              <a:rPr lang="en-US" altLang="ja-JP" sz="1400" dirty="0">
                <a:latin typeface="ＭＳ ゴシック" pitchFamily="49" charset="-128"/>
                <a:ea typeface="ＭＳ ゴシック" pitchFamily="49" charset="-128"/>
              </a:rPr>
              <a:t>   </a:t>
            </a:r>
          </a:p>
          <a:p>
            <a:pPr algn="ct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市街地再開発事業　　　　</a:t>
            </a:r>
            <a:endParaRPr lang="en-US" altLang="ja-JP" sz="1400" dirty="0">
              <a:latin typeface="ＭＳ ゴシック" pitchFamily="49" charset="-128"/>
              <a:ea typeface="ＭＳ ゴシック" pitchFamily="49" charset="-128"/>
            </a:endParaRPr>
          </a:p>
          <a:p>
            <a:pPr algn="ct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                         </a:t>
            </a:r>
          </a:p>
          <a:p>
            <a:pPr algn="ctr"/>
            <a:endParaRPr lang="ja-JP" altLang="en-US" sz="1400" dirty="0">
              <a:latin typeface="ＭＳ ゴシック" pitchFamily="49" charset="-128"/>
              <a:ea typeface="ＭＳ ゴシック" pitchFamily="49" charset="-128"/>
            </a:endParaRPr>
          </a:p>
          <a:p>
            <a:pPr algn="ctr"/>
            <a:r>
              <a:rPr lang="ja-JP" altLang="en-US" sz="2400" dirty="0">
                <a:latin typeface="ＭＳ ゴシック" pitchFamily="49" charset="-128"/>
                <a:ea typeface="ＭＳ ゴシック" pitchFamily="49" charset="-128"/>
              </a:rPr>
              <a:t> </a:t>
            </a:r>
          </a:p>
        </p:txBody>
      </p:sp>
      <p:sp>
        <p:nvSpPr>
          <p:cNvPr id="2018" name="AutoShape 20"/>
          <p:cNvSpPr>
            <a:spLocks noChangeArrowheads="1"/>
          </p:cNvSpPr>
          <p:nvPr/>
        </p:nvSpPr>
        <p:spPr>
          <a:xfrm>
            <a:off x="6408167" y="4614752"/>
            <a:ext cx="2154238" cy="204312"/>
          </a:xfrm>
          <a:prstGeom prst="roundRect">
            <a:avLst>
              <a:gd name="adj" fmla="val 16667"/>
            </a:avLst>
          </a:prstGeom>
          <a:solidFill>
            <a:schemeClr val="bg1"/>
          </a:solidFill>
          <a:ln w="12700">
            <a:solidFill>
              <a:srgbClr val="969696"/>
            </a:solidFill>
            <a:round/>
            <a:headEnd/>
            <a:tailEnd/>
          </a:ln>
        </p:spPr>
        <p:txBody>
          <a:bodyPr anchor="ctr">
            <a:normAutofit fontScale="40000" lnSpcReduction="20000"/>
          </a:bodyPr>
          <a:lstStyle/>
          <a:p>
            <a:pPr algn="ctr"/>
            <a:r>
              <a:rPr lang="ja-JP" altLang="en-US">
                <a:latin typeface="ＭＳ ゴシック" pitchFamily="49" charset="-128"/>
                <a:ea typeface="ＭＳ ゴシック" pitchFamily="49" charset="-128"/>
              </a:rPr>
              <a:t>都市再開発の方針　等</a:t>
            </a:r>
            <a:endParaRPr lang="en-US" altLang="ja-JP">
              <a:latin typeface="ＭＳ ゴシック" pitchFamily="49" charset="-128"/>
              <a:ea typeface="ＭＳ ゴシック" pitchFamily="49" charset="-128"/>
            </a:endParaRPr>
          </a:p>
        </p:txBody>
      </p:sp>
      <p:sp>
        <p:nvSpPr>
          <p:cNvPr id="2019" name="Line 25"/>
          <p:cNvSpPr>
            <a:spLocks noChangeShapeType="1"/>
          </p:cNvSpPr>
          <p:nvPr/>
        </p:nvSpPr>
        <p:spPr>
          <a:xfrm flipH="1">
            <a:off x="6192267" y="4707779"/>
            <a:ext cx="215900" cy="0"/>
          </a:xfrm>
          <a:prstGeom prst="line">
            <a:avLst/>
          </a:prstGeom>
          <a:noFill/>
          <a:ln w="12700">
            <a:solidFill>
              <a:srgbClr val="969696"/>
            </a:solidFill>
            <a:round/>
            <a:headEnd/>
            <a:tailEnd type="triangle" w="med" len="med"/>
          </a:ln>
        </p:spPr>
        <p:txBody>
          <a:bodyPr>
            <a:normAutofit fontScale="25000" lnSpcReduction="20000"/>
          </a:bodyPr>
          <a:lstStyle/>
          <a:p>
            <a:endParaRPr lang="ja-JP" altLang="en-US"/>
          </a:p>
        </p:txBody>
      </p:sp>
      <p:sp>
        <p:nvSpPr>
          <p:cNvPr id="2020" name="Line 29"/>
          <p:cNvSpPr>
            <a:spLocks noChangeShapeType="1"/>
          </p:cNvSpPr>
          <p:nvPr/>
        </p:nvSpPr>
        <p:spPr>
          <a:xfrm>
            <a:off x="4823842" y="6101606"/>
            <a:ext cx="0" cy="190500"/>
          </a:xfrm>
          <a:prstGeom prst="line">
            <a:avLst/>
          </a:prstGeom>
          <a:noFill/>
          <a:ln w="12700" cap="rnd">
            <a:solidFill>
              <a:srgbClr val="969696"/>
            </a:solidFill>
            <a:prstDash val="sysDot"/>
            <a:round/>
            <a:headEnd/>
            <a:tailEnd type="triangle" w="med" len="med"/>
          </a:ln>
        </p:spPr>
        <p:txBody>
          <a:bodyPr>
            <a:normAutofit fontScale="25000" lnSpcReduction="20000"/>
          </a:bodyPr>
          <a:lstStyle/>
          <a:p>
            <a:endParaRPr lang="ja-JP" altLang="en-US"/>
          </a:p>
        </p:txBody>
      </p:sp>
      <p:sp>
        <p:nvSpPr>
          <p:cNvPr id="2021" name="Line 31"/>
          <p:cNvSpPr>
            <a:spLocks noChangeShapeType="1"/>
          </p:cNvSpPr>
          <p:nvPr/>
        </p:nvSpPr>
        <p:spPr>
          <a:xfrm>
            <a:off x="6227986" y="6101606"/>
            <a:ext cx="0" cy="190500"/>
          </a:xfrm>
          <a:prstGeom prst="line">
            <a:avLst/>
          </a:prstGeom>
          <a:noFill/>
          <a:ln w="12700" cap="rnd">
            <a:solidFill>
              <a:srgbClr val="969696"/>
            </a:solidFill>
            <a:prstDash val="sysDot"/>
            <a:round/>
            <a:headEnd/>
            <a:tailEnd type="triangle" w="med" len="med"/>
          </a:ln>
        </p:spPr>
        <p:txBody>
          <a:bodyPr>
            <a:normAutofit fontScale="25000" lnSpcReduction="20000"/>
          </a:bodyPr>
          <a:lstStyle/>
          <a:p>
            <a:endParaRPr lang="ja-JP" altLang="en-US"/>
          </a:p>
        </p:txBody>
      </p:sp>
      <p:sp>
        <p:nvSpPr>
          <p:cNvPr id="2022" name="Line 33"/>
          <p:cNvSpPr>
            <a:spLocks noChangeShapeType="1"/>
          </p:cNvSpPr>
          <p:nvPr/>
        </p:nvSpPr>
        <p:spPr>
          <a:xfrm>
            <a:off x="7704361" y="6101606"/>
            <a:ext cx="0" cy="190500"/>
          </a:xfrm>
          <a:prstGeom prst="line">
            <a:avLst/>
          </a:prstGeom>
          <a:noFill/>
          <a:ln w="12700" cap="rnd">
            <a:solidFill>
              <a:srgbClr val="969696"/>
            </a:solidFill>
            <a:prstDash val="sysDot"/>
            <a:round/>
            <a:headEnd/>
            <a:tailEnd type="triangle" w="med" len="med"/>
          </a:ln>
        </p:spPr>
        <p:txBody>
          <a:bodyPr>
            <a:normAutofit fontScale="25000" lnSpcReduction="20000"/>
          </a:bodyPr>
          <a:lstStyle/>
          <a:p>
            <a:endParaRPr lang="ja-JP" altLang="en-US"/>
          </a:p>
        </p:txBody>
      </p:sp>
      <p:sp>
        <p:nvSpPr>
          <p:cNvPr id="2023" name="Line 34"/>
          <p:cNvSpPr>
            <a:spLocks noChangeShapeType="1"/>
          </p:cNvSpPr>
          <p:nvPr/>
        </p:nvSpPr>
        <p:spPr>
          <a:xfrm>
            <a:off x="4788123" y="4868117"/>
            <a:ext cx="0" cy="421482"/>
          </a:xfrm>
          <a:prstGeom prst="line">
            <a:avLst/>
          </a:prstGeom>
          <a:noFill/>
          <a:ln w="12700">
            <a:solidFill>
              <a:srgbClr val="969696"/>
            </a:solidFill>
            <a:round/>
            <a:headEnd/>
            <a:tailEnd type="triangle" w="med" len="med"/>
          </a:ln>
        </p:spPr>
        <p:txBody>
          <a:bodyPr>
            <a:normAutofit fontScale="25000" lnSpcReduction="20000"/>
          </a:bodyPr>
          <a:lstStyle/>
          <a:p>
            <a:endParaRPr lang="ja-JP" altLang="en-US"/>
          </a:p>
        </p:txBody>
      </p:sp>
      <p:sp>
        <p:nvSpPr>
          <p:cNvPr id="2024" name="Line 35"/>
          <p:cNvSpPr>
            <a:spLocks noChangeShapeType="1"/>
          </p:cNvSpPr>
          <p:nvPr/>
        </p:nvSpPr>
        <p:spPr>
          <a:xfrm>
            <a:off x="7668642" y="4877642"/>
            <a:ext cx="0" cy="421482"/>
          </a:xfrm>
          <a:prstGeom prst="line">
            <a:avLst/>
          </a:prstGeom>
          <a:noFill/>
          <a:ln w="12700">
            <a:solidFill>
              <a:srgbClr val="969696"/>
            </a:solidFill>
            <a:round/>
            <a:headEnd/>
            <a:tailEnd type="triangle" w="med" len="med"/>
          </a:ln>
        </p:spPr>
        <p:txBody>
          <a:bodyPr>
            <a:normAutofit fontScale="25000" lnSpcReduction="20000"/>
          </a:bodyPr>
          <a:lstStyle/>
          <a:p>
            <a:endParaRPr lang="ja-JP" altLang="en-US"/>
          </a:p>
        </p:txBody>
      </p:sp>
      <p:sp>
        <p:nvSpPr>
          <p:cNvPr id="2025" name="Line 36"/>
          <p:cNvSpPr>
            <a:spLocks noChangeShapeType="1"/>
          </p:cNvSpPr>
          <p:nvPr/>
        </p:nvSpPr>
        <p:spPr>
          <a:xfrm>
            <a:off x="4788124" y="4869704"/>
            <a:ext cx="2880519" cy="0"/>
          </a:xfrm>
          <a:prstGeom prst="line">
            <a:avLst/>
          </a:prstGeom>
          <a:noFill/>
          <a:ln w="12700">
            <a:solidFill>
              <a:srgbClr val="969696"/>
            </a:solidFill>
            <a:round/>
            <a:headEnd/>
            <a:tailEnd/>
          </a:ln>
        </p:spPr>
        <p:txBody>
          <a:bodyPr>
            <a:normAutofit fontScale="25000" lnSpcReduction="20000"/>
          </a:bodyPr>
          <a:lstStyle/>
          <a:p>
            <a:endParaRPr lang="ja-JP" altLang="en-US"/>
          </a:p>
        </p:txBody>
      </p:sp>
      <p:sp>
        <p:nvSpPr>
          <p:cNvPr id="2026" name="Line 28"/>
          <p:cNvSpPr>
            <a:spLocks noChangeShapeType="1"/>
          </p:cNvSpPr>
          <p:nvPr/>
        </p:nvSpPr>
        <p:spPr>
          <a:xfrm>
            <a:off x="6192267" y="3941810"/>
            <a:ext cx="0" cy="1356521"/>
          </a:xfrm>
          <a:prstGeom prst="line">
            <a:avLst/>
          </a:prstGeom>
          <a:noFill/>
          <a:ln w="12700">
            <a:solidFill>
              <a:srgbClr val="969696"/>
            </a:solidFill>
            <a:round/>
            <a:headEnd/>
            <a:tailEnd type="triangle" w="med" len="med"/>
          </a:ln>
        </p:spPr>
        <p:txBody>
          <a:bodyPr>
            <a:normAutofit fontScale="25000" lnSpcReduction="20000"/>
          </a:bodyPr>
          <a:lstStyle/>
          <a:p>
            <a:endParaRPr lang="ja-JP" altLang="en-US"/>
          </a:p>
        </p:txBody>
      </p:sp>
      <p:sp>
        <p:nvSpPr>
          <p:cNvPr id="2027" name="AutoShape 26"/>
          <p:cNvSpPr>
            <a:spLocks noChangeArrowheads="1"/>
          </p:cNvSpPr>
          <p:nvPr/>
        </p:nvSpPr>
        <p:spPr>
          <a:xfrm>
            <a:off x="4499992" y="4953843"/>
            <a:ext cx="3700463" cy="204788"/>
          </a:xfrm>
          <a:prstGeom prst="roundRect">
            <a:avLst>
              <a:gd name="adj" fmla="val 16667"/>
            </a:avLst>
          </a:prstGeom>
          <a:solidFill>
            <a:schemeClr val="bg1"/>
          </a:solidFill>
          <a:ln w="12700">
            <a:solidFill>
              <a:srgbClr val="969696"/>
            </a:solidFill>
            <a:prstDash val="sysDot"/>
            <a:round/>
            <a:headEnd/>
            <a:tailEnd/>
          </a:ln>
        </p:spPr>
        <p:txBody>
          <a:bodyPr anchor="ctr">
            <a:normAutofit fontScale="40000" lnSpcReduction="20000"/>
          </a:bodyPr>
          <a:lstStyle/>
          <a:p>
            <a:pPr algn="ctr"/>
            <a:r>
              <a:rPr lang="ja-JP" altLang="en-US" dirty="0">
                <a:latin typeface="ＭＳ ゴシック" pitchFamily="49" charset="-128"/>
                <a:ea typeface="ＭＳ ゴシック" pitchFamily="49" charset="-128"/>
              </a:rPr>
              <a:t>市町村マスタープラン（市町村の都市計画に関する基本的な方針）</a:t>
            </a:r>
            <a:endParaRPr lang="en-US" altLang="ja-JP" dirty="0">
              <a:latin typeface="ＭＳ ゴシック" pitchFamily="49" charset="-128"/>
              <a:ea typeface="ＭＳ ゴシック" pitchFamily="49" charset="-128"/>
            </a:endParaRPr>
          </a:p>
        </p:txBody>
      </p:sp>
      <p:sp>
        <p:nvSpPr>
          <p:cNvPr id="2028" name="AutoShape 20"/>
          <p:cNvSpPr>
            <a:spLocks noChangeArrowheads="1"/>
          </p:cNvSpPr>
          <p:nvPr/>
        </p:nvSpPr>
        <p:spPr>
          <a:xfrm>
            <a:off x="5111974" y="4344242"/>
            <a:ext cx="2154238" cy="204788"/>
          </a:xfrm>
          <a:prstGeom prst="roundRect">
            <a:avLst>
              <a:gd name="adj" fmla="val 16667"/>
            </a:avLst>
          </a:prstGeom>
          <a:solidFill>
            <a:schemeClr val="bg1">
              <a:alpha val="99000"/>
            </a:schemeClr>
          </a:solidFill>
          <a:ln w="12700">
            <a:solidFill>
              <a:srgbClr val="969696"/>
            </a:solidFill>
            <a:round/>
            <a:headEnd/>
            <a:tailEnd/>
          </a:ln>
        </p:spPr>
        <p:txBody>
          <a:bodyPr anchor="ctr">
            <a:normAutofit fontScale="40000" lnSpcReduction="20000"/>
          </a:bodyPr>
          <a:lstStyle/>
          <a:p>
            <a:pPr algn="ctr"/>
            <a:r>
              <a:rPr lang="ja-JP" altLang="en-US">
                <a:latin typeface="ＭＳ ゴシック" pitchFamily="49" charset="-128"/>
                <a:ea typeface="ＭＳ ゴシック" pitchFamily="49" charset="-128"/>
              </a:rPr>
              <a:t>区域区分</a:t>
            </a:r>
            <a:endParaRPr lang="en-US" altLang="ja-JP">
              <a:latin typeface="ＭＳ ゴシック" pitchFamily="49" charset="-128"/>
              <a:ea typeface="ＭＳ ゴシック" pitchFamily="49" charset="-128"/>
            </a:endParaRPr>
          </a:p>
        </p:txBody>
      </p:sp>
      <p:sp>
        <p:nvSpPr>
          <p:cNvPr id="2029" name="AutoShape 20"/>
          <p:cNvSpPr>
            <a:spLocks noChangeArrowheads="1"/>
          </p:cNvSpPr>
          <p:nvPr/>
        </p:nvSpPr>
        <p:spPr>
          <a:xfrm>
            <a:off x="5111974" y="3725116"/>
            <a:ext cx="2154238" cy="204788"/>
          </a:xfrm>
          <a:prstGeom prst="roundRect">
            <a:avLst>
              <a:gd name="adj" fmla="val 16667"/>
            </a:avLst>
          </a:prstGeom>
          <a:solidFill>
            <a:schemeClr val="bg1"/>
          </a:solidFill>
          <a:ln w="12700">
            <a:solidFill>
              <a:srgbClr val="969696"/>
            </a:solidFill>
            <a:round/>
            <a:headEnd/>
            <a:tailEnd/>
          </a:ln>
        </p:spPr>
        <p:txBody>
          <a:bodyPr anchor="ctr">
            <a:normAutofit fontScale="40000" lnSpcReduction="20000"/>
          </a:bodyPr>
          <a:lstStyle/>
          <a:p>
            <a:pPr algn="ctr"/>
            <a:r>
              <a:rPr lang="ja-JP" altLang="en-US">
                <a:latin typeface="ＭＳ ゴシック" pitchFamily="49" charset="-128"/>
                <a:ea typeface="ＭＳ ゴシック" pitchFamily="49" charset="-128"/>
              </a:rPr>
              <a:t>都市計画区域</a:t>
            </a:r>
            <a:endParaRPr lang="en-US" altLang="ja-JP">
              <a:latin typeface="ＭＳ ゴシック" pitchFamily="49" charset="-128"/>
              <a:ea typeface="ＭＳ ゴシック" pitchFamily="49" charset="-128"/>
            </a:endParaRPr>
          </a:p>
        </p:txBody>
      </p:sp>
      <p:sp>
        <p:nvSpPr>
          <p:cNvPr id="2030" name="AutoShape 13"/>
          <p:cNvSpPr>
            <a:spLocks noChangeArrowheads="1"/>
          </p:cNvSpPr>
          <p:nvPr/>
        </p:nvSpPr>
        <p:spPr>
          <a:xfrm>
            <a:off x="4319811" y="4013248"/>
            <a:ext cx="4078288" cy="255588"/>
          </a:xfrm>
          <a:prstGeom prst="roundRect">
            <a:avLst>
              <a:gd name="adj" fmla="val 16667"/>
            </a:avLst>
          </a:prstGeom>
          <a:solidFill>
            <a:schemeClr val="bg1"/>
          </a:solidFill>
          <a:ln w="12700">
            <a:solidFill>
              <a:srgbClr val="969696"/>
            </a:solidFill>
            <a:round/>
            <a:headEnd/>
            <a:tailEnd/>
          </a:ln>
        </p:spPr>
        <p:txBody>
          <a:bodyPr anchor="ctr">
            <a:normAutofit fontScale="47500" lnSpcReduction="20000"/>
          </a:bodyPr>
          <a:lstStyle/>
          <a:p>
            <a:pPr algn="ctr"/>
            <a:r>
              <a:rPr lang="ja-JP" altLang="en-US" sz="2400" dirty="0">
                <a:latin typeface="ＭＳ ゴシック" pitchFamily="49" charset="-128"/>
                <a:ea typeface="ＭＳ ゴシック" pitchFamily="49" charset="-128"/>
              </a:rPr>
              <a:t>区域マスタープラン</a:t>
            </a:r>
            <a:r>
              <a:rPr lang="en-US" altLang="ja-JP" sz="2400" dirty="0">
                <a:latin typeface="ＭＳ ゴシック" pitchFamily="49" charset="-128"/>
                <a:ea typeface="ＭＳ ゴシック" pitchFamily="49" charset="-128"/>
              </a:rPr>
              <a:t>(</a:t>
            </a:r>
            <a:r>
              <a:rPr lang="ja-JP" altLang="en-US" sz="2400" dirty="0">
                <a:latin typeface="ＭＳ ゴシック" pitchFamily="49" charset="-128"/>
                <a:ea typeface="ＭＳ ゴシック" pitchFamily="49" charset="-128"/>
              </a:rPr>
              <a:t>県</a:t>
            </a:r>
            <a:r>
              <a:rPr lang="en-US" altLang="ja-JP" sz="2400" dirty="0">
                <a:latin typeface="ＭＳ ゴシック" pitchFamily="49" charset="-128"/>
                <a:ea typeface="ＭＳ ゴシック" pitchFamily="49" charset="-128"/>
              </a:rPr>
              <a:t>)</a:t>
            </a:r>
            <a:r>
              <a:rPr lang="ja-JP" altLang="en-US" sz="2400" dirty="0">
                <a:latin typeface="ＭＳ ゴシック" pitchFamily="49" charset="-128"/>
                <a:ea typeface="ＭＳ ゴシック" pitchFamily="49" charset="-128"/>
              </a:rPr>
              <a:t>（整備、開発及び保全の方針）</a:t>
            </a:r>
            <a:endParaRPr lang="en-US" altLang="ja-JP" sz="2400" dirty="0">
              <a:latin typeface="ＭＳ ゴシック" pitchFamily="49" charset="-128"/>
              <a:ea typeface="ＭＳ ゴシック" pitchFamily="49" charset="-128"/>
            </a:endParaRPr>
          </a:p>
        </p:txBody>
      </p:sp>
      <p:sp>
        <p:nvSpPr>
          <p:cNvPr id="2031" name="AutoShape 20"/>
          <p:cNvSpPr>
            <a:spLocks noChangeArrowheads="1"/>
          </p:cNvSpPr>
          <p:nvPr/>
        </p:nvSpPr>
        <p:spPr>
          <a:xfrm>
            <a:off x="7452283" y="3725116"/>
            <a:ext cx="1078260" cy="204788"/>
          </a:xfrm>
          <a:prstGeom prst="roundRect">
            <a:avLst>
              <a:gd name="adj" fmla="val 16667"/>
            </a:avLst>
          </a:prstGeom>
          <a:solidFill>
            <a:schemeClr val="bg1"/>
          </a:solidFill>
          <a:ln w="12700">
            <a:solidFill>
              <a:srgbClr val="969696"/>
            </a:solidFill>
            <a:prstDash val="sysDash"/>
            <a:round/>
            <a:headEnd/>
            <a:tailEnd/>
          </a:ln>
        </p:spPr>
        <p:txBody>
          <a:bodyPr wrap="square" anchor="ctr">
            <a:normAutofit fontScale="40000" lnSpcReduction="20000"/>
          </a:bodyPr>
          <a:lstStyle/>
          <a:p>
            <a:pPr algn="ctr"/>
            <a:r>
              <a:rPr lang="ja-JP" altLang="en-US" dirty="0">
                <a:latin typeface="ＭＳ ゴシック" pitchFamily="49" charset="-128"/>
                <a:ea typeface="ＭＳ ゴシック" pitchFamily="49" charset="-128"/>
              </a:rPr>
              <a:t>準都市計画区域</a:t>
            </a:r>
            <a:endParaRPr lang="en-US" altLang="ja-JP" dirty="0">
              <a:latin typeface="ＭＳ ゴシック" pitchFamily="49" charset="-128"/>
              <a:ea typeface="ＭＳ ゴシック" pitchFamily="49" charset="-128"/>
            </a:endParaRPr>
          </a:p>
        </p:txBody>
      </p:sp>
      <p:cxnSp>
        <p:nvCxnSpPr>
          <p:cNvPr id="2032" name="直線矢印コネクタ 24"/>
          <p:cNvCxnSpPr/>
          <p:nvPr/>
        </p:nvCxnSpPr>
        <p:spPr>
          <a:xfrm>
            <a:off x="7272263" y="3833127"/>
            <a:ext cx="162000" cy="0"/>
          </a:xfrm>
          <a:prstGeom prst="straightConnector1">
            <a:avLst/>
          </a:prstGeom>
          <a:ln w="12700">
            <a:solidFill>
              <a:schemeClr val="bg1">
                <a:lumMod val="50000"/>
              </a:schemeClr>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2033" name="正方形/長方形 3"/>
          <p:cNvSpPr/>
          <p:nvPr/>
        </p:nvSpPr>
        <p:spPr>
          <a:xfrm>
            <a:off x="4067944" y="3573016"/>
            <a:ext cx="4680520" cy="3140968"/>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34" name="正方形/長方形 4"/>
          <p:cNvSpPr/>
          <p:nvPr/>
        </p:nvSpPr>
        <p:spPr>
          <a:xfrm>
            <a:off x="395536" y="3001492"/>
            <a:ext cx="144016" cy="40799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6557028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0" name="テキスト ボックス 36"/>
          <p:cNvSpPr txBox="1"/>
          <p:nvPr/>
        </p:nvSpPr>
        <p:spPr>
          <a:xfrm>
            <a:off x="117475" y="692702"/>
            <a:ext cx="8934450" cy="1703225"/>
          </a:xfrm>
          <a:prstGeom prst="rect">
            <a:avLst/>
          </a:prstGeom>
          <a:ln/>
        </p:spPr>
        <p:style>
          <a:lnRef idx="2">
            <a:schemeClr val="accent3"/>
          </a:lnRef>
          <a:fillRef idx="1">
            <a:schemeClr val="lt1"/>
          </a:fillRef>
          <a:effectRef idx="0">
            <a:schemeClr val="accent3"/>
          </a:effectRef>
          <a:fontRef idx="minor">
            <a:schemeClr val="dk1"/>
          </a:fontRef>
        </p:style>
        <p:txBody>
          <a:bodyPr wrap="square">
            <a:noAutofit/>
          </a:bodyPr>
          <a:lstStyle/>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900">
              <a:solidFill>
                <a:srgbClr val="000000"/>
              </a:solidFill>
              <a:latin typeface="ＭＳ Ｐゴシック" charset="-128"/>
            </a:endParaRPr>
          </a:p>
          <a:p>
            <a:pPr defTabSz="854075">
              <a:defRPr/>
            </a:pPr>
            <a:endParaRPr lang="en-US" altLang="ja-JP" sz="900">
              <a:solidFill>
                <a:srgbClr val="000000"/>
              </a:solidFill>
              <a:latin typeface="ＭＳ Ｐゴシック" charset="-128"/>
            </a:endParaRPr>
          </a:p>
        </p:txBody>
      </p:sp>
      <p:sp>
        <p:nvSpPr>
          <p:cNvPr id="2041" name="テキスト ボックス 31"/>
          <p:cNvSpPr txBox="1">
            <a:spLocks noChangeArrowheads="1"/>
          </p:cNvSpPr>
          <p:nvPr/>
        </p:nvSpPr>
        <p:spPr>
          <a:xfrm>
            <a:off x="113857" y="692700"/>
            <a:ext cx="8850761" cy="1631216"/>
          </a:xfrm>
          <a:prstGeom prst="rect">
            <a:avLst/>
          </a:prstGeom>
          <a:noFill/>
          <a:ln w="9525">
            <a:noFill/>
            <a:miter lim="800000"/>
            <a:headEnd/>
            <a:tailEnd/>
          </a:ln>
        </p:spPr>
        <p:txBody>
          <a:bodyPr wrap="square">
            <a:spAutoFit/>
          </a:bodyPr>
          <a:lstStyle/>
          <a:p>
            <a:r>
              <a:rPr lang="ja-JP" altLang="en-US" sz="2000" dirty="0">
                <a:solidFill>
                  <a:srgbClr val="000000"/>
                </a:solidFill>
                <a:latin typeface="HG丸ｺﾞｼｯｸM-PRO" pitchFamily="50" charset="-128"/>
                <a:ea typeface="HG丸ｺﾞｼｯｸM-PRO" pitchFamily="50" charset="-128"/>
              </a:rPr>
              <a:t>○概要</a:t>
            </a:r>
            <a:endParaRPr lang="en-US" altLang="ja-JP" sz="2000" dirty="0">
              <a:solidFill>
                <a:srgbClr val="000000"/>
              </a:solidFill>
              <a:latin typeface="HG丸ｺﾞｼｯｸM-PRO" pitchFamily="50" charset="-128"/>
              <a:ea typeface="HG丸ｺﾞｼｯｸM-PRO" pitchFamily="50" charset="-128"/>
            </a:endParaRPr>
          </a:p>
          <a:p>
            <a:pPr marL="268288" indent="-268288"/>
            <a:r>
              <a:rPr lang="ja-JP" altLang="en-US" sz="2000" dirty="0">
                <a:solidFill>
                  <a:srgbClr val="000000"/>
                </a:solidFill>
                <a:latin typeface="HG丸ｺﾞｼｯｸM-PRO" pitchFamily="50" charset="-128"/>
                <a:ea typeface="HG丸ｺﾞｼｯｸM-PRO" pitchFamily="50" charset="-128"/>
              </a:rPr>
              <a:t>・</a:t>
            </a:r>
            <a:r>
              <a:rPr lang="ja-JP" altLang="en-US" sz="2000" u="sng" dirty="0">
                <a:solidFill>
                  <a:srgbClr val="C00000"/>
                </a:solidFill>
                <a:latin typeface="HG丸ｺﾞｼｯｸM-PRO" pitchFamily="50" charset="-128"/>
                <a:ea typeface="HG丸ｺﾞｼｯｸM-PRO" pitchFamily="50" charset="-128"/>
              </a:rPr>
              <a:t>用途の適正な配分、都市の再生の拠点整備、良好な景観の形成等の目的に応じた土地利用を実現するために設定する地域又は地区</a:t>
            </a:r>
            <a:endParaRPr lang="en-US" altLang="ja-JP" sz="2000" u="sng" dirty="0">
              <a:solidFill>
                <a:srgbClr val="C00000"/>
              </a:solidFill>
              <a:latin typeface="HG丸ｺﾞｼｯｸM-PRO" pitchFamily="50" charset="-128"/>
              <a:ea typeface="HG丸ｺﾞｼｯｸM-PRO" pitchFamily="50" charset="-128"/>
            </a:endParaRPr>
          </a:p>
          <a:p>
            <a:pPr marL="268288" indent="-268288"/>
            <a:r>
              <a:rPr lang="ja-JP" altLang="en-US" sz="2000" dirty="0">
                <a:solidFill>
                  <a:srgbClr val="000000"/>
                </a:solidFill>
                <a:latin typeface="HG丸ｺﾞｼｯｸM-PRO" pitchFamily="50" charset="-128"/>
                <a:ea typeface="HG丸ｺﾞｼｯｸM-PRO" pitchFamily="50" charset="-128"/>
              </a:rPr>
              <a:t>・地域地区には、代表例である用途地域をはじめ、特別用途地区、高度地区、景観地区、臨港地区等、多数の種類がある</a:t>
            </a:r>
            <a:endParaRPr lang="en-US" altLang="ja-JP" sz="2000" dirty="0">
              <a:solidFill>
                <a:srgbClr val="000000"/>
              </a:solidFill>
              <a:latin typeface="HG丸ｺﾞｼｯｸM-PRO" pitchFamily="50" charset="-128"/>
              <a:ea typeface="HG丸ｺﾞｼｯｸM-PRO" pitchFamily="50" charset="-128"/>
            </a:endParaRPr>
          </a:p>
        </p:txBody>
      </p:sp>
      <p:sp>
        <p:nvSpPr>
          <p:cNvPr id="2042" name="Text Box 30"/>
          <p:cNvSpPr txBox="1">
            <a:spLocks noChangeArrowheads="1"/>
          </p:cNvSpPr>
          <p:nvPr/>
        </p:nvSpPr>
        <p:spPr>
          <a:xfrm>
            <a:off x="-36" y="-9215"/>
            <a:ext cx="5995988" cy="646331"/>
          </a:xfrm>
          <a:prstGeom prst="rect">
            <a:avLst/>
          </a:prstGeom>
          <a:noFill/>
          <a:ln w="9525">
            <a:noFill/>
            <a:miter lim="800000"/>
            <a:headEnd/>
            <a:tailEnd/>
          </a:ln>
        </p:spPr>
        <p:txBody>
          <a:bodyPr>
            <a:spAutoFit/>
          </a:bodyPr>
          <a:lstStyle/>
          <a:p>
            <a:r>
              <a:rPr lang="ja-JP" altLang="en-US" sz="3600" dirty="0"/>
              <a:t>地域地区</a:t>
            </a:r>
          </a:p>
        </p:txBody>
      </p:sp>
      <p:sp>
        <p:nvSpPr>
          <p:cNvPr id="2043" name="Rectangle 8"/>
          <p:cNvSpPr>
            <a:spLocks noChangeArrowheads="1"/>
          </p:cNvSpPr>
          <p:nvPr/>
        </p:nvSpPr>
        <p:spPr>
          <a:xfrm>
            <a:off x="8675688" y="6524631"/>
            <a:ext cx="468312" cy="333375"/>
          </a:xfrm>
          <a:prstGeom prst="rect">
            <a:avLst/>
          </a:prstGeom>
          <a:noFill/>
          <a:ln w="38100">
            <a:noFill/>
            <a:prstDash val="dash"/>
            <a:miter lim="800000"/>
            <a:headEnd/>
            <a:tailEnd/>
          </a:ln>
        </p:spPr>
        <p:txBody>
          <a:bodyPr wrap="none" anchor="ctr"/>
          <a:lstStyle/>
          <a:p>
            <a:pPr algn="ctr"/>
            <a:fld id="{A2AF3B40-E6B0-4CC6-9169-A38A64BD98B3}" type="slidenum">
              <a:rPr lang="en-US" altLang="ja-JP" sz="1400"/>
              <a:pPr algn="ctr"/>
              <a:t>16</a:t>
            </a:fld>
            <a:endParaRPr lang="en-US" altLang="ja-JP" sz="1400"/>
          </a:p>
        </p:txBody>
      </p:sp>
      <p:sp>
        <p:nvSpPr>
          <p:cNvPr id="2044" name="Line 17"/>
          <p:cNvSpPr>
            <a:spLocks noChangeShapeType="1"/>
          </p:cNvSpPr>
          <p:nvPr/>
        </p:nvSpPr>
        <p:spPr>
          <a:xfrm>
            <a:off x="4" y="620688"/>
            <a:ext cx="9175179" cy="0"/>
          </a:xfrm>
          <a:prstGeom prst="line">
            <a:avLst/>
          </a:prstGeom>
          <a:noFill/>
          <a:ln w="57150">
            <a:solidFill>
              <a:srgbClr val="002060"/>
            </a:solidFill>
            <a:round/>
            <a:headEnd/>
            <a:tailEnd/>
          </a:ln>
        </p:spPr>
        <p:txBody>
          <a:bodyPr/>
          <a:lstStyle/>
          <a:p>
            <a:endParaRPr lang="ja-JP" altLang="en-US"/>
          </a:p>
        </p:txBody>
      </p:sp>
      <p:sp>
        <p:nvSpPr>
          <p:cNvPr id="2045" name="AutoShape 14"/>
          <p:cNvSpPr>
            <a:spLocks noChangeArrowheads="1"/>
          </p:cNvSpPr>
          <p:nvPr/>
        </p:nvSpPr>
        <p:spPr>
          <a:xfrm>
            <a:off x="611560" y="5949993"/>
            <a:ext cx="7920037" cy="719367"/>
          </a:xfrm>
          <a:prstGeom prst="roundRect">
            <a:avLst>
              <a:gd name="adj" fmla="val 16667"/>
            </a:avLst>
          </a:prstGeom>
          <a:solidFill>
            <a:schemeClr val="accent1"/>
          </a:solidFill>
          <a:ln w="28575">
            <a:solidFill>
              <a:schemeClr val="accent2"/>
            </a:solidFill>
            <a:round/>
            <a:headEnd/>
            <a:tailEnd/>
          </a:ln>
        </p:spPr>
        <p:txBody>
          <a:bodyPr wrap="none" anchor="ctr"/>
          <a:lstStyle/>
          <a:p>
            <a:endParaRPr lang="ja-JP" altLang="en-US"/>
          </a:p>
        </p:txBody>
      </p:sp>
      <p:sp>
        <p:nvSpPr>
          <p:cNvPr id="2046" name="AutoShape 13"/>
          <p:cNvSpPr>
            <a:spLocks noChangeArrowheads="1"/>
          </p:cNvSpPr>
          <p:nvPr/>
        </p:nvSpPr>
        <p:spPr>
          <a:xfrm>
            <a:off x="611560" y="5013889"/>
            <a:ext cx="7920037" cy="1080541"/>
          </a:xfrm>
          <a:prstGeom prst="downArrowCallout">
            <a:avLst>
              <a:gd name="adj1" fmla="val 60913"/>
              <a:gd name="adj2" fmla="val 52648"/>
              <a:gd name="adj3" fmla="val 24019"/>
              <a:gd name="adj4" fmla="val 67403"/>
            </a:avLst>
          </a:prstGeom>
          <a:solidFill>
            <a:srgbClr val="FFFFCC"/>
          </a:solidFill>
          <a:ln w="9525">
            <a:solidFill>
              <a:schemeClr val="tx1"/>
            </a:solidFill>
            <a:miter lim="800000"/>
            <a:headEnd/>
            <a:tailEnd/>
          </a:ln>
        </p:spPr>
        <p:txBody>
          <a:bodyPr wrap="none" anchor="ctr"/>
          <a:lstStyle/>
          <a:p>
            <a:endParaRPr lang="ja-JP" altLang="en-US"/>
          </a:p>
        </p:txBody>
      </p:sp>
      <p:sp>
        <p:nvSpPr>
          <p:cNvPr id="2047" name="AutoShape 11"/>
          <p:cNvSpPr>
            <a:spLocks noChangeArrowheads="1"/>
          </p:cNvSpPr>
          <p:nvPr/>
        </p:nvSpPr>
        <p:spPr>
          <a:xfrm>
            <a:off x="611560" y="2638447"/>
            <a:ext cx="7920037" cy="2467909"/>
          </a:xfrm>
          <a:prstGeom prst="downArrowCallout">
            <a:avLst>
              <a:gd name="adj1" fmla="val 24661"/>
              <a:gd name="adj2" fmla="val 22031"/>
              <a:gd name="adj3" fmla="val 10634"/>
              <a:gd name="adj4" fmla="val 84792"/>
            </a:avLst>
          </a:prstGeom>
          <a:solidFill>
            <a:srgbClr val="CCCCFF"/>
          </a:solidFill>
          <a:ln w="9525">
            <a:solidFill>
              <a:schemeClr val="tx1"/>
            </a:solidFill>
            <a:miter lim="800000"/>
            <a:headEnd/>
            <a:tailEnd/>
          </a:ln>
        </p:spPr>
        <p:txBody>
          <a:bodyPr wrap="none" anchor="ctr"/>
          <a:lstStyle/>
          <a:p>
            <a:endParaRPr lang="ja-JP" altLang="en-US"/>
          </a:p>
        </p:txBody>
      </p:sp>
      <p:sp>
        <p:nvSpPr>
          <p:cNvPr id="2048" name="Text Box 4"/>
          <p:cNvSpPr txBox="1">
            <a:spLocks noChangeArrowheads="1"/>
          </p:cNvSpPr>
          <p:nvPr/>
        </p:nvSpPr>
        <p:spPr>
          <a:xfrm>
            <a:off x="1187624" y="5158356"/>
            <a:ext cx="6816290" cy="523220"/>
          </a:xfrm>
          <a:prstGeom prst="rect">
            <a:avLst/>
          </a:prstGeom>
          <a:noFill/>
          <a:ln w="9525">
            <a:noFill/>
            <a:miter lim="800000"/>
            <a:headEnd/>
            <a:tailEnd/>
          </a:ln>
        </p:spPr>
        <p:txBody>
          <a:bodyPr wrap="none">
            <a:spAutoFit/>
          </a:bodyPr>
          <a:lstStyle/>
          <a:p>
            <a:pPr algn="ctr"/>
            <a:r>
              <a:rPr lang="ja-JP" altLang="en-US" sz="2800" dirty="0"/>
              <a:t>具体的な制限内容は、建築基準法等で規定</a:t>
            </a:r>
          </a:p>
        </p:txBody>
      </p:sp>
      <p:sp>
        <p:nvSpPr>
          <p:cNvPr id="2049" name="Text Box 5"/>
          <p:cNvSpPr txBox="1">
            <a:spLocks noChangeArrowheads="1"/>
          </p:cNvSpPr>
          <p:nvPr/>
        </p:nvSpPr>
        <p:spPr>
          <a:xfrm>
            <a:off x="1890914" y="6074845"/>
            <a:ext cx="5344733" cy="523220"/>
          </a:xfrm>
          <a:prstGeom prst="rect">
            <a:avLst/>
          </a:prstGeom>
          <a:noFill/>
          <a:ln w="9525">
            <a:noFill/>
            <a:miter lim="800000"/>
            <a:headEnd/>
            <a:tailEnd/>
          </a:ln>
        </p:spPr>
        <p:txBody>
          <a:bodyPr wrap="none">
            <a:spAutoFit/>
          </a:bodyPr>
          <a:lstStyle/>
          <a:p>
            <a:pPr algn="ctr"/>
            <a:r>
              <a:rPr lang="ja-JP" altLang="en-US" sz="2800" dirty="0"/>
              <a:t>建築確認等の手続きを通じて実現</a:t>
            </a:r>
          </a:p>
        </p:txBody>
      </p:sp>
      <p:sp>
        <p:nvSpPr>
          <p:cNvPr id="2050" name="Text Box 6"/>
          <p:cNvSpPr txBox="1">
            <a:spLocks noChangeArrowheads="1"/>
          </p:cNvSpPr>
          <p:nvPr/>
        </p:nvSpPr>
        <p:spPr>
          <a:xfrm>
            <a:off x="1618829" y="3340164"/>
            <a:ext cx="5320687" cy="1200329"/>
          </a:xfrm>
          <a:prstGeom prst="rect">
            <a:avLst/>
          </a:prstGeom>
          <a:noFill/>
          <a:ln w="9525">
            <a:noFill/>
            <a:miter lim="800000"/>
            <a:headEnd/>
            <a:tailEnd/>
          </a:ln>
        </p:spPr>
        <p:txBody>
          <a:bodyPr wrap="none">
            <a:spAutoFit/>
          </a:bodyPr>
          <a:lstStyle/>
          <a:p>
            <a:r>
              <a:rPr lang="en-US" altLang="ja-JP" sz="2400" dirty="0"/>
              <a:t>●</a:t>
            </a:r>
            <a:r>
              <a:rPr lang="ja-JP" altLang="en-US" sz="2400" dirty="0"/>
              <a:t>種類、位置及び区域（一号）</a:t>
            </a:r>
          </a:p>
          <a:p>
            <a:r>
              <a:rPr lang="ja-JP" altLang="en-US" sz="2400" dirty="0"/>
              <a:t>●地域地区毎に法で定める事項（二号）</a:t>
            </a:r>
          </a:p>
          <a:p>
            <a:r>
              <a:rPr lang="ja-JP" altLang="en-US" sz="2400" dirty="0"/>
              <a:t>●その他政令で定める事項（三号）</a:t>
            </a:r>
          </a:p>
        </p:txBody>
      </p:sp>
      <p:sp>
        <p:nvSpPr>
          <p:cNvPr id="2051" name="Text Box 9"/>
          <p:cNvSpPr txBox="1">
            <a:spLocks noChangeArrowheads="1"/>
          </p:cNvSpPr>
          <p:nvPr/>
        </p:nvSpPr>
        <p:spPr>
          <a:xfrm>
            <a:off x="612977" y="2761764"/>
            <a:ext cx="7991471" cy="461665"/>
          </a:xfrm>
          <a:prstGeom prst="rect">
            <a:avLst/>
          </a:prstGeom>
          <a:noFill/>
          <a:ln w="9525">
            <a:noFill/>
            <a:miter lim="800000"/>
            <a:headEnd/>
            <a:tailEnd/>
          </a:ln>
        </p:spPr>
        <p:txBody>
          <a:bodyPr wrap="square">
            <a:spAutoFit/>
          </a:bodyPr>
          <a:lstStyle/>
          <a:p>
            <a:pPr algn="ctr"/>
            <a:r>
              <a:rPr lang="ja-JP" altLang="en-US" sz="2400" dirty="0"/>
              <a:t>地域地区について都市計画で定める事項</a:t>
            </a:r>
            <a:r>
              <a:rPr lang="ja-JP" altLang="en-US" sz="1600" dirty="0"/>
              <a:t>（都市計画法第八条第三項）</a:t>
            </a:r>
            <a:endParaRPr lang="ja-JP" altLang="en-US" sz="2400" dirty="0"/>
          </a:p>
        </p:txBody>
      </p:sp>
      <p:sp>
        <p:nvSpPr>
          <p:cNvPr id="2052" name="AutoShape 12"/>
          <p:cNvSpPr/>
          <p:nvPr/>
        </p:nvSpPr>
        <p:spPr>
          <a:xfrm>
            <a:off x="1403726" y="3388987"/>
            <a:ext cx="287954" cy="1120133"/>
          </a:xfrm>
          <a:prstGeom prst="leftBracket">
            <a:avLst>
              <a:gd name="adj" fmla="val 37569"/>
            </a:avLst>
          </a:prstGeom>
          <a:noFill/>
          <a:ln w="9525">
            <a:solidFill>
              <a:schemeClr val="tx1"/>
            </a:solidFill>
            <a:round/>
            <a:headEnd/>
            <a:tailEnd/>
          </a:ln>
        </p:spPr>
        <p:txBody>
          <a:bodyPr wrap="none" anchor="ctr"/>
          <a:lstStyle/>
          <a:p>
            <a:endParaRPr lang="ja-JP" altLang="en-US"/>
          </a:p>
        </p:txBody>
      </p:sp>
    </p:spTree>
    <p:extLst>
      <p:ext uri="{BB962C8B-B14F-4D97-AF65-F5344CB8AC3E}">
        <p14:creationId xmlns:p14="http://schemas.microsoft.com/office/powerpoint/2010/main" val="3215073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1" name="Text Box 90"/>
          <p:cNvSpPr txBox="1">
            <a:spLocks noChangeArrowheads="1"/>
          </p:cNvSpPr>
          <p:nvPr/>
        </p:nvSpPr>
        <p:spPr>
          <a:xfrm>
            <a:off x="0" y="0"/>
            <a:ext cx="5995988" cy="646331"/>
          </a:xfrm>
          <a:prstGeom prst="rect">
            <a:avLst/>
          </a:prstGeom>
          <a:noFill/>
          <a:ln w="9525">
            <a:noFill/>
            <a:miter lim="800000"/>
            <a:headEnd/>
            <a:tailEnd/>
          </a:ln>
        </p:spPr>
        <p:txBody>
          <a:bodyPr>
            <a:spAutoFit/>
          </a:bodyPr>
          <a:lstStyle/>
          <a:p>
            <a:r>
              <a:rPr lang="ja-JP" altLang="en-US" sz="3600" dirty="0">
                <a:solidFill>
                  <a:prstClr val="black"/>
                </a:solidFill>
              </a:rPr>
              <a:t>地域地区の種類</a:t>
            </a:r>
          </a:p>
        </p:txBody>
      </p:sp>
      <p:sp>
        <p:nvSpPr>
          <p:cNvPr id="4222" name="Rectangle 96"/>
          <p:cNvSpPr>
            <a:spLocks noChangeArrowheads="1"/>
          </p:cNvSpPr>
          <p:nvPr/>
        </p:nvSpPr>
        <p:spPr>
          <a:xfrm>
            <a:off x="8706868" y="6524647"/>
            <a:ext cx="468312" cy="333375"/>
          </a:xfrm>
          <a:prstGeom prst="rect">
            <a:avLst/>
          </a:prstGeom>
          <a:noFill/>
          <a:ln w="38100">
            <a:noFill/>
            <a:prstDash val="dash"/>
            <a:miter lim="800000"/>
            <a:headEnd/>
            <a:tailEnd/>
          </a:ln>
        </p:spPr>
        <p:txBody>
          <a:bodyPr wrap="none" anchor="ctr"/>
          <a:lstStyle/>
          <a:p>
            <a:pPr algn="ctr"/>
            <a:fld id="{FE95CBA9-0885-4109-BE0B-F95C115FF684}" type="slidenum">
              <a:rPr lang="en-US" altLang="ja-JP" sz="1400">
                <a:solidFill>
                  <a:prstClr val="black"/>
                </a:solidFill>
              </a:rPr>
              <a:pPr algn="ctr"/>
              <a:t>17</a:t>
            </a:fld>
            <a:endParaRPr lang="en-US" altLang="ja-JP" sz="1400">
              <a:solidFill>
                <a:prstClr val="black"/>
              </a:solidFill>
            </a:endParaRPr>
          </a:p>
        </p:txBody>
      </p:sp>
      <p:graphicFrame>
        <p:nvGraphicFramePr>
          <p:cNvPr id="4223" name="表 7"/>
          <p:cNvGraphicFramePr>
            <a:graphicFrameLocks noGrp="1"/>
          </p:cNvGraphicFramePr>
          <p:nvPr>
            <p:extLst>
              <p:ext uri="{D42A27DB-BD31-4B8C-83A1-F6EECF244321}">
                <p14:modId xmlns:p14="http://schemas.microsoft.com/office/powerpoint/2010/main" val="3215193349"/>
              </p:ext>
            </p:extLst>
          </p:nvPr>
        </p:nvGraphicFramePr>
        <p:xfrm>
          <a:off x="66870" y="920535"/>
          <a:ext cx="8640000" cy="5760720"/>
        </p:xfrm>
        <a:graphic>
          <a:graphicData uri="http://schemas.openxmlformats.org/drawingml/2006/table">
            <a:tbl>
              <a:tblPr firstRow="1" bandRow="1">
                <a:tableStyleId>{5C22544A-7EE6-4342-B048-85BDC9FD1C3A}</a:tableStyleId>
              </a:tblPr>
              <a:tblGrid>
                <a:gridCol w="1439680">
                  <a:extLst>
                    <a:ext uri="{9D8B030D-6E8A-4147-A177-3AD203B41FA5}">
                      <a16:colId xmlns:a16="http://schemas.microsoft.com/office/drawing/2014/main" val="20000"/>
                    </a:ext>
                  </a:extLst>
                </a:gridCol>
                <a:gridCol w="7200320">
                  <a:extLst>
                    <a:ext uri="{9D8B030D-6E8A-4147-A177-3AD203B41FA5}">
                      <a16:colId xmlns:a16="http://schemas.microsoft.com/office/drawing/2014/main" val="20001"/>
                    </a:ext>
                  </a:extLst>
                </a:gridCol>
              </a:tblGrid>
              <a:tr h="370840">
                <a:tc>
                  <a:txBody>
                    <a:bodyPr/>
                    <a:lstStyle/>
                    <a:p>
                      <a:pPr algn="ctr"/>
                      <a:r>
                        <a:rPr kumimoji="1" lang="ja-JP" altLang="en-US" sz="2400" dirty="0"/>
                        <a:t>類型</a:t>
                      </a:r>
                    </a:p>
                  </a:txBody>
                  <a:tcPr/>
                </a:tc>
                <a:tc>
                  <a:txBody>
                    <a:bodyPr/>
                    <a:lstStyle/>
                    <a:p>
                      <a:pPr algn="ctr"/>
                      <a:r>
                        <a:rPr kumimoji="1" lang="ja-JP" altLang="en-US" sz="2400" dirty="0"/>
                        <a:t>地域地区</a:t>
                      </a:r>
                    </a:p>
                  </a:txBody>
                  <a:tcPr/>
                </a:tc>
                <a:extLst>
                  <a:ext uri="{0D108BD9-81ED-4DB2-BD59-A6C34878D82A}">
                    <a16:rowId xmlns:a16="http://schemas.microsoft.com/office/drawing/2014/main" val="10000"/>
                  </a:ext>
                </a:extLst>
              </a:tr>
              <a:tr h="370840">
                <a:tc>
                  <a:txBody>
                    <a:bodyPr/>
                    <a:lstStyle/>
                    <a:p>
                      <a:pPr algn="ctr"/>
                      <a:r>
                        <a:rPr kumimoji="1" lang="ja-JP" altLang="en-US" sz="2400" dirty="0"/>
                        <a:t>用途</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u="none" strike="noStrike" cap="none" normalizeH="0" baseline="0" dirty="0">
                          <a:ln>
                            <a:noFill/>
                          </a:ln>
                          <a:effectLst/>
                        </a:rPr>
                        <a:t>用途地域、特別用途地区、特定用途制限地域</a:t>
                      </a:r>
                      <a:r>
                        <a:rPr kumimoji="1" lang="zh-TW" altLang="en-US" sz="2400" u="none" strike="noStrike" cap="none" normalizeH="0" baseline="0" dirty="0">
                          <a:ln>
                            <a:noFill/>
                          </a:ln>
                          <a:effectLst/>
                          <a:latin typeface="ＭＳ Ｐゴシック" panose="020B0600070205080204" pitchFamily="50" charset="-128"/>
                          <a:ea typeface="ＭＳ Ｐゴシック" panose="020B0600070205080204" pitchFamily="50" charset="-128"/>
                        </a:rPr>
                        <a:t>、特定用途誘導地区、</a:t>
                      </a:r>
                      <a:r>
                        <a:rPr kumimoji="1" lang="ja-JP" altLang="en-US" sz="2400" u="none" strike="noStrike" cap="none" normalizeH="0" baseline="0" dirty="0">
                          <a:ln>
                            <a:noFill/>
                          </a:ln>
                          <a:effectLst/>
                          <a:latin typeface="ＭＳ Ｐゴシック" panose="020B0600070205080204" pitchFamily="50" charset="-128"/>
                          <a:ea typeface="ＭＳ Ｐゴシック" panose="020B0600070205080204" pitchFamily="50" charset="-128"/>
                        </a:rPr>
                        <a:t>居住環境向上用途誘導地区、</a:t>
                      </a:r>
                      <a:r>
                        <a:rPr kumimoji="1" lang="zh-TW" altLang="en-US" sz="2400" u="none" strike="noStrike" cap="none" normalizeH="0" baseline="0" dirty="0">
                          <a:ln>
                            <a:noFill/>
                          </a:ln>
                          <a:effectLst/>
                          <a:latin typeface="ＭＳ Ｐゴシック" panose="020B0600070205080204" pitchFamily="50" charset="-128"/>
                          <a:ea typeface="ＭＳ Ｐゴシック" panose="020B0600070205080204" pitchFamily="50" charset="-128"/>
                        </a:rPr>
                        <a:t>居住調整地域</a:t>
                      </a:r>
                      <a:endParaRPr kumimoji="1" lang="ja-JP" altLang="en-US" sz="24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endParaRPr>
                    </a:p>
                  </a:txBody>
                  <a:tcPr/>
                </a:tc>
                <a:extLst>
                  <a:ext uri="{0D108BD9-81ED-4DB2-BD59-A6C34878D82A}">
                    <a16:rowId xmlns:a16="http://schemas.microsoft.com/office/drawing/2014/main" val="10001"/>
                  </a:ext>
                </a:extLst>
              </a:tr>
              <a:tr h="370840">
                <a:tc>
                  <a:txBody>
                    <a:bodyPr/>
                    <a:lstStyle/>
                    <a:p>
                      <a:pPr algn="ctr"/>
                      <a:r>
                        <a:rPr kumimoji="1" lang="ja-JP" altLang="en-US" sz="2400" dirty="0"/>
                        <a:t>防火</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u="none" strike="noStrike" cap="none" normalizeH="0" baseline="0" dirty="0">
                          <a:ln>
                            <a:noFill/>
                          </a:ln>
                          <a:effectLst/>
                        </a:rPr>
                        <a:t>防火地域、準防火地域、特定防災街区整備地区</a:t>
                      </a:r>
                      <a:endParaRPr kumimoji="1" lang="ja-JP" altLang="en-US" sz="2400" b="0" i="0" u="none" strike="noStrike" cap="none" normalizeH="0" baseline="0" dirty="0">
                        <a:ln>
                          <a:noFill/>
                        </a:ln>
                        <a:solidFill>
                          <a:schemeClr val="tx1"/>
                        </a:solidFill>
                        <a:effectLst/>
                        <a:latin typeface="Arial" charset="0"/>
                        <a:ea typeface="ＭＳ Ｐゴシック" charset="-128"/>
                      </a:endParaRPr>
                    </a:p>
                  </a:txBody>
                  <a:tcPr/>
                </a:tc>
                <a:extLst>
                  <a:ext uri="{0D108BD9-81ED-4DB2-BD59-A6C34878D82A}">
                    <a16:rowId xmlns:a16="http://schemas.microsoft.com/office/drawing/2014/main" val="10002"/>
                  </a:ext>
                </a:extLst>
              </a:tr>
              <a:tr h="370840">
                <a:tc>
                  <a:txBody>
                    <a:bodyPr/>
                    <a:lstStyle/>
                    <a:p>
                      <a:pPr algn="ctr"/>
                      <a:r>
                        <a:rPr kumimoji="1" lang="ja-JP" altLang="en-US" sz="2400" dirty="0"/>
                        <a:t>形態</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u="none" strike="noStrike" cap="none" normalizeH="0" baseline="0" dirty="0">
                          <a:ln>
                            <a:noFill/>
                          </a:ln>
                          <a:effectLst/>
                        </a:rPr>
                        <a:t>高度地区、特定街区、高度利用地区、高層住居誘導地区、特例容積率適用地区、都市再生特別地区</a:t>
                      </a:r>
                      <a:endParaRPr kumimoji="1" lang="ja-JP" altLang="en-US" sz="2400" b="0" i="0" u="none" strike="noStrike" cap="none" normalizeH="0" baseline="0" dirty="0">
                        <a:ln>
                          <a:noFill/>
                        </a:ln>
                        <a:solidFill>
                          <a:schemeClr val="tx1"/>
                        </a:solidFill>
                        <a:effectLst/>
                        <a:latin typeface="Arial" charset="0"/>
                        <a:ea typeface="ＭＳ Ｐゴシック" charset="-128"/>
                      </a:endParaRPr>
                    </a:p>
                  </a:txBody>
                  <a:tcPr/>
                </a:tc>
                <a:extLst>
                  <a:ext uri="{0D108BD9-81ED-4DB2-BD59-A6C34878D82A}">
                    <a16:rowId xmlns:a16="http://schemas.microsoft.com/office/drawing/2014/main" val="10003"/>
                  </a:ext>
                </a:extLst>
              </a:tr>
              <a:tr h="370840">
                <a:tc>
                  <a:txBody>
                    <a:bodyPr/>
                    <a:lstStyle/>
                    <a:p>
                      <a:pPr algn="ctr"/>
                      <a:r>
                        <a:rPr kumimoji="1" lang="ja-JP" altLang="en-US" sz="2400" dirty="0"/>
                        <a:t>景観</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2400" u="none" strike="noStrike" cap="none" normalizeH="0" baseline="0" dirty="0">
                          <a:ln>
                            <a:noFill/>
                          </a:ln>
                          <a:effectLst/>
                          <a:latin typeface="ＭＳ Ｐゴシック" panose="020B0600070205080204" pitchFamily="50" charset="-128"/>
                          <a:ea typeface="ＭＳ Ｐゴシック" panose="020B0600070205080204" pitchFamily="50" charset="-128"/>
                        </a:rPr>
                        <a:t>景観地区、伝統的建造物群保存地区、風致地区、歴史的風土特別保存地区、第一種歴史的風土保存地区、第二種歴史的風土保存地区</a:t>
                      </a:r>
                      <a:endParaRPr kumimoji="1" lang="zh-TW" altLang="en-US" sz="2400" b="0" i="0" u="none" strike="noStrike" cap="none" normalizeH="0" baseline="0" dirty="0">
                        <a:ln>
                          <a:noFill/>
                        </a:ln>
                        <a:solidFill>
                          <a:schemeClr val="tx1"/>
                        </a:solidFill>
                        <a:effectLst/>
                        <a:latin typeface="ＭＳ Ｐゴシック" panose="020B0600070205080204" pitchFamily="50" charset="-128"/>
                        <a:ea typeface="ＭＳ Ｐゴシック" panose="020B0600070205080204" pitchFamily="50" charset="-128"/>
                      </a:endParaRPr>
                    </a:p>
                  </a:txBody>
                  <a:tcPr/>
                </a:tc>
                <a:extLst>
                  <a:ext uri="{0D108BD9-81ED-4DB2-BD59-A6C34878D82A}">
                    <a16:rowId xmlns:a16="http://schemas.microsoft.com/office/drawing/2014/main" val="10004"/>
                  </a:ext>
                </a:extLst>
              </a:tr>
              <a:tr h="370840">
                <a:tc>
                  <a:txBody>
                    <a:bodyPr/>
                    <a:lstStyle/>
                    <a:p>
                      <a:pPr algn="ctr"/>
                      <a:r>
                        <a:rPr kumimoji="1" lang="ja-JP" altLang="en-US" sz="2400" dirty="0"/>
                        <a:t>緑</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u="none" strike="noStrike" cap="none" normalizeH="0" baseline="0" dirty="0">
                          <a:ln>
                            <a:noFill/>
                          </a:ln>
                          <a:effectLst/>
                        </a:rPr>
                        <a:t>緑地保全地域、特別緑地保全地区、緑化地域、生産緑地地区</a:t>
                      </a:r>
                      <a:endParaRPr kumimoji="1" lang="ja-JP" altLang="en-US" sz="2400" b="0" i="0" u="none" strike="noStrike" cap="none" normalizeH="0" baseline="0" dirty="0">
                        <a:ln>
                          <a:noFill/>
                        </a:ln>
                        <a:solidFill>
                          <a:schemeClr val="tx1"/>
                        </a:solidFill>
                        <a:effectLst/>
                        <a:latin typeface="Arial" charset="0"/>
                        <a:ea typeface="ＭＳ Ｐゴシック" charset="-128"/>
                      </a:endParaRPr>
                    </a:p>
                  </a:txBody>
                  <a:tcPr/>
                </a:tc>
                <a:extLst>
                  <a:ext uri="{0D108BD9-81ED-4DB2-BD59-A6C34878D82A}">
                    <a16:rowId xmlns:a16="http://schemas.microsoft.com/office/drawing/2014/main" val="10005"/>
                  </a:ext>
                </a:extLst>
              </a:tr>
              <a:tr h="370840">
                <a:tc>
                  <a:txBody>
                    <a:bodyPr/>
                    <a:lstStyle/>
                    <a:p>
                      <a:pPr algn="ctr"/>
                      <a:r>
                        <a:rPr kumimoji="1" lang="ja-JP" altLang="en-US" sz="2400" dirty="0"/>
                        <a:t>特定機能</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u="none" strike="noStrike" cap="none" normalizeH="0" baseline="0" dirty="0">
                          <a:ln>
                            <a:noFill/>
                          </a:ln>
                          <a:effectLst/>
                        </a:rPr>
                        <a:t>駐車場整備地区、臨港地区、流通業務地区、航空機騒音障害防止地区、航空機騒音障害防止特別地区</a:t>
                      </a:r>
                      <a:endParaRPr kumimoji="1" lang="ja-JP" altLang="en-US" sz="2400" b="0" i="0" u="none" strike="noStrike" cap="none" normalizeH="0" baseline="0" dirty="0">
                        <a:ln>
                          <a:noFill/>
                        </a:ln>
                        <a:solidFill>
                          <a:schemeClr val="tx1"/>
                        </a:solidFill>
                        <a:effectLst/>
                        <a:latin typeface="Arial" charset="0"/>
                        <a:ea typeface="ＭＳ Ｐゴシック" charset="-128"/>
                      </a:endParaRPr>
                    </a:p>
                  </a:txBody>
                  <a:tcPr/>
                </a:tc>
                <a:extLst>
                  <a:ext uri="{0D108BD9-81ED-4DB2-BD59-A6C34878D82A}">
                    <a16:rowId xmlns:a16="http://schemas.microsoft.com/office/drawing/2014/main" val="10006"/>
                  </a:ext>
                </a:extLst>
              </a:tr>
            </a:tbl>
          </a:graphicData>
        </a:graphic>
      </p:graphicFrame>
      <p:sp>
        <p:nvSpPr>
          <p:cNvPr id="4224" name="Line 17"/>
          <p:cNvSpPr>
            <a:spLocks noChangeShapeType="1"/>
          </p:cNvSpPr>
          <p:nvPr/>
        </p:nvSpPr>
        <p:spPr>
          <a:xfrm>
            <a:off x="0" y="620688"/>
            <a:ext cx="9175179" cy="0"/>
          </a:xfrm>
          <a:prstGeom prst="line">
            <a:avLst/>
          </a:prstGeom>
          <a:noFill/>
          <a:ln w="57150">
            <a:solidFill>
              <a:srgbClr val="002060"/>
            </a:solidFill>
            <a:round/>
            <a:headEnd/>
            <a:tailEnd/>
          </a:ln>
        </p:spPr>
        <p:txBody>
          <a:bodyPr/>
          <a:lstStyle/>
          <a:p>
            <a:endParaRPr lang="ja-JP" altLang="en-US">
              <a:solidFill>
                <a:prstClr val="black"/>
              </a:solidFill>
            </a:endParaRPr>
          </a:p>
        </p:txBody>
      </p:sp>
    </p:spTree>
    <p:extLst>
      <p:ext uri="{BB962C8B-B14F-4D97-AF65-F5344CB8AC3E}">
        <p14:creationId xmlns:p14="http://schemas.microsoft.com/office/powerpoint/2010/main" val="58844153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6" name="テキスト ボックス 36"/>
          <p:cNvSpPr txBox="1"/>
          <p:nvPr/>
        </p:nvSpPr>
        <p:spPr>
          <a:xfrm>
            <a:off x="117475" y="692702"/>
            <a:ext cx="8934450" cy="6084007"/>
          </a:xfrm>
          <a:prstGeom prst="rect">
            <a:avLst/>
          </a:prstGeom>
          <a:ln/>
        </p:spPr>
        <p:style>
          <a:lnRef idx="2">
            <a:schemeClr val="accent3"/>
          </a:lnRef>
          <a:fillRef idx="1">
            <a:schemeClr val="lt1"/>
          </a:fillRef>
          <a:effectRef idx="0">
            <a:schemeClr val="accent3"/>
          </a:effectRef>
          <a:fontRef idx="minor">
            <a:schemeClr val="dk1"/>
          </a:fontRef>
        </p:style>
        <p:txBody>
          <a:bodyPr wrap="square">
            <a:spAutoFit/>
          </a:bodyPr>
          <a:lstStyle/>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1400">
              <a:solidFill>
                <a:srgbClr val="000000"/>
              </a:solidFill>
              <a:latin typeface="ＭＳ Ｐゴシック" charset="-128"/>
            </a:endParaRPr>
          </a:p>
          <a:p>
            <a:pPr defTabSz="854075">
              <a:defRPr/>
            </a:pPr>
            <a:endParaRPr lang="en-US" altLang="ja-JP" sz="900">
              <a:solidFill>
                <a:srgbClr val="000000"/>
              </a:solidFill>
              <a:latin typeface="ＭＳ Ｐゴシック" charset="-128"/>
            </a:endParaRPr>
          </a:p>
          <a:p>
            <a:pPr defTabSz="854075">
              <a:defRPr/>
            </a:pPr>
            <a:endParaRPr lang="en-US" altLang="ja-JP" sz="900">
              <a:solidFill>
                <a:srgbClr val="000000"/>
              </a:solidFill>
              <a:latin typeface="ＭＳ Ｐゴシック" charset="-128"/>
            </a:endParaRPr>
          </a:p>
        </p:txBody>
      </p:sp>
      <p:sp>
        <p:nvSpPr>
          <p:cNvPr id="2067" name="テキスト ボックス 31"/>
          <p:cNvSpPr txBox="1">
            <a:spLocks noChangeArrowheads="1"/>
          </p:cNvSpPr>
          <p:nvPr/>
        </p:nvSpPr>
        <p:spPr>
          <a:xfrm>
            <a:off x="113857" y="692700"/>
            <a:ext cx="8850761" cy="1908215"/>
          </a:xfrm>
          <a:prstGeom prst="rect">
            <a:avLst/>
          </a:prstGeom>
          <a:noFill/>
          <a:ln w="9525">
            <a:noFill/>
            <a:miter lim="800000"/>
            <a:headEnd/>
            <a:tailEnd/>
          </a:ln>
        </p:spPr>
        <p:txBody>
          <a:bodyPr wrap="square">
            <a:spAutoFit/>
          </a:bodyPr>
          <a:lstStyle/>
          <a:p>
            <a:pPr marL="268288" indent="-268288"/>
            <a:r>
              <a:rPr lang="ja-JP" altLang="en-US" sz="2000" dirty="0">
                <a:solidFill>
                  <a:srgbClr val="000000"/>
                </a:solidFill>
                <a:latin typeface="HG丸ｺﾞｼｯｸM-PRO" pitchFamily="50" charset="-128"/>
                <a:ea typeface="HG丸ｺﾞｼｯｸM-PRO" pitchFamily="50" charset="-128"/>
              </a:rPr>
              <a:t>・住居、商業、工業等の</a:t>
            </a:r>
            <a:r>
              <a:rPr lang="ja-JP" altLang="en-US" sz="2000" u="sng" dirty="0">
                <a:solidFill>
                  <a:srgbClr val="C00000"/>
                </a:solidFill>
                <a:latin typeface="HG丸ｺﾞｼｯｸM-PRO" pitchFamily="50" charset="-128"/>
                <a:ea typeface="HG丸ｺﾞｼｯｸM-PRO" pitchFamily="50" charset="-128"/>
              </a:rPr>
              <a:t>用途を適正に配分して都市機能を維持増進し、住居の環境を保護し、商業、工業等の利便を増進することが目的</a:t>
            </a:r>
            <a:endParaRPr lang="en-US" altLang="ja-JP" sz="2000" u="sng" dirty="0">
              <a:solidFill>
                <a:srgbClr val="C00000"/>
              </a:solidFill>
              <a:latin typeface="HG丸ｺﾞｼｯｸM-PRO" pitchFamily="50" charset="-128"/>
              <a:ea typeface="HG丸ｺﾞｼｯｸM-PRO" pitchFamily="50" charset="-128"/>
            </a:endParaRPr>
          </a:p>
          <a:p>
            <a:pPr marL="268288" indent="-268288" defTabSz="179388">
              <a:tabLst>
                <a:tab pos="4208463" algn="l"/>
              </a:tabLst>
            </a:pPr>
            <a:r>
              <a:rPr lang="ja-JP" altLang="en-US" sz="2000" dirty="0">
                <a:solidFill>
                  <a:srgbClr val="000000"/>
                </a:solidFill>
                <a:latin typeface="HG丸ｺﾞｼｯｸM-PRO" pitchFamily="50" charset="-128"/>
                <a:ea typeface="HG丸ｺﾞｼｯｸM-PRO" pitchFamily="50" charset="-128"/>
              </a:rPr>
              <a:t>・建築物の用途や建築物の形態制限（容積率、建蔽率、高さ等）について、</a:t>
            </a:r>
            <a:endParaRPr lang="en-US" altLang="ja-JP" sz="2000" dirty="0">
              <a:solidFill>
                <a:srgbClr val="000000"/>
              </a:solidFill>
              <a:latin typeface="HG丸ｺﾞｼｯｸM-PRO" pitchFamily="50" charset="-128"/>
              <a:ea typeface="HG丸ｺﾞｼｯｸM-PRO" pitchFamily="50" charset="-128"/>
            </a:endParaRPr>
          </a:p>
          <a:p>
            <a:pPr defTabSz="179388">
              <a:tabLst>
                <a:tab pos="4208463" algn="l"/>
              </a:tabLst>
            </a:pPr>
            <a:r>
              <a:rPr lang="ja-JP" altLang="en-US" sz="2000" dirty="0">
                <a:solidFill>
                  <a:srgbClr val="000000"/>
                </a:solidFill>
                <a:latin typeface="HG丸ｺﾞｼｯｸM-PRO" pitchFamily="50" charset="-128"/>
                <a:ea typeface="HG丸ｺﾞｼｯｸM-PRO" pitchFamily="50" charset="-128"/>
              </a:rPr>
              <a:t>　地方公共団体が都市計画の内容として決定</a:t>
            </a:r>
            <a:endParaRPr lang="en-US" altLang="ja-JP" sz="2000" dirty="0">
              <a:solidFill>
                <a:srgbClr val="000000"/>
              </a:solidFill>
              <a:latin typeface="HG丸ｺﾞｼｯｸM-PRO" pitchFamily="50" charset="-128"/>
              <a:ea typeface="HG丸ｺﾞｼｯｸM-PRO" pitchFamily="50" charset="-128"/>
            </a:endParaRPr>
          </a:p>
          <a:p>
            <a:pPr marL="450850" indent="-450850">
              <a:tabLst>
                <a:tab pos="4208463" algn="l"/>
              </a:tabLst>
            </a:pPr>
            <a:r>
              <a:rPr lang="ja-JP" altLang="en-US" sz="2000" dirty="0">
                <a:solidFill>
                  <a:srgbClr val="000000"/>
                </a:solidFill>
                <a:latin typeface="HG丸ｺﾞｼｯｸM-PRO" pitchFamily="50" charset="-128"/>
                <a:ea typeface="HG丸ｺﾞｼｯｸM-PRO" pitchFamily="50" charset="-128"/>
              </a:rPr>
              <a:t>　</a:t>
            </a:r>
            <a:r>
              <a:rPr lang="ja-JP" altLang="en-US" dirty="0">
                <a:solidFill>
                  <a:srgbClr val="000000"/>
                </a:solidFill>
                <a:latin typeface="HG丸ｺﾞｼｯｸM-PRO" pitchFamily="50" charset="-128"/>
                <a:ea typeface="HG丸ｺﾞｼｯｸM-PRO" pitchFamily="50" charset="-128"/>
              </a:rPr>
              <a:t>（容積率、建蔽率、高さ等の具体的数値については、用途地域の種類毎に建築基準法で定められているメニューの中から都市計画で選択）</a:t>
            </a:r>
            <a:endParaRPr lang="en-US" altLang="ja-JP" dirty="0">
              <a:solidFill>
                <a:srgbClr val="000000"/>
              </a:solidFill>
              <a:latin typeface="HG丸ｺﾞｼｯｸM-PRO" pitchFamily="50" charset="-128"/>
              <a:ea typeface="HG丸ｺﾞｼｯｸM-PRO" pitchFamily="50" charset="-128"/>
            </a:endParaRPr>
          </a:p>
        </p:txBody>
      </p:sp>
      <p:sp>
        <p:nvSpPr>
          <p:cNvPr id="2068" name="Text Box 30"/>
          <p:cNvSpPr txBox="1">
            <a:spLocks noChangeArrowheads="1"/>
          </p:cNvSpPr>
          <p:nvPr/>
        </p:nvSpPr>
        <p:spPr>
          <a:xfrm>
            <a:off x="-36" y="-9215"/>
            <a:ext cx="5995988" cy="646331"/>
          </a:xfrm>
          <a:prstGeom prst="rect">
            <a:avLst/>
          </a:prstGeom>
          <a:noFill/>
          <a:ln w="9525">
            <a:noFill/>
            <a:miter lim="800000"/>
            <a:headEnd/>
            <a:tailEnd/>
          </a:ln>
        </p:spPr>
        <p:txBody>
          <a:bodyPr>
            <a:spAutoFit/>
          </a:bodyPr>
          <a:lstStyle/>
          <a:p>
            <a:r>
              <a:rPr lang="ja-JP" altLang="en-US" sz="3600" dirty="0">
                <a:solidFill>
                  <a:prstClr val="black"/>
                </a:solidFill>
              </a:rPr>
              <a:t>用途地域</a:t>
            </a:r>
          </a:p>
        </p:txBody>
      </p:sp>
      <p:sp>
        <p:nvSpPr>
          <p:cNvPr id="2069" name="Rectangle 8"/>
          <p:cNvSpPr>
            <a:spLocks noChangeArrowheads="1"/>
          </p:cNvSpPr>
          <p:nvPr/>
        </p:nvSpPr>
        <p:spPr>
          <a:xfrm>
            <a:off x="8675688" y="6524631"/>
            <a:ext cx="468312" cy="333375"/>
          </a:xfrm>
          <a:prstGeom prst="rect">
            <a:avLst/>
          </a:prstGeom>
          <a:noFill/>
          <a:ln w="38100">
            <a:noFill/>
            <a:prstDash val="dash"/>
            <a:miter lim="800000"/>
            <a:headEnd/>
            <a:tailEnd/>
          </a:ln>
        </p:spPr>
        <p:txBody>
          <a:bodyPr wrap="none" anchor="ctr"/>
          <a:lstStyle/>
          <a:p>
            <a:pPr algn="ctr"/>
            <a:fld id="{A2AF3B40-E6B0-4CC6-9169-A38A64BD98B3}" type="slidenum">
              <a:rPr lang="en-US" altLang="ja-JP" sz="1400">
                <a:solidFill>
                  <a:prstClr val="black"/>
                </a:solidFill>
              </a:rPr>
              <a:pPr algn="ctr"/>
              <a:t>18</a:t>
            </a:fld>
            <a:endParaRPr lang="en-US" altLang="ja-JP" sz="1400">
              <a:solidFill>
                <a:prstClr val="black"/>
              </a:solidFill>
            </a:endParaRPr>
          </a:p>
        </p:txBody>
      </p:sp>
      <p:sp>
        <p:nvSpPr>
          <p:cNvPr id="2070" name="Line 17"/>
          <p:cNvSpPr>
            <a:spLocks noChangeShapeType="1"/>
          </p:cNvSpPr>
          <p:nvPr/>
        </p:nvSpPr>
        <p:spPr>
          <a:xfrm>
            <a:off x="4" y="620688"/>
            <a:ext cx="9175179" cy="0"/>
          </a:xfrm>
          <a:prstGeom prst="line">
            <a:avLst/>
          </a:prstGeom>
          <a:noFill/>
          <a:ln w="57150">
            <a:solidFill>
              <a:srgbClr val="002060"/>
            </a:solidFill>
            <a:round/>
            <a:headEnd/>
            <a:tailEnd/>
          </a:ln>
        </p:spPr>
        <p:txBody>
          <a:bodyPr/>
          <a:lstStyle/>
          <a:p>
            <a:endParaRPr lang="ja-JP" altLang="en-US">
              <a:solidFill>
                <a:prstClr val="black"/>
              </a:solidFill>
            </a:endParaRPr>
          </a:p>
        </p:txBody>
      </p:sp>
      <p:pic>
        <p:nvPicPr>
          <p:cNvPr id="2071" name="Picture 26" descr="統合版（青森市都市計画図）"/>
          <p:cNvPicPr>
            <a:picLocks noChangeArrowheads="1"/>
          </p:cNvPicPr>
          <p:nvPr/>
        </p:nvPicPr>
        <p:blipFill>
          <a:blip r:embed="rId3"/>
          <a:srcRect t="4166" r="10832" b="14993"/>
          <a:stretch>
            <a:fillRect/>
          </a:stretch>
        </p:blipFill>
        <p:spPr>
          <a:xfrm>
            <a:off x="766265" y="2648347"/>
            <a:ext cx="7910191" cy="4093021"/>
          </a:xfrm>
          <a:prstGeom prst="rect">
            <a:avLst/>
          </a:prstGeom>
          <a:noFill/>
        </p:spPr>
      </p:pic>
      <p:sp>
        <p:nvSpPr>
          <p:cNvPr id="2072" name="Text Box 20"/>
          <p:cNvSpPr txBox="1">
            <a:spLocks noChangeArrowheads="1"/>
          </p:cNvSpPr>
          <p:nvPr/>
        </p:nvSpPr>
        <p:spPr>
          <a:xfrm>
            <a:off x="466619" y="4653093"/>
            <a:ext cx="2232000" cy="288000"/>
          </a:xfrm>
          <a:prstGeom prst="rect">
            <a:avLst/>
          </a:prstGeom>
          <a:solidFill>
            <a:srgbClr val="F9B680"/>
          </a:solidFill>
          <a:ln w="25400">
            <a:solidFill>
              <a:srgbClr val="969696"/>
            </a:solidFill>
            <a:miter lim="800000"/>
            <a:headEnd/>
            <a:tailEnd/>
          </a:ln>
          <a:effectLst/>
        </p:spPr>
        <p:txBody>
          <a:bodyPr wrap="square">
            <a:spAutoFit/>
          </a:bodyPr>
          <a:lstStyle/>
          <a:p>
            <a:pPr>
              <a:spcBef>
                <a:spcPct val="50000"/>
              </a:spcBef>
            </a:pPr>
            <a:r>
              <a:rPr lang="ja-JP" altLang="en-US" sz="1200" dirty="0">
                <a:solidFill>
                  <a:prstClr val="black"/>
                </a:solidFill>
                <a:latin typeface="HG丸ｺﾞｼｯｸM-PRO" pitchFamily="50" charset="-128"/>
                <a:ea typeface="HG丸ｺﾞｼｯｸM-PRO" pitchFamily="50" charset="-128"/>
              </a:rPr>
              <a:t>準住居地域</a:t>
            </a:r>
          </a:p>
        </p:txBody>
      </p:sp>
      <p:sp>
        <p:nvSpPr>
          <p:cNvPr id="2073" name="Text Box 21"/>
          <p:cNvSpPr txBox="1">
            <a:spLocks noChangeArrowheads="1"/>
          </p:cNvSpPr>
          <p:nvPr/>
        </p:nvSpPr>
        <p:spPr>
          <a:xfrm>
            <a:off x="466619" y="5229157"/>
            <a:ext cx="2232000" cy="288000"/>
          </a:xfrm>
          <a:prstGeom prst="rect">
            <a:avLst/>
          </a:prstGeom>
          <a:solidFill>
            <a:srgbClr val="EFA4B8"/>
          </a:solidFill>
          <a:ln w="25400">
            <a:solidFill>
              <a:srgbClr val="969696"/>
            </a:solidFill>
            <a:miter lim="800000"/>
            <a:headEnd/>
            <a:tailEnd/>
          </a:ln>
          <a:effectLst/>
        </p:spPr>
        <p:txBody>
          <a:bodyPr wrap="square">
            <a:spAutoFit/>
          </a:bodyPr>
          <a:lstStyle/>
          <a:p>
            <a:pPr>
              <a:spcBef>
                <a:spcPct val="50000"/>
              </a:spcBef>
            </a:pPr>
            <a:r>
              <a:rPr lang="ja-JP" altLang="en-US" sz="1200" dirty="0">
                <a:solidFill>
                  <a:prstClr val="black"/>
                </a:solidFill>
                <a:latin typeface="HG丸ｺﾞｼｯｸM-PRO" pitchFamily="50" charset="-128"/>
                <a:ea typeface="HG丸ｺﾞｼｯｸM-PRO" pitchFamily="50" charset="-128"/>
              </a:rPr>
              <a:t>近隣商業地域</a:t>
            </a:r>
          </a:p>
        </p:txBody>
      </p:sp>
      <p:sp>
        <p:nvSpPr>
          <p:cNvPr id="2074" name="Text Box 22"/>
          <p:cNvSpPr txBox="1">
            <a:spLocks noChangeArrowheads="1"/>
          </p:cNvSpPr>
          <p:nvPr/>
        </p:nvSpPr>
        <p:spPr>
          <a:xfrm>
            <a:off x="466619" y="5517189"/>
            <a:ext cx="2232000" cy="288000"/>
          </a:xfrm>
          <a:prstGeom prst="rect">
            <a:avLst/>
          </a:prstGeom>
          <a:solidFill>
            <a:srgbClr val="EC524F"/>
          </a:solidFill>
          <a:ln w="25400">
            <a:solidFill>
              <a:srgbClr val="969696"/>
            </a:solidFill>
            <a:miter lim="800000"/>
            <a:headEnd/>
            <a:tailEnd/>
          </a:ln>
          <a:effectLst/>
        </p:spPr>
        <p:txBody>
          <a:bodyPr wrap="square">
            <a:spAutoFit/>
          </a:bodyPr>
          <a:lstStyle/>
          <a:p>
            <a:pPr>
              <a:spcBef>
                <a:spcPct val="50000"/>
              </a:spcBef>
            </a:pPr>
            <a:r>
              <a:rPr lang="ja-JP" altLang="en-US" sz="1200" dirty="0">
                <a:solidFill>
                  <a:prstClr val="black"/>
                </a:solidFill>
                <a:latin typeface="HG丸ｺﾞｼｯｸM-PRO" pitchFamily="50" charset="-128"/>
                <a:ea typeface="HG丸ｺﾞｼｯｸM-PRO" pitchFamily="50" charset="-128"/>
              </a:rPr>
              <a:t>商業地域</a:t>
            </a:r>
          </a:p>
        </p:txBody>
      </p:sp>
      <p:sp>
        <p:nvSpPr>
          <p:cNvPr id="2075" name="Text Box 23"/>
          <p:cNvSpPr txBox="1">
            <a:spLocks noChangeArrowheads="1"/>
          </p:cNvSpPr>
          <p:nvPr/>
        </p:nvSpPr>
        <p:spPr>
          <a:xfrm>
            <a:off x="466619" y="5805221"/>
            <a:ext cx="2232000" cy="288000"/>
          </a:xfrm>
          <a:prstGeom prst="rect">
            <a:avLst/>
          </a:prstGeom>
          <a:solidFill>
            <a:srgbClr val="B3A7CA"/>
          </a:solidFill>
          <a:ln w="25400">
            <a:solidFill>
              <a:srgbClr val="969696"/>
            </a:solidFill>
            <a:miter lim="800000"/>
            <a:headEnd/>
            <a:tailEnd/>
          </a:ln>
          <a:effectLst/>
        </p:spPr>
        <p:txBody>
          <a:bodyPr wrap="square">
            <a:spAutoFit/>
          </a:bodyPr>
          <a:lstStyle/>
          <a:p>
            <a:pPr>
              <a:spcBef>
                <a:spcPct val="50000"/>
              </a:spcBef>
            </a:pPr>
            <a:r>
              <a:rPr lang="ja-JP" altLang="en-US" sz="1200" dirty="0">
                <a:solidFill>
                  <a:prstClr val="black"/>
                </a:solidFill>
                <a:latin typeface="HG丸ｺﾞｼｯｸM-PRO" pitchFamily="50" charset="-128"/>
                <a:ea typeface="HG丸ｺﾞｼｯｸM-PRO" pitchFamily="50" charset="-128"/>
              </a:rPr>
              <a:t>準工業地域</a:t>
            </a:r>
          </a:p>
        </p:txBody>
      </p:sp>
      <p:sp>
        <p:nvSpPr>
          <p:cNvPr id="2076" name="Text Box 24"/>
          <p:cNvSpPr txBox="1">
            <a:spLocks noChangeArrowheads="1"/>
          </p:cNvSpPr>
          <p:nvPr/>
        </p:nvSpPr>
        <p:spPr>
          <a:xfrm>
            <a:off x="466619" y="6093253"/>
            <a:ext cx="2232000" cy="288000"/>
          </a:xfrm>
          <a:prstGeom prst="rect">
            <a:avLst/>
          </a:prstGeom>
          <a:solidFill>
            <a:srgbClr val="8ACFE3"/>
          </a:solidFill>
          <a:ln w="25400">
            <a:solidFill>
              <a:srgbClr val="969696"/>
            </a:solidFill>
            <a:miter lim="800000"/>
            <a:headEnd/>
            <a:tailEnd/>
          </a:ln>
          <a:effectLst/>
        </p:spPr>
        <p:txBody>
          <a:bodyPr wrap="square">
            <a:spAutoFit/>
          </a:bodyPr>
          <a:lstStyle/>
          <a:p>
            <a:pPr>
              <a:spcBef>
                <a:spcPct val="50000"/>
              </a:spcBef>
            </a:pPr>
            <a:r>
              <a:rPr lang="ja-JP" altLang="en-US" sz="1200" dirty="0">
                <a:solidFill>
                  <a:prstClr val="black"/>
                </a:solidFill>
                <a:latin typeface="HG丸ｺﾞｼｯｸM-PRO" pitchFamily="50" charset="-128"/>
                <a:ea typeface="HG丸ｺﾞｼｯｸM-PRO" pitchFamily="50" charset="-128"/>
              </a:rPr>
              <a:t>工業地域</a:t>
            </a:r>
          </a:p>
        </p:txBody>
      </p:sp>
      <p:sp>
        <p:nvSpPr>
          <p:cNvPr id="2077" name="Text Box 25"/>
          <p:cNvSpPr txBox="1">
            <a:spLocks noChangeArrowheads="1"/>
          </p:cNvSpPr>
          <p:nvPr/>
        </p:nvSpPr>
        <p:spPr>
          <a:xfrm>
            <a:off x="467792" y="6381285"/>
            <a:ext cx="2232000" cy="288000"/>
          </a:xfrm>
          <a:prstGeom prst="rect">
            <a:avLst/>
          </a:prstGeom>
          <a:solidFill>
            <a:srgbClr val="33A0C7"/>
          </a:solidFill>
          <a:ln w="25400">
            <a:solidFill>
              <a:srgbClr val="969696"/>
            </a:solidFill>
            <a:miter lim="800000"/>
            <a:headEnd/>
            <a:tailEnd/>
          </a:ln>
          <a:effectLst/>
        </p:spPr>
        <p:txBody>
          <a:bodyPr wrap="square">
            <a:spAutoFit/>
          </a:bodyPr>
          <a:lstStyle/>
          <a:p>
            <a:pPr>
              <a:spcBef>
                <a:spcPct val="50000"/>
              </a:spcBef>
            </a:pPr>
            <a:r>
              <a:rPr lang="ja-JP" altLang="en-US" sz="1200" dirty="0">
                <a:solidFill>
                  <a:prstClr val="black"/>
                </a:solidFill>
                <a:latin typeface="HG丸ｺﾞｼｯｸM-PRO" pitchFamily="50" charset="-128"/>
                <a:ea typeface="HG丸ｺﾞｼｯｸM-PRO" pitchFamily="50" charset="-128"/>
              </a:rPr>
              <a:t>工業専用地域</a:t>
            </a:r>
          </a:p>
        </p:txBody>
      </p:sp>
      <p:grpSp>
        <p:nvGrpSpPr>
          <p:cNvPr id="2078" name="グループ化 35"/>
          <p:cNvGrpSpPr/>
          <p:nvPr/>
        </p:nvGrpSpPr>
        <p:grpSpPr>
          <a:xfrm>
            <a:off x="465358" y="2924944"/>
            <a:ext cx="2232247" cy="576000"/>
            <a:chOff x="271687" y="2293795"/>
            <a:chExt cx="2417878" cy="623900"/>
          </a:xfrm>
        </p:grpSpPr>
        <p:sp>
          <p:nvSpPr>
            <p:cNvPr id="2079" name="Rectangle 28"/>
            <p:cNvSpPr>
              <a:spLocks noChangeArrowheads="1"/>
            </p:cNvSpPr>
            <p:nvPr/>
          </p:nvSpPr>
          <p:spPr>
            <a:xfrm>
              <a:off x="271687" y="2293795"/>
              <a:ext cx="1637736" cy="623900"/>
            </a:xfrm>
            <a:prstGeom prst="rect">
              <a:avLst/>
            </a:prstGeom>
            <a:solidFill>
              <a:srgbClr val="61CB96">
                <a:alpha val="92000"/>
              </a:srgbClr>
            </a:solidFill>
            <a:ln w="25400" algn="ctr">
              <a:solidFill>
                <a:srgbClr val="969696"/>
              </a:solidFill>
              <a:miter lim="800000"/>
              <a:headEnd/>
              <a:tailEnd/>
            </a:ln>
            <a:effectLst/>
          </p:spPr>
          <p:txBody>
            <a:bodyPr anchor="ctr"/>
            <a:lstStyle/>
            <a:p>
              <a:pPr>
                <a:lnSpc>
                  <a:spcPct val="80000"/>
                </a:lnSpc>
              </a:pPr>
              <a:r>
                <a:rPr lang="ja-JP" altLang="en-US" sz="1200" dirty="0">
                  <a:solidFill>
                    <a:prstClr val="black"/>
                  </a:solidFill>
                  <a:latin typeface="HG丸ｺﾞｼｯｸM-PRO" pitchFamily="50" charset="-128"/>
                  <a:ea typeface="HG丸ｺﾞｼｯｸM-PRO" pitchFamily="50" charset="-128"/>
                </a:rPr>
                <a:t>低層住居専用地域</a:t>
              </a:r>
            </a:p>
          </p:txBody>
        </p:sp>
        <p:sp>
          <p:nvSpPr>
            <p:cNvPr id="2080" name="Text Box 14"/>
            <p:cNvSpPr txBox="1">
              <a:spLocks noChangeArrowheads="1"/>
            </p:cNvSpPr>
            <p:nvPr/>
          </p:nvSpPr>
          <p:spPr>
            <a:xfrm>
              <a:off x="1909690" y="2293795"/>
              <a:ext cx="779875" cy="311950"/>
            </a:xfrm>
            <a:prstGeom prst="rect">
              <a:avLst/>
            </a:prstGeom>
            <a:solidFill>
              <a:srgbClr val="43A596"/>
            </a:solidFill>
            <a:ln w="25400">
              <a:solidFill>
                <a:srgbClr val="969696"/>
              </a:solidFill>
              <a:miter lim="800000"/>
              <a:headEnd/>
              <a:tailEnd/>
            </a:ln>
            <a:effectLst/>
          </p:spPr>
          <p:txBody>
            <a:bodyPr tIns="9971" bIns="9971" anchor="ctr"/>
            <a:lstStyle/>
            <a:p>
              <a:pPr>
                <a:spcBef>
                  <a:spcPct val="50000"/>
                </a:spcBef>
              </a:pPr>
              <a:r>
                <a:rPr lang="ja-JP" altLang="en-US" sz="1200" dirty="0">
                  <a:solidFill>
                    <a:prstClr val="black"/>
                  </a:solidFill>
                  <a:latin typeface="HG丸ｺﾞｼｯｸM-PRO" pitchFamily="50" charset="-128"/>
                  <a:ea typeface="HG丸ｺﾞｼｯｸM-PRO" pitchFamily="50" charset="-128"/>
                </a:rPr>
                <a:t>第一種</a:t>
              </a:r>
            </a:p>
          </p:txBody>
        </p:sp>
        <p:sp>
          <p:nvSpPr>
            <p:cNvPr id="2081" name="Text Box 15"/>
            <p:cNvSpPr txBox="1">
              <a:spLocks noChangeArrowheads="1"/>
            </p:cNvSpPr>
            <p:nvPr/>
          </p:nvSpPr>
          <p:spPr>
            <a:xfrm>
              <a:off x="1909691" y="2605738"/>
              <a:ext cx="779874" cy="311950"/>
            </a:xfrm>
            <a:prstGeom prst="rect">
              <a:avLst/>
            </a:prstGeom>
            <a:solidFill>
              <a:srgbClr val="67D5BD"/>
            </a:solidFill>
            <a:ln w="25400">
              <a:solidFill>
                <a:srgbClr val="969696"/>
              </a:solidFill>
              <a:miter lim="800000"/>
              <a:headEnd/>
              <a:tailEnd/>
            </a:ln>
            <a:effectLst/>
          </p:spPr>
          <p:txBody>
            <a:bodyPr tIns="9971" bIns="9971" anchor="ctr"/>
            <a:lstStyle/>
            <a:p>
              <a:pPr>
                <a:spcBef>
                  <a:spcPct val="50000"/>
                </a:spcBef>
              </a:pPr>
              <a:r>
                <a:rPr lang="ja-JP" altLang="en-US" sz="1200">
                  <a:solidFill>
                    <a:prstClr val="black"/>
                  </a:solidFill>
                  <a:latin typeface="HG丸ｺﾞｼｯｸM-PRO" pitchFamily="50" charset="-128"/>
                  <a:ea typeface="HG丸ｺﾞｼｯｸM-PRO" pitchFamily="50" charset="-128"/>
                </a:rPr>
                <a:t>第二種</a:t>
              </a:r>
            </a:p>
          </p:txBody>
        </p:sp>
      </p:grpSp>
      <p:grpSp>
        <p:nvGrpSpPr>
          <p:cNvPr id="2082" name="Group 40"/>
          <p:cNvGrpSpPr/>
          <p:nvPr/>
        </p:nvGrpSpPr>
        <p:grpSpPr>
          <a:xfrm>
            <a:off x="465359" y="3500965"/>
            <a:ext cx="2231906" cy="582544"/>
            <a:chOff x="68" y="1165"/>
            <a:chExt cx="1430" cy="498"/>
          </a:xfrm>
        </p:grpSpPr>
        <p:sp>
          <p:nvSpPr>
            <p:cNvPr id="2083" name="Rectangle 29"/>
            <p:cNvSpPr>
              <a:spLocks noChangeArrowheads="1"/>
            </p:cNvSpPr>
            <p:nvPr/>
          </p:nvSpPr>
          <p:spPr>
            <a:xfrm>
              <a:off x="68" y="1165"/>
              <a:ext cx="969" cy="492"/>
            </a:xfrm>
            <a:prstGeom prst="rect">
              <a:avLst/>
            </a:prstGeom>
            <a:solidFill>
              <a:srgbClr val="CCFFCC"/>
            </a:solidFill>
            <a:ln w="25400" algn="ctr">
              <a:solidFill>
                <a:srgbClr val="969696"/>
              </a:solidFill>
              <a:miter lim="800000"/>
              <a:headEnd/>
              <a:tailEnd/>
            </a:ln>
            <a:effectLst/>
          </p:spPr>
          <p:txBody>
            <a:bodyPr wrap="none" lIns="72000" rIns="72000" anchor="ctr"/>
            <a:lstStyle/>
            <a:p>
              <a:pPr>
                <a:lnSpc>
                  <a:spcPct val="80000"/>
                </a:lnSpc>
              </a:pPr>
              <a:r>
                <a:rPr lang="ja-JP" altLang="en-US" sz="1200" dirty="0">
                  <a:solidFill>
                    <a:prstClr val="black"/>
                  </a:solidFill>
                  <a:latin typeface="HG丸ｺﾞｼｯｸM-PRO" pitchFamily="50" charset="-128"/>
                  <a:ea typeface="HG丸ｺﾞｼｯｸM-PRO" pitchFamily="50" charset="-128"/>
                </a:rPr>
                <a:t>中高層住居専用地域</a:t>
              </a:r>
            </a:p>
          </p:txBody>
        </p:sp>
        <p:sp>
          <p:nvSpPr>
            <p:cNvPr id="2084" name="Text Box 16"/>
            <p:cNvSpPr txBox="1">
              <a:spLocks noChangeArrowheads="1"/>
            </p:cNvSpPr>
            <p:nvPr/>
          </p:nvSpPr>
          <p:spPr>
            <a:xfrm>
              <a:off x="1037" y="1169"/>
              <a:ext cx="461" cy="246"/>
            </a:xfrm>
            <a:prstGeom prst="rect">
              <a:avLst/>
            </a:prstGeom>
            <a:solidFill>
              <a:srgbClr val="A5D765"/>
            </a:solidFill>
            <a:ln w="25400">
              <a:solidFill>
                <a:srgbClr val="969696"/>
              </a:solidFill>
              <a:miter lim="800000"/>
              <a:headEnd/>
              <a:tailEnd/>
            </a:ln>
            <a:effectLst/>
          </p:spPr>
          <p:txBody>
            <a:bodyPr tIns="9971" bIns="9971" anchor="ctr"/>
            <a:lstStyle/>
            <a:p>
              <a:pPr>
                <a:spcBef>
                  <a:spcPct val="50000"/>
                </a:spcBef>
              </a:pPr>
              <a:r>
                <a:rPr lang="ja-JP" altLang="en-US" sz="1200" dirty="0">
                  <a:solidFill>
                    <a:prstClr val="black"/>
                  </a:solidFill>
                  <a:latin typeface="HG丸ｺﾞｼｯｸM-PRO" pitchFamily="50" charset="-128"/>
                  <a:ea typeface="HG丸ｺﾞｼｯｸM-PRO" pitchFamily="50" charset="-128"/>
                </a:rPr>
                <a:t>第一種</a:t>
              </a:r>
            </a:p>
          </p:txBody>
        </p:sp>
        <p:sp>
          <p:nvSpPr>
            <p:cNvPr id="2085" name="Text Box 17"/>
            <p:cNvSpPr txBox="1">
              <a:spLocks noChangeArrowheads="1"/>
            </p:cNvSpPr>
            <p:nvPr/>
          </p:nvSpPr>
          <p:spPr>
            <a:xfrm>
              <a:off x="1037" y="1417"/>
              <a:ext cx="461" cy="246"/>
            </a:xfrm>
            <a:prstGeom prst="rect">
              <a:avLst/>
            </a:prstGeom>
            <a:solidFill>
              <a:srgbClr val="F8E293"/>
            </a:solidFill>
            <a:ln w="25400">
              <a:solidFill>
                <a:srgbClr val="969696"/>
              </a:solidFill>
              <a:miter lim="800000"/>
              <a:headEnd/>
              <a:tailEnd/>
            </a:ln>
            <a:effectLst/>
          </p:spPr>
          <p:txBody>
            <a:bodyPr tIns="9971" bIns="9971" anchor="ctr"/>
            <a:lstStyle/>
            <a:p>
              <a:pPr>
                <a:spcBef>
                  <a:spcPct val="50000"/>
                </a:spcBef>
              </a:pPr>
              <a:r>
                <a:rPr lang="ja-JP" altLang="en-US" sz="1200" dirty="0">
                  <a:solidFill>
                    <a:prstClr val="black"/>
                  </a:solidFill>
                  <a:latin typeface="HG丸ｺﾞｼｯｸM-PRO" pitchFamily="50" charset="-128"/>
                  <a:ea typeface="HG丸ｺﾞｼｯｸM-PRO" pitchFamily="50" charset="-128"/>
                </a:rPr>
                <a:t>第二種</a:t>
              </a:r>
            </a:p>
          </p:txBody>
        </p:sp>
      </p:grpSp>
      <p:grpSp>
        <p:nvGrpSpPr>
          <p:cNvPr id="2086" name="Group 39"/>
          <p:cNvGrpSpPr/>
          <p:nvPr/>
        </p:nvGrpSpPr>
        <p:grpSpPr>
          <a:xfrm>
            <a:off x="465359" y="4077029"/>
            <a:ext cx="2231905" cy="575526"/>
            <a:chOff x="68" y="1786"/>
            <a:chExt cx="1430" cy="492"/>
          </a:xfrm>
        </p:grpSpPr>
        <p:sp>
          <p:nvSpPr>
            <p:cNvPr id="2087" name="Rectangle 30"/>
            <p:cNvSpPr>
              <a:spLocks noChangeArrowheads="1"/>
            </p:cNvSpPr>
            <p:nvPr/>
          </p:nvSpPr>
          <p:spPr>
            <a:xfrm>
              <a:off x="68" y="1786"/>
              <a:ext cx="969" cy="492"/>
            </a:xfrm>
            <a:prstGeom prst="rect">
              <a:avLst/>
            </a:prstGeom>
            <a:solidFill>
              <a:srgbClr val="FFFF99"/>
            </a:solidFill>
            <a:ln w="25400" algn="ctr">
              <a:solidFill>
                <a:srgbClr val="969696"/>
              </a:solidFill>
              <a:miter lim="800000"/>
              <a:headEnd/>
              <a:tailEnd/>
            </a:ln>
            <a:effectLst/>
          </p:spPr>
          <p:txBody>
            <a:bodyPr anchor="ctr"/>
            <a:lstStyle/>
            <a:p>
              <a:r>
                <a:rPr lang="ja-JP" altLang="en-US" sz="1200" dirty="0">
                  <a:solidFill>
                    <a:prstClr val="black"/>
                  </a:solidFill>
                  <a:latin typeface="HG丸ｺﾞｼｯｸM-PRO" pitchFamily="50" charset="-128"/>
                  <a:ea typeface="HG丸ｺﾞｼｯｸM-PRO" pitchFamily="50" charset="-128"/>
                </a:rPr>
                <a:t>住居地域</a:t>
              </a:r>
            </a:p>
          </p:txBody>
        </p:sp>
        <p:sp>
          <p:nvSpPr>
            <p:cNvPr id="2088" name="Text Box 18"/>
            <p:cNvSpPr txBox="1">
              <a:spLocks noChangeArrowheads="1"/>
            </p:cNvSpPr>
            <p:nvPr/>
          </p:nvSpPr>
          <p:spPr>
            <a:xfrm>
              <a:off x="1037" y="1786"/>
              <a:ext cx="461" cy="246"/>
            </a:xfrm>
            <a:prstGeom prst="rect">
              <a:avLst/>
            </a:prstGeom>
            <a:solidFill>
              <a:srgbClr val="F2E366"/>
            </a:solidFill>
            <a:ln w="25400">
              <a:solidFill>
                <a:srgbClr val="969696"/>
              </a:solidFill>
              <a:miter lim="800000"/>
              <a:headEnd/>
              <a:tailEnd/>
            </a:ln>
            <a:effectLst/>
          </p:spPr>
          <p:txBody>
            <a:bodyPr tIns="9971" bIns="9971" anchor="ctr"/>
            <a:lstStyle/>
            <a:p>
              <a:pPr>
                <a:spcBef>
                  <a:spcPct val="50000"/>
                </a:spcBef>
              </a:pPr>
              <a:r>
                <a:rPr lang="ja-JP" altLang="en-US" sz="1200" dirty="0">
                  <a:solidFill>
                    <a:prstClr val="black"/>
                  </a:solidFill>
                  <a:latin typeface="HG丸ｺﾞｼｯｸM-PRO" pitchFamily="50" charset="-128"/>
                  <a:ea typeface="HG丸ｺﾞｼｯｸM-PRO" pitchFamily="50" charset="-128"/>
                </a:rPr>
                <a:t>第一種</a:t>
              </a:r>
            </a:p>
          </p:txBody>
        </p:sp>
        <p:sp>
          <p:nvSpPr>
            <p:cNvPr id="2089" name="Text Box 19"/>
            <p:cNvSpPr txBox="1">
              <a:spLocks noChangeArrowheads="1"/>
            </p:cNvSpPr>
            <p:nvPr/>
          </p:nvSpPr>
          <p:spPr>
            <a:xfrm>
              <a:off x="1037" y="2032"/>
              <a:ext cx="461" cy="246"/>
            </a:xfrm>
            <a:prstGeom prst="rect">
              <a:avLst/>
            </a:prstGeom>
            <a:solidFill>
              <a:srgbClr val="F4D79B"/>
            </a:solidFill>
            <a:ln w="25400">
              <a:solidFill>
                <a:srgbClr val="969696"/>
              </a:solidFill>
              <a:miter lim="800000"/>
              <a:headEnd/>
              <a:tailEnd/>
            </a:ln>
            <a:effectLst/>
          </p:spPr>
          <p:txBody>
            <a:bodyPr tIns="9971" bIns="9971" anchor="ctr"/>
            <a:lstStyle/>
            <a:p>
              <a:pPr>
                <a:spcBef>
                  <a:spcPct val="50000"/>
                </a:spcBef>
              </a:pPr>
              <a:r>
                <a:rPr lang="ja-JP" altLang="en-US" sz="1200" dirty="0">
                  <a:solidFill>
                    <a:prstClr val="black"/>
                  </a:solidFill>
                  <a:latin typeface="HG丸ｺﾞｼｯｸM-PRO" pitchFamily="50" charset="-128"/>
                  <a:ea typeface="HG丸ｺﾞｼｯｸM-PRO" pitchFamily="50" charset="-128"/>
                </a:rPr>
                <a:t>第二種</a:t>
              </a:r>
            </a:p>
          </p:txBody>
        </p:sp>
      </p:grpSp>
      <p:sp>
        <p:nvSpPr>
          <p:cNvPr id="2090" name="Text Box 20"/>
          <p:cNvSpPr txBox="1">
            <a:spLocks noChangeArrowheads="1"/>
          </p:cNvSpPr>
          <p:nvPr/>
        </p:nvSpPr>
        <p:spPr>
          <a:xfrm>
            <a:off x="465357" y="4941125"/>
            <a:ext cx="2232000" cy="288000"/>
          </a:xfrm>
          <a:prstGeom prst="rect">
            <a:avLst/>
          </a:prstGeom>
          <a:solidFill>
            <a:srgbClr val="B17E4C"/>
          </a:solidFill>
          <a:ln w="25400">
            <a:solidFill>
              <a:srgbClr val="969696"/>
            </a:solidFill>
            <a:miter lim="800000"/>
            <a:headEnd/>
            <a:tailEnd/>
          </a:ln>
          <a:effectLst/>
        </p:spPr>
        <p:txBody>
          <a:bodyPr wrap="square">
            <a:spAutoFit/>
          </a:bodyPr>
          <a:lstStyle/>
          <a:p>
            <a:pPr>
              <a:spcBef>
                <a:spcPct val="50000"/>
              </a:spcBef>
            </a:pPr>
            <a:r>
              <a:rPr lang="ja-JP" altLang="en-US" sz="1200" dirty="0">
                <a:solidFill>
                  <a:prstClr val="black"/>
                </a:solidFill>
                <a:latin typeface="HG丸ｺﾞｼｯｸM-PRO" pitchFamily="50" charset="-128"/>
                <a:ea typeface="HG丸ｺﾞｼｯｸM-PRO" pitchFamily="50" charset="-128"/>
              </a:rPr>
              <a:t>田園住居地域</a:t>
            </a:r>
          </a:p>
        </p:txBody>
      </p:sp>
    </p:spTree>
    <p:extLst>
      <p:ext uri="{BB962C8B-B14F-4D97-AF65-F5344CB8AC3E}">
        <p14:creationId xmlns:p14="http://schemas.microsoft.com/office/powerpoint/2010/main" val="3133527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96" name="Object 4"/>
          <p:cNvGraphicFramePr/>
          <p:nvPr/>
        </p:nvGraphicFramePr>
        <p:xfrm>
          <a:off x="-14288" y="660400"/>
          <a:ext cx="2239963" cy="1566863"/>
        </p:xfrm>
        <a:graphic>
          <a:graphicData uri="http://schemas.openxmlformats.org/presentationml/2006/ole">
            <mc:AlternateContent xmlns:mc="http://schemas.openxmlformats.org/markup-compatibility/2006">
              <mc:Choice xmlns:v="urn:schemas-microsoft-com:vml" Requires="v">
                <p:oleObj name="Image" r:id="rId2" imgW="2002370" imgH="1502667" progId="">
                  <p:embed/>
                </p:oleObj>
              </mc:Choice>
              <mc:Fallback>
                <p:oleObj name="Image" r:id="rId2" imgW="2002370" imgH="1502667" progId="">
                  <p:embed/>
                  <p:pic>
                    <p:nvPicPr>
                      <p:cNvPr id="2096" name="Object 4"/>
                      <p:cNvPicPr>
                        <a:picLocks noChangeAspect="1" noChangeArrowheads="1"/>
                      </p:cNvPicPr>
                      <p:nvPr/>
                    </p:nvPicPr>
                    <p:blipFill>
                      <a:blip r:embed="rId3"/>
                      <a:stretch>
                        <a:fillRect/>
                      </a:stretch>
                    </p:blipFill>
                    <p:spPr>
                      <a:xfrm>
                        <a:off x="-14288" y="660400"/>
                        <a:ext cx="2239963" cy="1566863"/>
                      </a:xfrm>
                      <a:prstGeom prst="rect">
                        <a:avLst/>
                      </a:prstGeom>
                      <a:noFill/>
                      <a:ln>
                        <a:noFill/>
                      </a:ln>
                      <a:effectLst/>
                    </p:spPr>
                  </p:pic>
                </p:oleObj>
              </mc:Fallback>
            </mc:AlternateContent>
          </a:graphicData>
        </a:graphic>
      </p:graphicFrame>
      <p:graphicFrame>
        <p:nvGraphicFramePr>
          <p:cNvPr id="2097" name="Object 5"/>
          <p:cNvGraphicFramePr/>
          <p:nvPr/>
        </p:nvGraphicFramePr>
        <p:xfrm>
          <a:off x="2260028" y="660710"/>
          <a:ext cx="2239962" cy="1565831"/>
        </p:xfrm>
        <a:graphic>
          <a:graphicData uri="http://schemas.openxmlformats.org/presentationml/2006/ole">
            <mc:AlternateContent xmlns:mc="http://schemas.openxmlformats.org/markup-compatibility/2006">
              <mc:Choice xmlns:v="urn:schemas-microsoft-com:vml" Requires="v">
                <p:oleObj name="Image" r:id="rId4" imgW="2002370" imgH="1502667" progId="">
                  <p:embed/>
                </p:oleObj>
              </mc:Choice>
              <mc:Fallback>
                <p:oleObj name="Image" r:id="rId4" imgW="2002370" imgH="1502667" progId="">
                  <p:embed/>
                  <p:pic>
                    <p:nvPicPr>
                      <p:cNvPr id="2097" name="Object 5"/>
                      <p:cNvPicPr>
                        <a:picLocks noChangeAspect="1" noChangeArrowheads="1"/>
                      </p:cNvPicPr>
                      <p:nvPr/>
                    </p:nvPicPr>
                    <p:blipFill>
                      <a:blip r:embed="rId5"/>
                      <a:stretch>
                        <a:fillRect/>
                      </a:stretch>
                    </p:blipFill>
                    <p:spPr>
                      <a:xfrm>
                        <a:off x="2260028" y="660710"/>
                        <a:ext cx="2239962" cy="1565831"/>
                      </a:xfrm>
                      <a:prstGeom prst="rect">
                        <a:avLst/>
                      </a:prstGeom>
                      <a:noFill/>
                      <a:ln>
                        <a:noFill/>
                      </a:ln>
                      <a:effectLst/>
                    </p:spPr>
                  </p:pic>
                </p:oleObj>
              </mc:Fallback>
            </mc:AlternateContent>
          </a:graphicData>
        </a:graphic>
      </p:graphicFrame>
      <p:graphicFrame>
        <p:nvGraphicFramePr>
          <p:cNvPr id="2098" name="Object 6"/>
          <p:cNvGraphicFramePr/>
          <p:nvPr/>
        </p:nvGraphicFramePr>
        <p:xfrm>
          <a:off x="4565078" y="660710"/>
          <a:ext cx="2239962" cy="1565831"/>
        </p:xfrm>
        <a:graphic>
          <a:graphicData uri="http://schemas.openxmlformats.org/presentationml/2006/ole">
            <mc:AlternateContent xmlns:mc="http://schemas.openxmlformats.org/markup-compatibility/2006">
              <mc:Choice xmlns:v="urn:schemas-microsoft-com:vml" Requires="v">
                <p:oleObj name="Image" r:id="rId6" imgW="2002370" imgH="1502667" progId="">
                  <p:embed/>
                </p:oleObj>
              </mc:Choice>
              <mc:Fallback>
                <p:oleObj name="Image" r:id="rId6" imgW="2002370" imgH="1502667" progId="">
                  <p:embed/>
                  <p:pic>
                    <p:nvPicPr>
                      <p:cNvPr id="2098" name="Object 6"/>
                      <p:cNvPicPr>
                        <a:picLocks noChangeAspect="1" noChangeArrowheads="1"/>
                      </p:cNvPicPr>
                      <p:nvPr/>
                    </p:nvPicPr>
                    <p:blipFill>
                      <a:blip r:embed="rId7"/>
                      <a:stretch>
                        <a:fillRect/>
                      </a:stretch>
                    </p:blipFill>
                    <p:spPr>
                      <a:xfrm>
                        <a:off x="4565078" y="660710"/>
                        <a:ext cx="2239962" cy="1565831"/>
                      </a:xfrm>
                      <a:prstGeom prst="rect">
                        <a:avLst/>
                      </a:prstGeom>
                      <a:noFill/>
                      <a:ln>
                        <a:noFill/>
                      </a:ln>
                      <a:effectLst/>
                    </p:spPr>
                  </p:pic>
                </p:oleObj>
              </mc:Fallback>
            </mc:AlternateContent>
          </a:graphicData>
        </a:graphic>
      </p:graphicFrame>
      <p:graphicFrame>
        <p:nvGraphicFramePr>
          <p:cNvPr id="2099" name="Object 7"/>
          <p:cNvGraphicFramePr/>
          <p:nvPr/>
        </p:nvGraphicFramePr>
        <p:xfrm>
          <a:off x="6868541" y="660710"/>
          <a:ext cx="2239963" cy="1565831"/>
        </p:xfrm>
        <a:graphic>
          <a:graphicData uri="http://schemas.openxmlformats.org/presentationml/2006/ole">
            <mc:AlternateContent xmlns:mc="http://schemas.openxmlformats.org/markup-compatibility/2006">
              <mc:Choice xmlns:v="urn:schemas-microsoft-com:vml" Requires="v">
                <p:oleObj name="Image" r:id="rId8" imgW="2002370" imgH="1502667" progId="">
                  <p:embed/>
                </p:oleObj>
              </mc:Choice>
              <mc:Fallback>
                <p:oleObj name="Image" r:id="rId8" imgW="2002370" imgH="1502667" progId="">
                  <p:embed/>
                  <p:pic>
                    <p:nvPicPr>
                      <p:cNvPr id="2099" name="Object 7"/>
                      <p:cNvPicPr>
                        <a:picLocks noChangeAspect="1" noChangeArrowheads="1"/>
                      </p:cNvPicPr>
                      <p:nvPr/>
                    </p:nvPicPr>
                    <p:blipFill>
                      <a:blip r:embed="rId9"/>
                      <a:stretch>
                        <a:fillRect/>
                      </a:stretch>
                    </p:blipFill>
                    <p:spPr>
                      <a:xfrm>
                        <a:off x="6868541" y="660710"/>
                        <a:ext cx="2239963" cy="1565831"/>
                      </a:xfrm>
                      <a:prstGeom prst="rect">
                        <a:avLst/>
                      </a:prstGeom>
                      <a:noFill/>
                      <a:ln>
                        <a:noFill/>
                      </a:ln>
                      <a:effectLst/>
                    </p:spPr>
                  </p:pic>
                </p:oleObj>
              </mc:Fallback>
            </mc:AlternateContent>
          </a:graphicData>
        </a:graphic>
      </p:graphicFrame>
      <p:graphicFrame>
        <p:nvGraphicFramePr>
          <p:cNvPr id="2100" name="Object 8"/>
          <p:cNvGraphicFramePr/>
          <p:nvPr/>
        </p:nvGraphicFramePr>
        <p:xfrm>
          <a:off x="-14859" y="2226541"/>
          <a:ext cx="2239963" cy="1565831"/>
        </p:xfrm>
        <a:graphic>
          <a:graphicData uri="http://schemas.openxmlformats.org/presentationml/2006/ole">
            <mc:AlternateContent xmlns:mc="http://schemas.openxmlformats.org/markup-compatibility/2006">
              <mc:Choice xmlns:v="urn:schemas-microsoft-com:vml" Requires="v">
                <p:oleObj name="Image" r:id="rId10" imgW="2002370" imgH="1502667" progId="">
                  <p:embed/>
                </p:oleObj>
              </mc:Choice>
              <mc:Fallback>
                <p:oleObj name="Image" r:id="rId10" imgW="2002370" imgH="1502667" progId="">
                  <p:embed/>
                  <p:pic>
                    <p:nvPicPr>
                      <p:cNvPr id="2100" name="Object 8"/>
                      <p:cNvPicPr>
                        <a:picLocks noChangeAspect="1" noChangeArrowheads="1"/>
                      </p:cNvPicPr>
                      <p:nvPr/>
                    </p:nvPicPr>
                    <p:blipFill>
                      <a:blip r:embed="rId11"/>
                      <a:stretch>
                        <a:fillRect/>
                      </a:stretch>
                    </p:blipFill>
                    <p:spPr>
                      <a:xfrm>
                        <a:off x="-14859" y="2226541"/>
                        <a:ext cx="2239963" cy="1565831"/>
                      </a:xfrm>
                      <a:prstGeom prst="rect">
                        <a:avLst/>
                      </a:prstGeom>
                      <a:noFill/>
                      <a:ln>
                        <a:noFill/>
                      </a:ln>
                      <a:effectLst/>
                    </p:spPr>
                  </p:pic>
                </p:oleObj>
              </mc:Fallback>
            </mc:AlternateContent>
          </a:graphicData>
        </a:graphic>
      </p:graphicFrame>
      <p:graphicFrame>
        <p:nvGraphicFramePr>
          <p:cNvPr id="2101" name="Object 9"/>
          <p:cNvGraphicFramePr/>
          <p:nvPr/>
        </p:nvGraphicFramePr>
        <p:xfrm>
          <a:off x="2260028" y="2226541"/>
          <a:ext cx="2239962" cy="1565831"/>
        </p:xfrm>
        <a:graphic>
          <a:graphicData uri="http://schemas.openxmlformats.org/presentationml/2006/ole">
            <mc:AlternateContent xmlns:mc="http://schemas.openxmlformats.org/markup-compatibility/2006">
              <mc:Choice xmlns:v="urn:schemas-microsoft-com:vml" Requires="v">
                <p:oleObj name="Image" r:id="rId12" imgW="2002370" imgH="1502667" progId="">
                  <p:embed/>
                </p:oleObj>
              </mc:Choice>
              <mc:Fallback>
                <p:oleObj name="Image" r:id="rId12" imgW="2002370" imgH="1502667" progId="">
                  <p:embed/>
                  <p:pic>
                    <p:nvPicPr>
                      <p:cNvPr id="2101" name="Object 9"/>
                      <p:cNvPicPr>
                        <a:picLocks noChangeAspect="1" noChangeArrowheads="1"/>
                      </p:cNvPicPr>
                      <p:nvPr/>
                    </p:nvPicPr>
                    <p:blipFill>
                      <a:blip r:embed="rId13"/>
                      <a:stretch>
                        <a:fillRect/>
                      </a:stretch>
                    </p:blipFill>
                    <p:spPr>
                      <a:xfrm>
                        <a:off x="2260028" y="2226541"/>
                        <a:ext cx="2239962" cy="1565831"/>
                      </a:xfrm>
                      <a:prstGeom prst="rect">
                        <a:avLst/>
                      </a:prstGeom>
                      <a:noFill/>
                      <a:ln>
                        <a:noFill/>
                      </a:ln>
                      <a:effectLst/>
                    </p:spPr>
                  </p:pic>
                </p:oleObj>
              </mc:Fallback>
            </mc:AlternateContent>
          </a:graphicData>
        </a:graphic>
      </p:graphicFrame>
      <p:graphicFrame>
        <p:nvGraphicFramePr>
          <p:cNvPr id="2102" name="Object 10"/>
          <p:cNvGraphicFramePr/>
          <p:nvPr/>
        </p:nvGraphicFramePr>
        <p:xfrm>
          <a:off x="4565078" y="2226541"/>
          <a:ext cx="2239962" cy="1565831"/>
        </p:xfrm>
        <a:graphic>
          <a:graphicData uri="http://schemas.openxmlformats.org/presentationml/2006/ole">
            <mc:AlternateContent xmlns:mc="http://schemas.openxmlformats.org/markup-compatibility/2006">
              <mc:Choice xmlns:v="urn:schemas-microsoft-com:vml" Requires="v">
                <p:oleObj name="Image" r:id="rId14" imgW="2002370" imgH="1502667" progId="">
                  <p:embed/>
                </p:oleObj>
              </mc:Choice>
              <mc:Fallback>
                <p:oleObj name="Image" r:id="rId14" imgW="2002370" imgH="1502667" progId="">
                  <p:embed/>
                  <p:pic>
                    <p:nvPicPr>
                      <p:cNvPr id="2102" name="Object 10"/>
                      <p:cNvPicPr>
                        <a:picLocks noChangeAspect="1" noChangeArrowheads="1"/>
                      </p:cNvPicPr>
                      <p:nvPr/>
                    </p:nvPicPr>
                    <p:blipFill>
                      <a:blip r:embed="rId15"/>
                      <a:stretch>
                        <a:fillRect/>
                      </a:stretch>
                    </p:blipFill>
                    <p:spPr>
                      <a:xfrm>
                        <a:off x="4565078" y="2226541"/>
                        <a:ext cx="2239962" cy="1565831"/>
                      </a:xfrm>
                      <a:prstGeom prst="rect">
                        <a:avLst/>
                      </a:prstGeom>
                      <a:noFill/>
                      <a:ln>
                        <a:noFill/>
                      </a:ln>
                      <a:effectLst/>
                    </p:spPr>
                  </p:pic>
                </p:oleObj>
              </mc:Fallback>
            </mc:AlternateContent>
          </a:graphicData>
        </a:graphic>
      </p:graphicFrame>
      <p:graphicFrame>
        <p:nvGraphicFramePr>
          <p:cNvPr id="2103" name="Object 11"/>
          <p:cNvGraphicFramePr/>
          <p:nvPr/>
        </p:nvGraphicFramePr>
        <p:xfrm>
          <a:off x="2292571" y="3741297"/>
          <a:ext cx="2239963" cy="1565831"/>
        </p:xfrm>
        <a:graphic>
          <a:graphicData uri="http://schemas.openxmlformats.org/presentationml/2006/ole">
            <mc:AlternateContent xmlns:mc="http://schemas.openxmlformats.org/markup-compatibility/2006">
              <mc:Choice xmlns:v="urn:schemas-microsoft-com:vml" Requires="v">
                <p:oleObj name="Image" r:id="rId16" imgW="2002370" imgH="1502667" progId="">
                  <p:embed/>
                </p:oleObj>
              </mc:Choice>
              <mc:Fallback>
                <p:oleObj name="Image" r:id="rId16" imgW="2002370" imgH="1502667" progId="">
                  <p:embed/>
                  <p:pic>
                    <p:nvPicPr>
                      <p:cNvPr id="2103" name="Object 11"/>
                      <p:cNvPicPr>
                        <a:picLocks noChangeAspect="1" noChangeArrowheads="1"/>
                      </p:cNvPicPr>
                      <p:nvPr/>
                    </p:nvPicPr>
                    <p:blipFill>
                      <a:blip r:embed="rId17"/>
                      <a:stretch>
                        <a:fillRect/>
                      </a:stretch>
                    </p:blipFill>
                    <p:spPr>
                      <a:xfrm>
                        <a:off x="2292571" y="3741297"/>
                        <a:ext cx="2239963" cy="1565831"/>
                      </a:xfrm>
                      <a:prstGeom prst="rect">
                        <a:avLst/>
                      </a:prstGeom>
                      <a:noFill/>
                      <a:ln>
                        <a:noFill/>
                      </a:ln>
                      <a:effectLst/>
                    </p:spPr>
                  </p:pic>
                </p:oleObj>
              </mc:Fallback>
            </mc:AlternateContent>
          </a:graphicData>
        </a:graphic>
      </p:graphicFrame>
      <p:graphicFrame>
        <p:nvGraphicFramePr>
          <p:cNvPr id="2104" name="Object 12"/>
          <p:cNvGraphicFramePr/>
          <p:nvPr/>
        </p:nvGraphicFramePr>
        <p:xfrm>
          <a:off x="4618291" y="3755772"/>
          <a:ext cx="2239963" cy="1565831"/>
        </p:xfrm>
        <a:graphic>
          <a:graphicData uri="http://schemas.openxmlformats.org/presentationml/2006/ole">
            <mc:AlternateContent xmlns:mc="http://schemas.openxmlformats.org/markup-compatibility/2006">
              <mc:Choice xmlns:v="urn:schemas-microsoft-com:vml" Requires="v">
                <p:oleObj name="Image" r:id="rId18" imgW="2002370" imgH="1502667" progId="">
                  <p:embed/>
                </p:oleObj>
              </mc:Choice>
              <mc:Fallback>
                <p:oleObj name="Image" r:id="rId18" imgW="2002370" imgH="1502667" progId="">
                  <p:embed/>
                  <p:pic>
                    <p:nvPicPr>
                      <p:cNvPr id="2104" name="Object 12"/>
                      <p:cNvPicPr>
                        <a:picLocks noChangeAspect="1" noChangeArrowheads="1"/>
                      </p:cNvPicPr>
                      <p:nvPr/>
                    </p:nvPicPr>
                    <p:blipFill>
                      <a:blip r:embed="rId19"/>
                      <a:stretch>
                        <a:fillRect/>
                      </a:stretch>
                    </p:blipFill>
                    <p:spPr>
                      <a:xfrm>
                        <a:off x="4618291" y="3755772"/>
                        <a:ext cx="2239963" cy="1565831"/>
                      </a:xfrm>
                      <a:prstGeom prst="rect">
                        <a:avLst/>
                      </a:prstGeom>
                      <a:noFill/>
                      <a:ln>
                        <a:noFill/>
                      </a:ln>
                      <a:effectLst/>
                    </p:spPr>
                  </p:pic>
                </p:oleObj>
              </mc:Fallback>
            </mc:AlternateContent>
          </a:graphicData>
        </a:graphic>
      </p:graphicFrame>
      <p:graphicFrame>
        <p:nvGraphicFramePr>
          <p:cNvPr id="2105" name="Object 13"/>
          <p:cNvGraphicFramePr/>
          <p:nvPr/>
        </p:nvGraphicFramePr>
        <p:xfrm>
          <a:off x="1181023" y="5280387"/>
          <a:ext cx="2239962" cy="1565831"/>
        </p:xfrm>
        <a:graphic>
          <a:graphicData uri="http://schemas.openxmlformats.org/presentationml/2006/ole">
            <mc:AlternateContent xmlns:mc="http://schemas.openxmlformats.org/markup-compatibility/2006">
              <mc:Choice xmlns:v="urn:schemas-microsoft-com:vml" Requires="v">
                <p:oleObj name="Image" r:id="rId20" imgW="2002370" imgH="1502667" progId="">
                  <p:embed/>
                </p:oleObj>
              </mc:Choice>
              <mc:Fallback>
                <p:oleObj name="Image" r:id="rId20" imgW="2002370" imgH="1502667" progId="">
                  <p:embed/>
                  <p:pic>
                    <p:nvPicPr>
                      <p:cNvPr id="2105" name="Object 13"/>
                      <p:cNvPicPr>
                        <a:picLocks noChangeAspect="1" noChangeArrowheads="1"/>
                      </p:cNvPicPr>
                      <p:nvPr/>
                    </p:nvPicPr>
                    <p:blipFill>
                      <a:blip r:embed="rId21"/>
                      <a:stretch>
                        <a:fillRect/>
                      </a:stretch>
                    </p:blipFill>
                    <p:spPr>
                      <a:xfrm>
                        <a:off x="1181023" y="5280387"/>
                        <a:ext cx="2239962" cy="1565831"/>
                      </a:xfrm>
                      <a:prstGeom prst="rect">
                        <a:avLst/>
                      </a:prstGeom>
                      <a:noFill/>
                      <a:ln>
                        <a:noFill/>
                      </a:ln>
                      <a:effectLst/>
                    </p:spPr>
                  </p:pic>
                </p:oleObj>
              </mc:Fallback>
            </mc:AlternateContent>
          </a:graphicData>
        </a:graphic>
      </p:graphicFrame>
      <p:graphicFrame>
        <p:nvGraphicFramePr>
          <p:cNvPr id="2106" name="Object 14"/>
          <p:cNvGraphicFramePr/>
          <p:nvPr/>
        </p:nvGraphicFramePr>
        <p:xfrm>
          <a:off x="3433941" y="5280387"/>
          <a:ext cx="2239962" cy="1565831"/>
        </p:xfrm>
        <a:graphic>
          <a:graphicData uri="http://schemas.openxmlformats.org/presentationml/2006/ole">
            <mc:AlternateContent xmlns:mc="http://schemas.openxmlformats.org/markup-compatibility/2006">
              <mc:Choice xmlns:v="urn:schemas-microsoft-com:vml" Requires="v">
                <p:oleObj name="Image" r:id="rId22" imgW="2002370" imgH="1502667" progId="">
                  <p:embed/>
                </p:oleObj>
              </mc:Choice>
              <mc:Fallback>
                <p:oleObj name="Image" r:id="rId22" imgW="2002370" imgH="1502667" progId="">
                  <p:embed/>
                  <p:pic>
                    <p:nvPicPr>
                      <p:cNvPr id="2106" name="Object 14"/>
                      <p:cNvPicPr>
                        <a:picLocks noChangeAspect="1" noChangeArrowheads="1"/>
                      </p:cNvPicPr>
                      <p:nvPr/>
                    </p:nvPicPr>
                    <p:blipFill>
                      <a:blip r:embed="rId23"/>
                      <a:stretch>
                        <a:fillRect/>
                      </a:stretch>
                    </p:blipFill>
                    <p:spPr>
                      <a:xfrm>
                        <a:off x="3433941" y="5280387"/>
                        <a:ext cx="2239962" cy="1565831"/>
                      </a:xfrm>
                      <a:prstGeom prst="rect">
                        <a:avLst/>
                      </a:prstGeom>
                      <a:noFill/>
                      <a:ln>
                        <a:noFill/>
                      </a:ln>
                      <a:effectLst/>
                    </p:spPr>
                  </p:pic>
                </p:oleObj>
              </mc:Fallback>
            </mc:AlternateContent>
          </a:graphicData>
        </a:graphic>
      </p:graphicFrame>
      <p:graphicFrame>
        <p:nvGraphicFramePr>
          <p:cNvPr id="2107" name="Object 15"/>
          <p:cNvGraphicFramePr/>
          <p:nvPr/>
        </p:nvGraphicFramePr>
        <p:xfrm>
          <a:off x="5685059" y="5272620"/>
          <a:ext cx="2239963" cy="1565831"/>
        </p:xfrm>
        <a:graphic>
          <a:graphicData uri="http://schemas.openxmlformats.org/presentationml/2006/ole">
            <mc:AlternateContent xmlns:mc="http://schemas.openxmlformats.org/markup-compatibility/2006">
              <mc:Choice xmlns:v="urn:schemas-microsoft-com:vml" Requires="v">
                <p:oleObj name="Image" r:id="rId24" imgW="2002370" imgH="1502667" progId="">
                  <p:embed/>
                </p:oleObj>
              </mc:Choice>
              <mc:Fallback>
                <p:oleObj name="Image" r:id="rId24" imgW="2002370" imgH="1502667" progId="">
                  <p:embed/>
                  <p:pic>
                    <p:nvPicPr>
                      <p:cNvPr id="2107" name="Object 15"/>
                      <p:cNvPicPr>
                        <a:picLocks noChangeAspect="1" noChangeArrowheads="1"/>
                      </p:cNvPicPr>
                      <p:nvPr/>
                    </p:nvPicPr>
                    <p:blipFill>
                      <a:blip r:embed="rId25"/>
                      <a:stretch>
                        <a:fillRect/>
                      </a:stretch>
                    </p:blipFill>
                    <p:spPr>
                      <a:xfrm>
                        <a:off x="5685059" y="5272620"/>
                        <a:ext cx="2239963" cy="1565831"/>
                      </a:xfrm>
                      <a:prstGeom prst="rect">
                        <a:avLst/>
                      </a:prstGeom>
                      <a:noFill/>
                      <a:ln>
                        <a:noFill/>
                      </a:ln>
                      <a:effectLst/>
                    </p:spPr>
                  </p:pic>
                </p:oleObj>
              </mc:Fallback>
            </mc:AlternateContent>
          </a:graphicData>
        </a:graphic>
      </p:graphicFrame>
      <p:sp>
        <p:nvSpPr>
          <p:cNvPr id="2108" name="Text Box 18"/>
          <p:cNvSpPr txBox="1">
            <a:spLocks noChangeArrowheads="1"/>
          </p:cNvSpPr>
          <p:nvPr/>
        </p:nvSpPr>
        <p:spPr>
          <a:xfrm>
            <a:off x="0" y="19906"/>
            <a:ext cx="5995988" cy="646331"/>
          </a:xfrm>
          <a:prstGeom prst="rect">
            <a:avLst/>
          </a:prstGeom>
          <a:noFill/>
          <a:ln w="9525">
            <a:noFill/>
            <a:miter lim="800000"/>
            <a:headEnd/>
            <a:tailEnd/>
          </a:ln>
        </p:spPr>
        <p:txBody>
          <a:bodyPr>
            <a:spAutoFit/>
          </a:bodyPr>
          <a:lstStyle/>
          <a:p>
            <a:r>
              <a:rPr lang="ja-JP" altLang="en-US" sz="3600" dirty="0">
                <a:solidFill>
                  <a:prstClr val="black"/>
                </a:solidFill>
              </a:rPr>
              <a:t>用途地域の構成</a:t>
            </a:r>
          </a:p>
        </p:txBody>
      </p:sp>
      <p:sp>
        <p:nvSpPr>
          <p:cNvPr id="2109" name="Rectangle 24"/>
          <p:cNvSpPr>
            <a:spLocks noChangeArrowheads="1"/>
          </p:cNvSpPr>
          <p:nvPr/>
        </p:nvSpPr>
        <p:spPr>
          <a:xfrm>
            <a:off x="8675688" y="6524627"/>
            <a:ext cx="468312" cy="333375"/>
          </a:xfrm>
          <a:prstGeom prst="rect">
            <a:avLst/>
          </a:prstGeom>
          <a:noFill/>
          <a:ln w="38100">
            <a:noFill/>
            <a:prstDash val="dash"/>
            <a:miter lim="800000"/>
            <a:headEnd/>
            <a:tailEnd/>
          </a:ln>
        </p:spPr>
        <p:txBody>
          <a:bodyPr wrap="none" anchor="ctr"/>
          <a:lstStyle/>
          <a:p>
            <a:pPr algn="ctr"/>
            <a:fld id="{D5B1F0AE-9240-4A2C-B414-98B287A7B725}" type="slidenum">
              <a:rPr lang="en-US" altLang="ja-JP" sz="1400">
                <a:solidFill>
                  <a:prstClr val="black"/>
                </a:solidFill>
              </a:rPr>
              <a:pPr algn="ctr"/>
              <a:t>19</a:t>
            </a:fld>
            <a:endParaRPr lang="en-US" altLang="ja-JP" sz="1400">
              <a:solidFill>
                <a:prstClr val="black"/>
              </a:solidFill>
            </a:endParaRPr>
          </a:p>
        </p:txBody>
      </p:sp>
      <p:sp>
        <p:nvSpPr>
          <p:cNvPr id="2110" name="Line 17"/>
          <p:cNvSpPr>
            <a:spLocks noChangeShapeType="1"/>
          </p:cNvSpPr>
          <p:nvPr/>
        </p:nvSpPr>
        <p:spPr>
          <a:xfrm>
            <a:off x="0" y="620688"/>
            <a:ext cx="9175179" cy="0"/>
          </a:xfrm>
          <a:prstGeom prst="line">
            <a:avLst/>
          </a:prstGeom>
          <a:noFill/>
          <a:ln w="57150">
            <a:solidFill>
              <a:srgbClr val="002060"/>
            </a:solidFill>
            <a:round/>
            <a:headEnd/>
            <a:tailEnd/>
          </a:ln>
        </p:spPr>
        <p:txBody>
          <a:bodyPr/>
          <a:lstStyle/>
          <a:p>
            <a:endParaRPr lang="ja-JP" altLang="en-US">
              <a:solidFill>
                <a:prstClr val="black"/>
              </a:solidFill>
            </a:endParaRPr>
          </a:p>
        </p:txBody>
      </p:sp>
      <p:sp>
        <p:nvSpPr>
          <p:cNvPr id="2111" name="角丸四角形 2"/>
          <p:cNvSpPr/>
          <p:nvPr/>
        </p:nvSpPr>
        <p:spPr>
          <a:xfrm>
            <a:off x="6902052" y="2276872"/>
            <a:ext cx="2171524" cy="226334"/>
          </a:xfrm>
          <a:prstGeom prst="roundRect">
            <a:avLst>
              <a:gd name="adj" fmla="val 27188"/>
            </a:avLst>
          </a:prstGeom>
          <a:solidFill>
            <a:srgbClr val="7F5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00" dirty="0">
                <a:solidFill>
                  <a:sysClr val="windowText" lastClr="000000"/>
                </a:solidFill>
              </a:rPr>
              <a:t>田園住居地域</a:t>
            </a:r>
          </a:p>
        </p:txBody>
      </p:sp>
      <p:sp>
        <p:nvSpPr>
          <p:cNvPr id="2112" name="テキスト ボックス 1"/>
          <p:cNvSpPr txBox="1"/>
          <p:nvPr/>
        </p:nvSpPr>
        <p:spPr>
          <a:xfrm>
            <a:off x="6910579" y="3501008"/>
            <a:ext cx="2162997" cy="276999"/>
          </a:xfrm>
          <a:prstGeom prst="rect">
            <a:avLst/>
          </a:prstGeom>
          <a:noFill/>
        </p:spPr>
        <p:txBody>
          <a:bodyPr wrap="square" rtlCol="0">
            <a:spAutoFit/>
          </a:bodyPr>
          <a:lstStyle/>
          <a:p>
            <a:r>
              <a:rPr lang="ja-JP" altLang="en-US" sz="600" dirty="0">
                <a:solidFill>
                  <a:prstClr val="black"/>
                </a:solidFill>
                <a:latin typeface="ＭＳ ゴシック" panose="020B0609070205080204" pitchFamily="49" charset="-128"/>
                <a:ea typeface="ＭＳ ゴシック" panose="020B0609070205080204" pitchFamily="49" charset="-128"/>
              </a:rPr>
              <a:t>農業と調和した低層住宅の環境を守るための地域です。住宅に加え、農産物の直売所などが建てられます。</a:t>
            </a:r>
          </a:p>
        </p:txBody>
      </p:sp>
      <p:pic>
        <p:nvPicPr>
          <p:cNvPr id="2113" name="図 4"/>
          <p:cNvPicPr>
            <a:picLocks noChangeAspect="1"/>
          </p:cNvPicPr>
          <p:nvPr/>
        </p:nvPicPr>
        <p:blipFill>
          <a:blip r:embed="rId26"/>
          <a:stretch>
            <a:fillRect/>
          </a:stretch>
        </p:blipFill>
        <p:spPr>
          <a:xfrm>
            <a:off x="7123718" y="2540589"/>
            <a:ext cx="1728192" cy="924308"/>
          </a:xfrm>
          <a:prstGeom prst="rect">
            <a:avLst/>
          </a:prstGeom>
        </p:spPr>
      </p:pic>
      <p:grpSp>
        <p:nvGrpSpPr>
          <p:cNvPr id="2" name="グループ化 1">
            <a:extLst>
              <a:ext uri="{FF2B5EF4-FFF2-40B4-BE49-F238E27FC236}">
                <a16:creationId xmlns:a16="http://schemas.microsoft.com/office/drawing/2014/main" id="{14394912-C04A-281A-330B-30B2B807DAC7}"/>
              </a:ext>
            </a:extLst>
          </p:cNvPr>
          <p:cNvGrpSpPr/>
          <p:nvPr/>
        </p:nvGrpSpPr>
        <p:grpSpPr>
          <a:xfrm>
            <a:off x="35496" y="683171"/>
            <a:ext cx="9038079" cy="4900669"/>
            <a:chOff x="9349028" y="1141944"/>
            <a:chExt cx="10020264" cy="4900669"/>
          </a:xfrm>
        </p:grpSpPr>
        <p:sp>
          <p:nvSpPr>
            <p:cNvPr id="3" name="角丸四角形 2">
              <a:extLst>
                <a:ext uri="{FF2B5EF4-FFF2-40B4-BE49-F238E27FC236}">
                  <a16:creationId xmlns:a16="http://schemas.microsoft.com/office/drawing/2014/main" id="{D9BC4399-8218-54F6-4B72-BEA476AC14D1}"/>
                </a:ext>
              </a:extLst>
            </p:cNvPr>
            <p:cNvSpPr/>
            <p:nvPr/>
          </p:nvSpPr>
          <p:spPr>
            <a:xfrm>
              <a:off x="9349028" y="1164641"/>
              <a:ext cx="2376264" cy="252000"/>
            </a:xfrm>
            <a:prstGeom prst="roundRect">
              <a:avLst>
                <a:gd name="adj" fmla="val 27188"/>
              </a:avLst>
            </a:prstGeom>
            <a:solidFill>
              <a:srgbClr val="43A59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lang="ja-JP" altLang="en-US" sz="1300" dirty="0">
                  <a:solidFill>
                    <a:sysClr val="windowText" lastClr="000000"/>
                  </a:solidFill>
                  <a:latin typeface="メイリオ" panose="020B0604030504040204" pitchFamily="50" charset="-128"/>
                  <a:ea typeface="メイリオ" panose="020B0604030504040204" pitchFamily="50" charset="-128"/>
                </a:rPr>
                <a:t>第一種低層住居専用地域</a:t>
              </a:r>
            </a:p>
          </p:txBody>
        </p:sp>
        <p:sp>
          <p:nvSpPr>
            <p:cNvPr id="4" name="角丸四角形 2">
              <a:extLst>
                <a:ext uri="{FF2B5EF4-FFF2-40B4-BE49-F238E27FC236}">
                  <a16:creationId xmlns:a16="http://schemas.microsoft.com/office/drawing/2014/main" id="{B053964A-67C8-E15F-A581-0F872E32393E}"/>
                </a:ext>
              </a:extLst>
            </p:cNvPr>
            <p:cNvSpPr/>
            <p:nvPr/>
          </p:nvSpPr>
          <p:spPr>
            <a:xfrm>
              <a:off x="11885900" y="1167996"/>
              <a:ext cx="2376264" cy="252000"/>
            </a:xfrm>
            <a:prstGeom prst="roundRect">
              <a:avLst>
                <a:gd name="adj" fmla="val 27188"/>
              </a:avLst>
            </a:prstGeom>
            <a:solidFill>
              <a:srgbClr val="67D5B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lang="ja-JP" altLang="en-US" sz="1300" dirty="0">
                  <a:solidFill>
                    <a:sysClr val="windowText" lastClr="000000"/>
                  </a:solidFill>
                  <a:latin typeface="メイリオ" panose="020B0604030504040204" pitchFamily="50" charset="-128"/>
                  <a:ea typeface="メイリオ" panose="020B0604030504040204" pitchFamily="50" charset="-128"/>
                </a:rPr>
                <a:t>第二種低層住居専用地域</a:t>
              </a:r>
            </a:p>
          </p:txBody>
        </p:sp>
        <p:sp>
          <p:nvSpPr>
            <p:cNvPr id="5" name="角丸四角形 2">
              <a:extLst>
                <a:ext uri="{FF2B5EF4-FFF2-40B4-BE49-F238E27FC236}">
                  <a16:creationId xmlns:a16="http://schemas.microsoft.com/office/drawing/2014/main" id="{E3CFA094-1505-9C7B-C5BD-50E8CAB1934F}"/>
                </a:ext>
              </a:extLst>
            </p:cNvPr>
            <p:cNvSpPr/>
            <p:nvPr/>
          </p:nvSpPr>
          <p:spPr>
            <a:xfrm>
              <a:off x="14433793" y="1155174"/>
              <a:ext cx="2376264" cy="252000"/>
            </a:xfrm>
            <a:prstGeom prst="roundRect">
              <a:avLst>
                <a:gd name="adj" fmla="val 27188"/>
              </a:avLst>
            </a:prstGeom>
            <a:solidFill>
              <a:srgbClr val="A5D76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lang="ja-JP" altLang="en-US" sz="1200" dirty="0">
                  <a:solidFill>
                    <a:sysClr val="windowText" lastClr="000000"/>
                  </a:solidFill>
                  <a:latin typeface="メイリオ" panose="020B0604030504040204" pitchFamily="50" charset="-128"/>
                  <a:ea typeface="メイリオ" panose="020B0604030504040204" pitchFamily="50" charset="-128"/>
                </a:rPr>
                <a:t>第一種中高層住居専用地域</a:t>
              </a:r>
            </a:p>
          </p:txBody>
        </p:sp>
        <p:sp>
          <p:nvSpPr>
            <p:cNvPr id="6" name="角丸四角形 2">
              <a:extLst>
                <a:ext uri="{FF2B5EF4-FFF2-40B4-BE49-F238E27FC236}">
                  <a16:creationId xmlns:a16="http://schemas.microsoft.com/office/drawing/2014/main" id="{602D5272-D21F-C834-62AC-65DADF5018AB}"/>
                </a:ext>
              </a:extLst>
            </p:cNvPr>
            <p:cNvSpPr/>
            <p:nvPr/>
          </p:nvSpPr>
          <p:spPr>
            <a:xfrm>
              <a:off x="16964867" y="1141944"/>
              <a:ext cx="2376264" cy="252000"/>
            </a:xfrm>
            <a:prstGeom prst="roundRect">
              <a:avLst>
                <a:gd name="adj" fmla="val 27188"/>
              </a:avLst>
            </a:prstGeom>
            <a:solidFill>
              <a:srgbClr val="F8E29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lang="ja-JP" altLang="en-US" sz="1200" dirty="0">
                  <a:solidFill>
                    <a:sysClr val="windowText" lastClr="000000"/>
                  </a:solidFill>
                  <a:latin typeface="メイリオ" panose="020B0604030504040204" pitchFamily="50" charset="-128"/>
                  <a:ea typeface="メイリオ" panose="020B0604030504040204" pitchFamily="50" charset="-128"/>
                </a:rPr>
                <a:t>第二種中高層住居専用地域</a:t>
              </a:r>
            </a:p>
          </p:txBody>
        </p:sp>
        <p:sp>
          <p:nvSpPr>
            <p:cNvPr id="7" name="角丸四角形 2">
              <a:extLst>
                <a:ext uri="{FF2B5EF4-FFF2-40B4-BE49-F238E27FC236}">
                  <a16:creationId xmlns:a16="http://schemas.microsoft.com/office/drawing/2014/main" id="{1C00A732-0451-FC95-72E3-EC5BFB084D54}"/>
                </a:ext>
              </a:extLst>
            </p:cNvPr>
            <p:cNvSpPr/>
            <p:nvPr/>
          </p:nvSpPr>
          <p:spPr>
            <a:xfrm>
              <a:off x="9380043" y="2722551"/>
              <a:ext cx="2376264" cy="252000"/>
            </a:xfrm>
            <a:prstGeom prst="roundRect">
              <a:avLst>
                <a:gd name="adj" fmla="val 27188"/>
              </a:avLst>
            </a:prstGeom>
            <a:solidFill>
              <a:srgbClr val="F2E36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lang="ja-JP" altLang="en-US" sz="1300" dirty="0">
                  <a:solidFill>
                    <a:sysClr val="windowText" lastClr="000000"/>
                  </a:solidFill>
                  <a:latin typeface="メイリオ" panose="020B0604030504040204" pitchFamily="50" charset="-128"/>
                  <a:ea typeface="メイリオ" panose="020B0604030504040204" pitchFamily="50" charset="-128"/>
                </a:rPr>
                <a:t>第一種住居地域</a:t>
              </a:r>
            </a:p>
          </p:txBody>
        </p:sp>
        <p:sp>
          <p:nvSpPr>
            <p:cNvPr id="8" name="角丸四角形 2">
              <a:extLst>
                <a:ext uri="{FF2B5EF4-FFF2-40B4-BE49-F238E27FC236}">
                  <a16:creationId xmlns:a16="http://schemas.microsoft.com/office/drawing/2014/main" id="{F6B7EC4C-526D-0001-8C29-5120B4FF98E1}"/>
                </a:ext>
              </a:extLst>
            </p:cNvPr>
            <p:cNvSpPr/>
            <p:nvPr/>
          </p:nvSpPr>
          <p:spPr>
            <a:xfrm>
              <a:off x="11886962" y="2715553"/>
              <a:ext cx="2376264" cy="252000"/>
            </a:xfrm>
            <a:prstGeom prst="roundRect">
              <a:avLst>
                <a:gd name="adj" fmla="val 27188"/>
              </a:avLst>
            </a:prstGeom>
            <a:solidFill>
              <a:srgbClr val="F4D79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lang="ja-JP" altLang="en-US" sz="1300" dirty="0">
                  <a:solidFill>
                    <a:sysClr val="windowText" lastClr="000000"/>
                  </a:solidFill>
                  <a:latin typeface="メイリオ" panose="020B0604030504040204" pitchFamily="50" charset="-128"/>
                  <a:ea typeface="メイリオ" panose="020B0604030504040204" pitchFamily="50" charset="-128"/>
                </a:rPr>
                <a:t>第二種住居地域</a:t>
              </a:r>
            </a:p>
          </p:txBody>
        </p:sp>
        <p:sp>
          <p:nvSpPr>
            <p:cNvPr id="9" name="角丸四角形 2">
              <a:extLst>
                <a:ext uri="{FF2B5EF4-FFF2-40B4-BE49-F238E27FC236}">
                  <a16:creationId xmlns:a16="http://schemas.microsoft.com/office/drawing/2014/main" id="{AE598D6F-4B67-6901-A664-ADD1EDA64722}"/>
                </a:ext>
              </a:extLst>
            </p:cNvPr>
            <p:cNvSpPr/>
            <p:nvPr/>
          </p:nvSpPr>
          <p:spPr>
            <a:xfrm>
              <a:off x="14425756" y="2722551"/>
              <a:ext cx="2376264" cy="252000"/>
            </a:xfrm>
            <a:prstGeom prst="roundRect">
              <a:avLst>
                <a:gd name="adj" fmla="val 27188"/>
              </a:avLst>
            </a:prstGeom>
            <a:solidFill>
              <a:srgbClr val="F9B68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lang="ja-JP" altLang="en-US" sz="1300" dirty="0">
                  <a:solidFill>
                    <a:sysClr val="windowText" lastClr="000000"/>
                  </a:solidFill>
                  <a:latin typeface="メイリオ" panose="020B0604030504040204" pitchFamily="50" charset="-128"/>
                  <a:ea typeface="メイリオ" panose="020B0604030504040204" pitchFamily="50" charset="-128"/>
                </a:rPr>
                <a:t>準住居地域</a:t>
              </a:r>
            </a:p>
          </p:txBody>
        </p:sp>
        <p:sp>
          <p:nvSpPr>
            <p:cNvPr id="10" name="角丸四角形 2">
              <a:extLst>
                <a:ext uri="{FF2B5EF4-FFF2-40B4-BE49-F238E27FC236}">
                  <a16:creationId xmlns:a16="http://schemas.microsoft.com/office/drawing/2014/main" id="{1D459A77-1E67-B2B6-A659-AE0A5B3076B3}"/>
                </a:ext>
              </a:extLst>
            </p:cNvPr>
            <p:cNvSpPr/>
            <p:nvPr/>
          </p:nvSpPr>
          <p:spPr>
            <a:xfrm>
              <a:off x="11893592" y="4231529"/>
              <a:ext cx="2376264" cy="252000"/>
            </a:xfrm>
            <a:prstGeom prst="roundRect">
              <a:avLst>
                <a:gd name="adj" fmla="val 27188"/>
              </a:avLst>
            </a:prstGeom>
            <a:solidFill>
              <a:srgbClr val="EFA4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lang="ja-JP" altLang="en-US" sz="1300" dirty="0">
                  <a:solidFill>
                    <a:sysClr val="windowText" lastClr="000000"/>
                  </a:solidFill>
                  <a:latin typeface="メイリオ" panose="020B0604030504040204" pitchFamily="50" charset="-128"/>
                  <a:ea typeface="メイリオ" panose="020B0604030504040204" pitchFamily="50" charset="-128"/>
                </a:rPr>
                <a:t>近隣商業地域</a:t>
              </a:r>
            </a:p>
          </p:txBody>
        </p:sp>
        <p:sp>
          <p:nvSpPr>
            <p:cNvPr id="11" name="角丸四角形 2">
              <a:extLst>
                <a:ext uri="{FF2B5EF4-FFF2-40B4-BE49-F238E27FC236}">
                  <a16:creationId xmlns:a16="http://schemas.microsoft.com/office/drawing/2014/main" id="{06982686-14D8-3969-6755-0DE2B8CD84AF}"/>
                </a:ext>
              </a:extLst>
            </p:cNvPr>
            <p:cNvSpPr/>
            <p:nvPr/>
          </p:nvSpPr>
          <p:spPr>
            <a:xfrm>
              <a:off x="14483402" y="4239824"/>
              <a:ext cx="2376264" cy="252000"/>
            </a:xfrm>
            <a:prstGeom prst="roundRect">
              <a:avLst>
                <a:gd name="adj" fmla="val 27188"/>
              </a:avLst>
            </a:prstGeom>
            <a:solidFill>
              <a:srgbClr val="EC524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lang="ja-JP" altLang="en-US" sz="1300" dirty="0">
                  <a:solidFill>
                    <a:sysClr val="windowText" lastClr="000000"/>
                  </a:solidFill>
                  <a:latin typeface="メイリオ" panose="020B0604030504040204" pitchFamily="50" charset="-128"/>
                  <a:ea typeface="メイリオ" panose="020B0604030504040204" pitchFamily="50" charset="-128"/>
                </a:rPr>
                <a:t>商業地域</a:t>
              </a:r>
            </a:p>
          </p:txBody>
        </p:sp>
        <p:sp>
          <p:nvSpPr>
            <p:cNvPr id="12" name="角丸四角形 2">
              <a:extLst>
                <a:ext uri="{FF2B5EF4-FFF2-40B4-BE49-F238E27FC236}">
                  <a16:creationId xmlns:a16="http://schemas.microsoft.com/office/drawing/2014/main" id="{6F44CE3D-8406-A80D-4984-B145327220BD}"/>
                </a:ext>
              </a:extLst>
            </p:cNvPr>
            <p:cNvSpPr/>
            <p:nvPr/>
          </p:nvSpPr>
          <p:spPr>
            <a:xfrm>
              <a:off x="10695184" y="5790613"/>
              <a:ext cx="2376264" cy="252000"/>
            </a:xfrm>
            <a:prstGeom prst="roundRect">
              <a:avLst>
                <a:gd name="adj" fmla="val 27188"/>
              </a:avLst>
            </a:prstGeom>
            <a:solidFill>
              <a:srgbClr val="B3A7C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lang="ja-JP" altLang="en-US" sz="1300" dirty="0">
                  <a:solidFill>
                    <a:sysClr val="windowText" lastClr="000000"/>
                  </a:solidFill>
                  <a:latin typeface="メイリオ" panose="020B0604030504040204" pitchFamily="50" charset="-128"/>
                  <a:ea typeface="メイリオ" panose="020B0604030504040204" pitchFamily="50" charset="-128"/>
                </a:rPr>
                <a:t>準工業地域</a:t>
              </a:r>
            </a:p>
          </p:txBody>
        </p:sp>
        <p:sp>
          <p:nvSpPr>
            <p:cNvPr id="13" name="角丸四角形 2">
              <a:extLst>
                <a:ext uri="{FF2B5EF4-FFF2-40B4-BE49-F238E27FC236}">
                  <a16:creationId xmlns:a16="http://schemas.microsoft.com/office/drawing/2014/main" id="{C15401F3-888F-099E-FC29-6E0FB5F22F56}"/>
                </a:ext>
              </a:extLst>
            </p:cNvPr>
            <p:cNvSpPr/>
            <p:nvPr/>
          </p:nvSpPr>
          <p:spPr>
            <a:xfrm>
              <a:off x="13146247" y="5786258"/>
              <a:ext cx="2376264" cy="252000"/>
            </a:xfrm>
            <a:prstGeom prst="roundRect">
              <a:avLst>
                <a:gd name="adj" fmla="val 27188"/>
              </a:avLst>
            </a:prstGeom>
            <a:solidFill>
              <a:srgbClr val="8ACFE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lang="ja-JP" altLang="en-US" sz="1300" dirty="0">
                  <a:solidFill>
                    <a:sysClr val="windowText" lastClr="000000"/>
                  </a:solidFill>
                  <a:latin typeface="メイリオ" panose="020B0604030504040204" pitchFamily="50" charset="-128"/>
                  <a:ea typeface="メイリオ" panose="020B0604030504040204" pitchFamily="50" charset="-128"/>
                </a:rPr>
                <a:t>工業地域</a:t>
              </a:r>
            </a:p>
          </p:txBody>
        </p:sp>
        <p:sp>
          <p:nvSpPr>
            <p:cNvPr id="14" name="角丸四角形 2">
              <a:extLst>
                <a:ext uri="{FF2B5EF4-FFF2-40B4-BE49-F238E27FC236}">
                  <a16:creationId xmlns:a16="http://schemas.microsoft.com/office/drawing/2014/main" id="{77E0C393-F59D-C8B1-F69A-4C2F991169A4}"/>
                </a:ext>
              </a:extLst>
            </p:cNvPr>
            <p:cNvSpPr/>
            <p:nvPr/>
          </p:nvSpPr>
          <p:spPr>
            <a:xfrm>
              <a:off x="15675790" y="5786249"/>
              <a:ext cx="2376264" cy="252000"/>
            </a:xfrm>
            <a:prstGeom prst="roundRect">
              <a:avLst>
                <a:gd name="adj" fmla="val 27188"/>
              </a:avLst>
            </a:prstGeom>
            <a:solidFill>
              <a:srgbClr val="33A0C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lang="ja-JP" altLang="en-US" sz="1300" dirty="0">
                  <a:solidFill>
                    <a:sysClr val="windowText" lastClr="000000"/>
                  </a:solidFill>
                  <a:latin typeface="メイリオ" panose="020B0604030504040204" pitchFamily="50" charset="-128"/>
                  <a:ea typeface="メイリオ" panose="020B0604030504040204" pitchFamily="50" charset="-128"/>
                </a:rPr>
                <a:t>工業専用地域</a:t>
              </a:r>
            </a:p>
          </p:txBody>
        </p:sp>
        <p:sp>
          <p:nvSpPr>
            <p:cNvPr id="15" name="角丸四角形 2">
              <a:extLst>
                <a:ext uri="{FF2B5EF4-FFF2-40B4-BE49-F238E27FC236}">
                  <a16:creationId xmlns:a16="http://schemas.microsoft.com/office/drawing/2014/main" id="{88C1D068-40EF-0BF0-8973-DAD2FB83786B}"/>
                </a:ext>
              </a:extLst>
            </p:cNvPr>
            <p:cNvSpPr/>
            <p:nvPr/>
          </p:nvSpPr>
          <p:spPr>
            <a:xfrm>
              <a:off x="16971248" y="2715553"/>
              <a:ext cx="2398044" cy="252000"/>
            </a:xfrm>
            <a:prstGeom prst="roundRect">
              <a:avLst>
                <a:gd name="adj" fmla="val 27188"/>
              </a:avLst>
            </a:prstGeom>
            <a:solidFill>
              <a:srgbClr val="B17E4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ctr"/>
            <a:lstStyle/>
            <a:p>
              <a:pPr algn="ctr"/>
              <a:r>
                <a:rPr lang="ja-JP" altLang="en-US" sz="1300" dirty="0">
                  <a:solidFill>
                    <a:sysClr val="windowText" lastClr="000000"/>
                  </a:solidFill>
                  <a:latin typeface="メイリオ" panose="020B0604030504040204" pitchFamily="50" charset="-128"/>
                  <a:ea typeface="メイリオ" panose="020B0604030504040204" pitchFamily="50" charset="-128"/>
                </a:rPr>
                <a:t>田園住居地域</a:t>
              </a:r>
            </a:p>
          </p:txBody>
        </p:sp>
      </p:grpSp>
    </p:spTree>
    <p:extLst>
      <p:ext uri="{BB962C8B-B14F-4D97-AF65-F5344CB8AC3E}">
        <p14:creationId xmlns:p14="http://schemas.microsoft.com/office/powerpoint/2010/main" val="1167139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 name="Text Box 6"/>
          <p:cNvSpPr txBox="1">
            <a:spLocks noChangeArrowheads="1"/>
          </p:cNvSpPr>
          <p:nvPr/>
        </p:nvSpPr>
        <p:spPr>
          <a:xfrm>
            <a:off x="1" y="4"/>
            <a:ext cx="9050338" cy="646331"/>
          </a:xfrm>
          <a:prstGeom prst="rect">
            <a:avLst/>
          </a:prstGeom>
          <a:noFill/>
          <a:ln w="9525">
            <a:noFill/>
            <a:miter lim="800000"/>
            <a:headEnd/>
            <a:tailEnd/>
          </a:ln>
        </p:spPr>
        <p:txBody>
          <a:bodyPr wrap="square">
            <a:spAutoFit/>
          </a:bodyPr>
          <a:lstStyle/>
          <a:p>
            <a:r>
              <a:rPr lang="ja-JP" altLang="en-US" sz="3600" dirty="0"/>
              <a:t>都市計画制度の体系</a:t>
            </a:r>
          </a:p>
        </p:txBody>
      </p:sp>
      <p:sp>
        <p:nvSpPr>
          <p:cNvPr id="1680" name="Rectangle 9"/>
          <p:cNvSpPr>
            <a:spLocks noChangeArrowheads="1"/>
          </p:cNvSpPr>
          <p:nvPr/>
        </p:nvSpPr>
        <p:spPr>
          <a:xfrm>
            <a:off x="8784208" y="6552015"/>
            <a:ext cx="468312" cy="333375"/>
          </a:xfrm>
          <a:prstGeom prst="rect">
            <a:avLst/>
          </a:prstGeom>
          <a:noFill/>
          <a:ln w="38100" algn="ctr">
            <a:noFill/>
            <a:prstDash val="dash"/>
            <a:miter lim="800000"/>
            <a:headEnd/>
            <a:tailEnd/>
          </a:ln>
        </p:spPr>
        <p:txBody>
          <a:bodyPr wrap="none" anchor="ctr"/>
          <a:lstStyle/>
          <a:p>
            <a:pPr algn="ctr"/>
            <a:fld id="{33B4FE32-2BF6-4443-BC76-B2FAD26F4CB0}" type="slidenum">
              <a:rPr lang="en-US" altLang="ja-JP" sz="1400"/>
              <a:pPr algn="ctr"/>
              <a:t>2</a:t>
            </a:fld>
            <a:endParaRPr lang="en-US" altLang="ja-JP" sz="1400" dirty="0"/>
          </a:p>
        </p:txBody>
      </p:sp>
      <p:sp>
        <p:nvSpPr>
          <p:cNvPr id="1681" name="AutoShape 15"/>
          <p:cNvSpPr>
            <a:spLocks noChangeArrowheads="1"/>
          </p:cNvSpPr>
          <p:nvPr/>
        </p:nvSpPr>
        <p:spPr>
          <a:xfrm>
            <a:off x="468318" y="6237511"/>
            <a:ext cx="8207375" cy="514350"/>
          </a:xfrm>
          <a:prstGeom prst="roundRect">
            <a:avLst>
              <a:gd name="adj" fmla="val 16667"/>
            </a:avLst>
          </a:prstGeom>
          <a:solidFill>
            <a:schemeClr val="bg1"/>
          </a:solidFill>
          <a:ln w="38100">
            <a:solidFill>
              <a:srgbClr val="969696"/>
            </a:solidFill>
            <a:round/>
            <a:headEnd/>
            <a:tailEnd/>
          </a:ln>
        </p:spPr>
        <p:txBody>
          <a:bodyPr wrap="none" anchor="ctr"/>
          <a:lstStyle/>
          <a:p>
            <a:pPr algn="ctr"/>
            <a:r>
              <a:rPr lang="ja-JP" altLang="en-US" sz="2400">
                <a:latin typeface="ＭＳ ゴシック" pitchFamily="49" charset="-128"/>
                <a:ea typeface="ＭＳ ゴシック" pitchFamily="49" charset="-128"/>
              </a:rPr>
              <a:t>地区計画</a:t>
            </a:r>
            <a:endParaRPr lang="en-US" altLang="ja-JP" sz="2400">
              <a:latin typeface="ＭＳ ゴシック" pitchFamily="49" charset="-128"/>
              <a:ea typeface="ＭＳ ゴシック" pitchFamily="49" charset="-128"/>
            </a:endParaRPr>
          </a:p>
        </p:txBody>
      </p:sp>
      <p:sp>
        <p:nvSpPr>
          <p:cNvPr id="1682" name="AutoShape 17"/>
          <p:cNvSpPr>
            <a:spLocks noChangeArrowheads="1"/>
          </p:cNvSpPr>
          <p:nvPr/>
        </p:nvSpPr>
        <p:spPr>
          <a:xfrm>
            <a:off x="112717" y="4221392"/>
            <a:ext cx="3019425" cy="1584325"/>
          </a:xfrm>
          <a:prstGeom prst="roundRect">
            <a:avLst>
              <a:gd name="adj" fmla="val 16667"/>
            </a:avLst>
          </a:prstGeom>
          <a:solidFill>
            <a:schemeClr val="bg1"/>
          </a:solidFill>
          <a:ln w="38100">
            <a:solidFill>
              <a:srgbClr val="969696"/>
            </a:solidFill>
            <a:round/>
            <a:headEnd/>
            <a:tailEnd/>
          </a:ln>
        </p:spPr>
        <p:txBody>
          <a:bodyPr lIns="18000" rIns="18000"/>
          <a:lstStyle/>
          <a:p>
            <a:pPr algn="ctr"/>
            <a:r>
              <a:rPr lang="ja-JP" altLang="en-US" sz="2400">
                <a:latin typeface="ＭＳ ゴシック" pitchFamily="49" charset="-128"/>
                <a:ea typeface="ＭＳ ゴシック" pitchFamily="49" charset="-128"/>
              </a:rPr>
              <a:t>土地利用規制</a:t>
            </a:r>
            <a:endParaRPr lang="en-US" altLang="ja-JP" sz="2400">
              <a:latin typeface="ＭＳ ゴシック" pitchFamily="49" charset="-128"/>
              <a:ea typeface="ＭＳ ゴシック" pitchFamily="49" charset="-128"/>
            </a:endParaRPr>
          </a:p>
          <a:p>
            <a:pPr algn="ctr">
              <a:lnSpc>
                <a:spcPct val="80000"/>
              </a:lnSpc>
            </a:pPr>
            <a:r>
              <a:rPr lang="en-US" altLang="ja-JP">
                <a:latin typeface="ＭＳ ゴシック" pitchFamily="49" charset="-128"/>
                <a:ea typeface="ＭＳ ゴシック" pitchFamily="49" charset="-128"/>
              </a:rPr>
              <a:t>(</a:t>
            </a:r>
            <a:r>
              <a:rPr lang="ja-JP" altLang="en-US">
                <a:latin typeface="ＭＳ ゴシック" pitchFamily="49" charset="-128"/>
                <a:ea typeface="ＭＳ ゴシック" pitchFamily="49" charset="-128"/>
              </a:rPr>
              <a:t>地域地区</a:t>
            </a:r>
            <a:r>
              <a:rPr lang="en-US" altLang="ja-JP">
                <a:latin typeface="ＭＳ ゴシック" pitchFamily="49" charset="-128"/>
                <a:ea typeface="ＭＳ ゴシック" pitchFamily="49" charset="-128"/>
              </a:rPr>
              <a:t>)</a:t>
            </a:r>
          </a:p>
          <a:p>
            <a:r>
              <a:rPr lang="en-US" altLang="ja-JP" sz="1400">
                <a:latin typeface="ＭＳ ゴシック" pitchFamily="49" charset="-128"/>
                <a:ea typeface="ＭＳ ゴシック" pitchFamily="49" charset="-128"/>
              </a:rPr>
              <a:t>       -</a:t>
            </a:r>
            <a:r>
              <a:rPr lang="ja-JP" altLang="en-US" sz="1400">
                <a:latin typeface="ＭＳ ゴシック" pitchFamily="49" charset="-128"/>
                <a:ea typeface="ＭＳ ゴシック" pitchFamily="49" charset="-128"/>
              </a:rPr>
              <a:t>用途地域</a:t>
            </a:r>
            <a:endParaRPr lang="en-US" altLang="ja-JP" sz="1400">
              <a:latin typeface="ＭＳ ゴシック" pitchFamily="49" charset="-128"/>
              <a:ea typeface="ＭＳ ゴシック" pitchFamily="49" charset="-128"/>
            </a:endParaRPr>
          </a:p>
          <a:p>
            <a:r>
              <a:rPr lang="en-US" altLang="ja-JP" sz="1400">
                <a:latin typeface="ＭＳ ゴシック" pitchFamily="49" charset="-128"/>
                <a:ea typeface="ＭＳ ゴシック" pitchFamily="49" charset="-128"/>
              </a:rPr>
              <a:t>       -</a:t>
            </a:r>
            <a:r>
              <a:rPr lang="ja-JP" altLang="en-US" sz="1400">
                <a:latin typeface="ＭＳ ゴシック" pitchFamily="49" charset="-128"/>
                <a:ea typeface="ＭＳ ゴシック" pitchFamily="49" charset="-128"/>
              </a:rPr>
              <a:t>特別緑地保全地域</a:t>
            </a:r>
            <a:endParaRPr lang="en-US" altLang="ja-JP" sz="1400">
              <a:latin typeface="ＭＳ ゴシック" pitchFamily="49" charset="-128"/>
              <a:ea typeface="ＭＳ ゴシック" pitchFamily="49" charset="-128"/>
            </a:endParaRPr>
          </a:p>
          <a:p>
            <a:r>
              <a:rPr lang="en-US" altLang="ja-JP" sz="1400">
                <a:latin typeface="ＭＳ ゴシック" pitchFamily="49" charset="-128"/>
                <a:ea typeface="ＭＳ ゴシック" pitchFamily="49" charset="-128"/>
              </a:rPr>
              <a:t>       -</a:t>
            </a:r>
            <a:r>
              <a:rPr lang="ja-JP" altLang="en-US" sz="1400">
                <a:latin typeface="ＭＳ ゴシック" pitchFamily="49" charset="-128"/>
                <a:ea typeface="ＭＳ ゴシック" pitchFamily="49" charset="-128"/>
              </a:rPr>
              <a:t>歴史的風土保全地区</a:t>
            </a:r>
            <a:endParaRPr lang="en-US" altLang="ja-JP" sz="1400">
              <a:latin typeface="ＭＳ ゴシック" pitchFamily="49" charset="-128"/>
              <a:ea typeface="ＭＳ ゴシック" pitchFamily="49" charset="-128"/>
            </a:endParaRPr>
          </a:p>
          <a:p>
            <a:r>
              <a:rPr lang="en-US" altLang="ja-JP" sz="1400">
                <a:latin typeface="ＭＳ ゴシック" pitchFamily="49" charset="-128"/>
                <a:ea typeface="ＭＳ ゴシック" pitchFamily="49" charset="-128"/>
              </a:rPr>
              <a:t>       -</a:t>
            </a:r>
            <a:r>
              <a:rPr lang="ja-JP" altLang="en-US" sz="1400">
                <a:latin typeface="ＭＳ ゴシック" pitchFamily="49" charset="-128"/>
                <a:ea typeface="ＭＳ ゴシック" pitchFamily="49" charset="-128"/>
              </a:rPr>
              <a:t>･････  </a:t>
            </a:r>
          </a:p>
        </p:txBody>
      </p:sp>
      <p:sp>
        <p:nvSpPr>
          <p:cNvPr id="1683" name="AutoShape 18"/>
          <p:cNvSpPr>
            <a:spLocks noChangeArrowheads="1"/>
          </p:cNvSpPr>
          <p:nvPr/>
        </p:nvSpPr>
        <p:spPr>
          <a:xfrm>
            <a:off x="3203575" y="4221392"/>
            <a:ext cx="2808288" cy="1584325"/>
          </a:xfrm>
          <a:prstGeom prst="roundRect">
            <a:avLst>
              <a:gd name="adj" fmla="val 16667"/>
            </a:avLst>
          </a:prstGeom>
          <a:solidFill>
            <a:schemeClr val="bg1"/>
          </a:solidFill>
          <a:ln w="38100">
            <a:solidFill>
              <a:srgbClr val="969696"/>
            </a:solidFill>
            <a:round/>
            <a:headEnd/>
            <a:tailEnd/>
          </a:ln>
        </p:spPr>
        <p:txBody>
          <a:bodyPr wrap="none" lIns="18000" rIns="18000"/>
          <a:lstStyle/>
          <a:p>
            <a:pPr algn="ctr"/>
            <a:r>
              <a:rPr lang="ja-JP" altLang="en-US" sz="2400" dirty="0">
                <a:latin typeface="ＭＳ ゴシック" pitchFamily="49" charset="-128"/>
                <a:ea typeface="ＭＳ ゴシック" pitchFamily="49" charset="-128"/>
              </a:rPr>
              <a:t>都市施設</a:t>
            </a:r>
            <a:endParaRPr lang="en-US" altLang="ja-JP" sz="2400" dirty="0">
              <a:latin typeface="ＭＳ ゴシック" pitchFamily="49" charset="-128"/>
              <a:ea typeface="ＭＳ ゴシック" pitchFamily="49" charset="-128"/>
            </a:endParaRPr>
          </a:p>
          <a:p>
            <a:br>
              <a:rPr lang="en-US" altLang="ja-JP" sz="1400" dirty="0">
                <a:latin typeface="ＭＳ ゴシック" pitchFamily="49" charset="-128"/>
                <a:ea typeface="ＭＳ ゴシック" pitchFamily="49" charset="-128"/>
              </a:rPr>
            </a:br>
            <a:r>
              <a:rPr lang="ja-JP" altLang="en-US" sz="1400" dirty="0">
                <a:latin typeface="ＭＳ ゴシック" pitchFamily="49" charset="-128"/>
                <a:ea typeface="ＭＳ ゴシック" pitchFamily="49" charset="-128"/>
              </a:rPr>
              <a:t>　        </a:t>
            </a:r>
            <a:r>
              <a:rPr lang="en-US" altLang="ja-JP" sz="1400" dirty="0">
                <a:latin typeface="ＭＳ ゴシック" pitchFamily="49" charset="-128"/>
                <a:ea typeface="ＭＳ ゴシック" pitchFamily="49" charset="-128"/>
              </a:rPr>
              <a:t>-</a:t>
            </a:r>
            <a:r>
              <a:rPr lang="ja-JP" altLang="en-US" sz="1400" dirty="0">
                <a:latin typeface="ＭＳ ゴシック" pitchFamily="49" charset="-128"/>
                <a:ea typeface="ＭＳ ゴシック" pitchFamily="49" charset="-128"/>
              </a:rPr>
              <a:t>道路</a:t>
            </a:r>
            <a:endParaRPr lang="en-US" altLang="ja-JP" sz="1400" dirty="0">
              <a:latin typeface="ＭＳ ゴシック" pitchFamily="49" charset="-128"/>
              <a:ea typeface="ＭＳ ゴシック" pitchFamily="49" charset="-128"/>
            </a:endParaRPr>
          </a:p>
          <a:p>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都市公園</a:t>
            </a:r>
            <a:endParaRPr lang="en-US" altLang="ja-JP" sz="1400" dirty="0">
              <a:latin typeface="ＭＳ ゴシック" pitchFamily="49" charset="-128"/>
              <a:ea typeface="ＭＳ ゴシック" pitchFamily="49" charset="-128"/>
            </a:endParaRPr>
          </a:p>
          <a:p>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下水道　</a:t>
            </a:r>
            <a:r>
              <a:rPr lang="en-US" altLang="ja-JP" sz="1400" dirty="0">
                <a:latin typeface="ＭＳ ゴシック" pitchFamily="49" charset="-128"/>
                <a:ea typeface="ＭＳ ゴシック" pitchFamily="49" charset="-128"/>
              </a:rPr>
              <a:t>      </a:t>
            </a:r>
          </a:p>
          <a:p>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     </a:t>
            </a:r>
          </a:p>
          <a:p>
            <a:pPr algn="ctr"/>
            <a:endParaRPr lang="ja-JP" altLang="en-US" sz="1400" dirty="0">
              <a:latin typeface="ＭＳ ゴシック" pitchFamily="49" charset="-128"/>
              <a:ea typeface="ＭＳ ゴシック" pitchFamily="49" charset="-128"/>
            </a:endParaRPr>
          </a:p>
          <a:p>
            <a:pPr algn="ctr"/>
            <a:endParaRPr lang="en-US" altLang="ja-JP" sz="1400" dirty="0">
              <a:latin typeface="ＭＳ ゴシック" pitchFamily="49" charset="-128"/>
              <a:ea typeface="ＭＳ ゴシック" pitchFamily="49" charset="-128"/>
            </a:endParaRPr>
          </a:p>
        </p:txBody>
      </p:sp>
      <p:sp>
        <p:nvSpPr>
          <p:cNvPr id="1684" name="AutoShape 19"/>
          <p:cNvSpPr>
            <a:spLocks noChangeArrowheads="1"/>
          </p:cNvSpPr>
          <p:nvPr/>
        </p:nvSpPr>
        <p:spPr>
          <a:xfrm>
            <a:off x="6084888" y="4221392"/>
            <a:ext cx="2951162" cy="1584325"/>
          </a:xfrm>
          <a:prstGeom prst="roundRect">
            <a:avLst>
              <a:gd name="adj" fmla="val 16667"/>
            </a:avLst>
          </a:prstGeom>
          <a:solidFill>
            <a:schemeClr val="bg1"/>
          </a:solidFill>
          <a:ln w="38100">
            <a:solidFill>
              <a:srgbClr val="969696"/>
            </a:solidFill>
            <a:round/>
            <a:headEnd/>
            <a:tailEnd/>
          </a:ln>
        </p:spPr>
        <p:txBody>
          <a:bodyPr wrap="none" lIns="18000" rIns="18000"/>
          <a:lstStyle/>
          <a:p>
            <a:pPr algn="ctr"/>
            <a:r>
              <a:rPr lang="ja-JP" altLang="en-US" sz="2400" dirty="0">
                <a:latin typeface="ＭＳ ゴシック" pitchFamily="49" charset="-128"/>
                <a:ea typeface="ＭＳ ゴシック" pitchFamily="49" charset="-128"/>
              </a:rPr>
              <a:t>市街地開発事業</a:t>
            </a:r>
            <a:endParaRPr lang="en-US" altLang="ja-JP" sz="2400" dirty="0">
              <a:latin typeface="ＭＳ ゴシック" pitchFamily="49" charset="-128"/>
              <a:ea typeface="ＭＳ ゴシック" pitchFamily="49" charset="-128"/>
            </a:endParaRPr>
          </a:p>
          <a:p>
            <a:pPr algn="ctr"/>
            <a:endParaRPr lang="en-US" altLang="ja-JP" sz="1400" dirty="0">
              <a:latin typeface="ＭＳ ゴシック" pitchFamily="49" charset="-128"/>
              <a:ea typeface="ＭＳ ゴシック" pitchFamily="49" charset="-128"/>
            </a:endParaRPr>
          </a:p>
          <a:p>
            <a:pPr algn="ct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土地区画整理事業　　 </a:t>
            </a:r>
            <a:r>
              <a:rPr lang="en-US" altLang="ja-JP" sz="1400" dirty="0">
                <a:latin typeface="ＭＳ ゴシック" pitchFamily="49" charset="-128"/>
                <a:ea typeface="ＭＳ ゴシック" pitchFamily="49" charset="-128"/>
              </a:rPr>
              <a:t>   </a:t>
            </a:r>
          </a:p>
          <a:p>
            <a:pPr algn="ct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市街地再開発事業　　　　</a:t>
            </a:r>
            <a:endParaRPr lang="en-US" altLang="ja-JP" sz="1400" dirty="0">
              <a:latin typeface="ＭＳ ゴシック" pitchFamily="49" charset="-128"/>
              <a:ea typeface="ＭＳ ゴシック" pitchFamily="49" charset="-128"/>
            </a:endParaRPr>
          </a:p>
          <a:p>
            <a:pPr algn="ct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　　　</a:t>
            </a:r>
            <a:r>
              <a:rPr lang="en-US" altLang="ja-JP" sz="1400" dirty="0">
                <a:latin typeface="ＭＳ ゴシック" pitchFamily="49" charset="-128"/>
                <a:ea typeface="ＭＳ ゴシック" pitchFamily="49" charset="-128"/>
              </a:rPr>
              <a:t>-</a:t>
            </a:r>
            <a:r>
              <a:rPr lang="ja-JP" altLang="en-US" sz="1400" dirty="0">
                <a:latin typeface="ＭＳ ゴシック" pitchFamily="49" charset="-128"/>
                <a:ea typeface="ＭＳ ゴシック" pitchFamily="49" charset="-128"/>
              </a:rPr>
              <a:t>･････                         </a:t>
            </a:r>
          </a:p>
          <a:p>
            <a:pPr algn="ctr"/>
            <a:endParaRPr lang="ja-JP" altLang="en-US" sz="1400" dirty="0">
              <a:latin typeface="ＭＳ ゴシック" pitchFamily="49" charset="-128"/>
              <a:ea typeface="ＭＳ ゴシック" pitchFamily="49" charset="-128"/>
            </a:endParaRPr>
          </a:p>
          <a:p>
            <a:pPr algn="ctr"/>
            <a:r>
              <a:rPr lang="ja-JP" altLang="en-US" sz="2400" dirty="0">
                <a:latin typeface="ＭＳ ゴシック" pitchFamily="49" charset="-128"/>
                <a:ea typeface="ＭＳ ゴシック" pitchFamily="49" charset="-128"/>
              </a:rPr>
              <a:t> </a:t>
            </a:r>
          </a:p>
        </p:txBody>
      </p:sp>
      <p:sp>
        <p:nvSpPr>
          <p:cNvPr id="1685" name="AutoShape 20"/>
          <p:cNvSpPr>
            <a:spLocks noChangeArrowheads="1"/>
          </p:cNvSpPr>
          <p:nvPr/>
        </p:nvSpPr>
        <p:spPr>
          <a:xfrm>
            <a:off x="4572005" y="2832012"/>
            <a:ext cx="4308475" cy="408623"/>
          </a:xfrm>
          <a:prstGeom prst="roundRect">
            <a:avLst>
              <a:gd name="adj" fmla="val 16667"/>
            </a:avLst>
          </a:prstGeom>
          <a:solidFill>
            <a:schemeClr val="bg1"/>
          </a:solidFill>
          <a:ln w="38100">
            <a:solidFill>
              <a:srgbClr val="969696"/>
            </a:solidFill>
            <a:round/>
            <a:headEnd/>
            <a:tailEnd/>
          </a:ln>
        </p:spPr>
        <p:txBody>
          <a:bodyPr anchor="ctr">
            <a:spAutoFit/>
          </a:bodyPr>
          <a:lstStyle/>
          <a:p>
            <a:pPr algn="ctr"/>
            <a:r>
              <a:rPr lang="ja-JP" altLang="en-US">
                <a:latin typeface="ＭＳ ゴシック" pitchFamily="49" charset="-128"/>
                <a:ea typeface="ＭＳ ゴシック" pitchFamily="49" charset="-128"/>
              </a:rPr>
              <a:t>都市再開発の方針　等</a:t>
            </a:r>
            <a:endParaRPr lang="en-US" altLang="ja-JP">
              <a:latin typeface="ＭＳ ゴシック" pitchFamily="49" charset="-128"/>
              <a:ea typeface="ＭＳ ゴシック" pitchFamily="49" charset="-128"/>
            </a:endParaRPr>
          </a:p>
        </p:txBody>
      </p:sp>
      <p:sp>
        <p:nvSpPr>
          <p:cNvPr id="1686" name="Line 25"/>
          <p:cNvSpPr>
            <a:spLocks noChangeShapeType="1"/>
          </p:cNvSpPr>
          <p:nvPr/>
        </p:nvSpPr>
        <p:spPr>
          <a:xfrm flipH="1">
            <a:off x="4140201" y="3018061"/>
            <a:ext cx="431800" cy="0"/>
          </a:xfrm>
          <a:prstGeom prst="line">
            <a:avLst/>
          </a:prstGeom>
          <a:noFill/>
          <a:ln w="38100">
            <a:solidFill>
              <a:srgbClr val="969696"/>
            </a:solidFill>
            <a:round/>
            <a:headEnd/>
            <a:tailEnd type="triangle" w="med" len="med"/>
          </a:ln>
        </p:spPr>
        <p:txBody>
          <a:bodyPr/>
          <a:lstStyle/>
          <a:p>
            <a:endParaRPr lang="ja-JP" altLang="en-US"/>
          </a:p>
        </p:txBody>
      </p:sp>
      <p:sp>
        <p:nvSpPr>
          <p:cNvPr id="1687" name="Line 29"/>
          <p:cNvSpPr>
            <a:spLocks noChangeShapeType="1"/>
          </p:cNvSpPr>
          <p:nvPr/>
        </p:nvSpPr>
        <p:spPr>
          <a:xfrm>
            <a:off x="1403350" y="5805711"/>
            <a:ext cx="0" cy="381000"/>
          </a:xfrm>
          <a:prstGeom prst="line">
            <a:avLst/>
          </a:prstGeom>
          <a:noFill/>
          <a:ln w="38100" cap="rnd">
            <a:solidFill>
              <a:srgbClr val="969696"/>
            </a:solidFill>
            <a:prstDash val="sysDot"/>
            <a:round/>
            <a:headEnd/>
            <a:tailEnd type="triangle" w="med" len="med"/>
          </a:ln>
        </p:spPr>
        <p:txBody>
          <a:bodyPr/>
          <a:lstStyle/>
          <a:p>
            <a:endParaRPr lang="ja-JP" altLang="en-US"/>
          </a:p>
        </p:txBody>
      </p:sp>
      <p:sp>
        <p:nvSpPr>
          <p:cNvPr id="1688" name="Line 31"/>
          <p:cNvSpPr>
            <a:spLocks noChangeShapeType="1"/>
          </p:cNvSpPr>
          <p:nvPr/>
        </p:nvSpPr>
        <p:spPr>
          <a:xfrm>
            <a:off x="4211638" y="5805711"/>
            <a:ext cx="0" cy="381000"/>
          </a:xfrm>
          <a:prstGeom prst="line">
            <a:avLst/>
          </a:prstGeom>
          <a:noFill/>
          <a:ln w="38100" cap="rnd">
            <a:solidFill>
              <a:srgbClr val="969696"/>
            </a:solidFill>
            <a:prstDash val="sysDot"/>
            <a:round/>
            <a:headEnd/>
            <a:tailEnd type="triangle" w="med" len="med"/>
          </a:ln>
        </p:spPr>
        <p:txBody>
          <a:bodyPr/>
          <a:lstStyle/>
          <a:p>
            <a:endParaRPr lang="ja-JP" altLang="en-US"/>
          </a:p>
        </p:txBody>
      </p:sp>
      <p:sp>
        <p:nvSpPr>
          <p:cNvPr id="1689" name="Line 33"/>
          <p:cNvSpPr>
            <a:spLocks noChangeShapeType="1"/>
          </p:cNvSpPr>
          <p:nvPr/>
        </p:nvSpPr>
        <p:spPr>
          <a:xfrm>
            <a:off x="7164388" y="5805711"/>
            <a:ext cx="0" cy="381000"/>
          </a:xfrm>
          <a:prstGeom prst="line">
            <a:avLst/>
          </a:prstGeom>
          <a:noFill/>
          <a:ln w="38100" cap="rnd">
            <a:solidFill>
              <a:srgbClr val="969696"/>
            </a:solidFill>
            <a:prstDash val="sysDot"/>
            <a:round/>
            <a:headEnd/>
            <a:tailEnd type="triangle" w="med" len="med"/>
          </a:ln>
        </p:spPr>
        <p:txBody>
          <a:bodyPr/>
          <a:lstStyle/>
          <a:p>
            <a:endParaRPr lang="ja-JP" altLang="en-US"/>
          </a:p>
        </p:txBody>
      </p:sp>
      <p:sp>
        <p:nvSpPr>
          <p:cNvPr id="1690" name="Line 34"/>
          <p:cNvSpPr>
            <a:spLocks noChangeShapeType="1"/>
          </p:cNvSpPr>
          <p:nvPr/>
        </p:nvSpPr>
        <p:spPr>
          <a:xfrm>
            <a:off x="1331913" y="3338740"/>
            <a:ext cx="0" cy="842963"/>
          </a:xfrm>
          <a:prstGeom prst="line">
            <a:avLst/>
          </a:prstGeom>
          <a:noFill/>
          <a:ln w="38100">
            <a:solidFill>
              <a:srgbClr val="969696"/>
            </a:solidFill>
            <a:round/>
            <a:headEnd/>
            <a:tailEnd type="triangle" w="med" len="med"/>
          </a:ln>
        </p:spPr>
        <p:txBody>
          <a:bodyPr/>
          <a:lstStyle/>
          <a:p>
            <a:endParaRPr lang="ja-JP" altLang="en-US"/>
          </a:p>
        </p:txBody>
      </p:sp>
      <p:sp>
        <p:nvSpPr>
          <p:cNvPr id="1691" name="Line 35"/>
          <p:cNvSpPr>
            <a:spLocks noChangeShapeType="1"/>
          </p:cNvSpPr>
          <p:nvPr/>
        </p:nvSpPr>
        <p:spPr>
          <a:xfrm>
            <a:off x="7092950" y="3357790"/>
            <a:ext cx="0" cy="842963"/>
          </a:xfrm>
          <a:prstGeom prst="line">
            <a:avLst/>
          </a:prstGeom>
          <a:noFill/>
          <a:ln w="38100">
            <a:solidFill>
              <a:srgbClr val="969696"/>
            </a:solidFill>
            <a:round/>
            <a:headEnd/>
            <a:tailEnd type="triangle" w="med" len="med"/>
          </a:ln>
        </p:spPr>
        <p:txBody>
          <a:bodyPr/>
          <a:lstStyle/>
          <a:p>
            <a:endParaRPr lang="ja-JP" altLang="en-US"/>
          </a:p>
        </p:txBody>
      </p:sp>
      <p:sp>
        <p:nvSpPr>
          <p:cNvPr id="1692" name="Line 36"/>
          <p:cNvSpPr>
            <a:spLocks noChangeShapeType="1"/>
          </p:cNvSpPr>
          <p:nvPr/>
        </p:nvSpPr>
        <p:spPr>
          <a:xfrm>
            <a:off x="1331918" y="3341911"/>
            <a:ext cx="5761037" cy="0"/>
          </a:xfrm>
          <a:prstGeom prst="line">
            <a:avLst/>
          </a:prstGeom>
          <a:noFill/>
          <a:ln w="38100">
            <a:solidFill>
              <a:srgbClr val="969696"/>
            </a:solidFill>
            <a:round/>
            <a:headEnd/>
            <a:tailEnd/>
          </a:ln>
        </p:spPr>
        <p:txBody>
          <a:bodyPr/>
          <a:lstStyle/>
          <a:p>
            <a:endParaRPr lang="ja-JP" altLang="en-US"/>
          </a:p>
        </p:txBody>
      </p:sp>
      <p:sp>
        <p:nvSpPr>
          <p:cNvPr id="1693" name="Line 28"/>
          <p:cNvSpPr>
            <a:spLocks noChangeShapeType="1"/>
          </p:cNvSpPr>
          <p:nvPr/>
        </p:nvSpPr>
        <p:spPr>
          <a:xfrm>
            <a:off x="4140200" y="1486130"/>
            <a:ext cx="0" cy="2713037"/>
          </a:xfrm>
          <a:prstGeom prst="line">
            <a:avLst/>
          </a:prstGeom>
          <a:noFill/>
          <a:ln w="38100">
            <a:solidFill>
              <a:srgbClr val="969696"/>
            </a:solidFill>
            <a:round/>
            <a:headEnd/>
            <a:tailEnd type="triangle" w="med" len="med"/>
          </a:ln>
        </p:spPr>
        <p:txBody>
          <a:bodyPr/>
          <a:lstStyle/>
          <a:p>
            <a:endParaRPr lang="ja-JP" altLang="en-US"/>
          </a:p>
        </p:txBody>
      </p:sp>
      <p:sp>
        <p:nvSpPr>
          <p:cNvPr id="1694" name="AutoShape 26"/>
          <p:cNvSpPr>
            <a:spLocks noChangeArrowheads="1"/>
          </p:cNvSpPr>
          <p:nvPr/>
        </p:nvSpPr>
        <p:spPr>
          <a:xfrm>
            <a:off x="755655" y="3510192"/>
            <a:ext cx="7400925" cy="409575"/>
          </a:xfrm>
          <a:prstGeom prst="roundRect">
            <a:avLst>
              <a:gd name="adj" fmla="val 16667"/>
            </a:avLst>
          </a:prstGeom>
          <a:solidFill>
            <a:schemeClr val="bg1"/>
          </a:solidFill>
          <a:ln w="38100">
            <a:solidFill>
              <a:srgbClr val="969696"/>
            </a:solidFill>
            <a:prstDash val="sysDot"/>
            <a:round/>
            <a:headEnd/>
            <a:tailEnd/>
          </a:ln>
        </p:spPr>
        <p:txBody>
          <a:bodyPr anchor="ctr">
            <a:spAutoFit/>
          </a:bodyPr>
          <a:lstStyle/>
          <a:p>
            <a:pPr algn="ctr"/>
            <a:r>
              <a:rPr lang="ja-JP" altLang="en-US">
                <a:latin typeface="ＭＳ ゴシック" pitchFamily="49" charset="-128"/>
                <a:ea typeface="ＭＳ ゴシック" pitchFamily="49" charset="-128"/>
              </a:rPr>
              <a:t>市町村マスタープラン（市町村の都市計画に関する基本的な方針）</a:t>
            </a:r>
            <a:endParaRPr lang="en-US" altLang="ja-JP">
              <a:latin typeface="ＭＳ ゴシック" pitchFamily="49" charset="-128"/>
              <a:ea typeface="ＭＳ ゴシック" pitchFamily="49" charset="-128"/>
            </a:endParaRPr>
          </a:p>
        </p:txBody>
      </p:sp>
      <p:sp>
        <p:nvSpPr>
          <p:cNvPr id="1695" name="AutoShape 20"/>
          <p:cNvSpPr>
            <a:spLocks noChangeArrowheads="1"/>
          </p:cNvSpPr>
          <p:nvPr/>
        </p:nvSpPr>
        <p:spPr>
          <a:xfrm>
            <a:off x="1979618" y="2290992"/>
            <a:ext cx="4308475" cy="409575"/>
          </a:xfrm>
          <a:prstGeom prst="roundRect">
            <a:avLst>
              <a:gd name="adj" fmla="val 16667"/>
            </a:avLst>
          </a:prstGeom>
          <a:solidFill>
            <a:schemeClr val="bg1"/>
          </a:solidFill>
          <a:ln w="38100">
            <a:solidFill>
              <a:srgbClr val="969696"/>
            </a:solidFill>
            <a:round/>
            <a:headEnd/>
            <a:tailEnd/>
          </a:ln>
        </p:spPr>
        <p:txBody>
          <a:bodyPr anchor="ctr">
            <a:spAutoFit/>
          </a:bodyPr>
          <a:lstStyle/>
          <a:p>
            <a:pPr algn="ctr"/>
            <a:r>
              <a:rPr lang="ja-JP" altLang="en-US">
                <a:latin typeface="ＭＳ ゴシック" pitchFamily="49" charset="-128"/>
                <a:ea typeface="ＭＳ ゴシック" pitchFamily="49" charset="-128"/>
              </a:rPr>
              <a:t>区域区分</a:t>
            </a:r>
            <a:endParaRPr lang="en-US" altLang="ja-JP">
              <a:latin typeface="ＭＳ ゴシック" pitchFamily="49" charset="-128"/>
              <a:ea typeface="ＭＳ ゴシック" pitchFamily="49" charset="-128"/>
            </a:endParaRPr>
          </a:p>
        </p:txBody>
      </p:sp>
      <p:sp>
        <p:nvSpPr>
          <p:cNvPr id="1696" name="AutoShape 20"/>
          <p:cNvSpPr>
            <a:spLocks noChangeArrowheads="1"/>
          </p:cNvSpPr>
          <p:nvPr/>
        </p:nvSpPr>
        <p:spPr>
          <a:xfrm>
            <a:off x="1979618" y="1052742"/>
            <a:ext cx="4308475" cy="409575"/>
          </a:xfrm>
          <a:prstGeom prst="roundRect">
            <a:avLst>
              <a:gd name="adj" fmla="val 16667"/>
            </a:avLst>
          </a:prstGeom>
          <a:solidFill>
            <a:schemeClr val="bg1"/>
          </a:solidFill>
          <a:ln w="38100">
            <a:solidFill>
              <a:srgbClr val="969696"/>
            </a:solidFill>
            <a:round/>
            <a:headEnd/>
            <a:tailEnd/>
          </a:ln>
        </p:spPr>
        <p:txBody>
          <a:bodyPr anchor="ctr">
            <a:spAutoFit/>
          </a:bodyPr>
          <a:lstStyle/>
          <a:p>
            <a:pPr algn="ctr"/>
            <a:r>
              <a:rPr lang="ja-JP" altLang="en-US" dirty="0">
                <a:latin typeface="ＭＳ ゴシック" pitchFamily="49" charset="-128"/>
                <a:ea typeface="ＭＳ ゴシック" pitchFamily="49" charset="-128"/>
              </a:rPr>
              <a:t>都市計画区域</a:t>
            </a:r>
            <a:endParaRPr lang="en-US" altLang="ja-JP" dirty="0">
              <a:latin typeface="ＭＳ ゴシック" pitchFamily="49" charset="-128"/>
              <a:ea typeface="ＭＳ ゴシック" pitchFamily="49" charset="-128"/>
            </a:endParaRPr>
          </a:p>
        </p:txBody>
      </p:sp>
      <p:sp>
        <p:nvSpPr>
          <p:cNvPr id="1697" name="AutoShape 13"/>
          <p:cNvSpPr>
            <a:spLocks noChangeArrowheads="1"/>
          </p:cNvSpPr>
          <p:nvPr/>
        </p:nvSpPr>
        <p:spPr>
          <a:xfrm>
            <a:off x="395292" y="1629005"/>
            <a:ext cx="8156575" cy="511175"/>
          </a:xfrm>
          <a:prstGeom prst="roundRect">
            <a:avLst>
              <a:gd name="adj" fmla="val 16667"/>
            </a:avLst>
          </a:prstGeom>
          <a:solidFill>
            <a:schemeClr val="bg1"/>
          </a:solidFill>
          <a:ln w="38100">
            <a:solidFill>
              <a:srgbClr val="969696"/>
            </a:solidFill>
            <a:round/>
            <a:headEnd/>
            <a:tailEnd/>
          </a:ln>
        </p:spPr>
        <p:txBody>
          <a:bodyPr anchor="ctr">
            <a:spAutoFit/>
          </a:bodyPr>
          <a:lstStyle/>
          <a:p>
            <a:pPr algn="ctr"/>
            <a:r>
              <a:rPr lang="ja-JP" altLang="en-US" sz="2400">
                <a:latin typeface="ＭＳ ゴシック" pitchFamily="49" charset="-128"/>
                <a:ea typeface="ＭＳ ゴシック" pitchFamily="49" charset="-128"/>
              </a:rPr>
              <a:t>区域マスタープラン</a:t>
            </a:r>
            <a:r>
              <a:rPr lang="en-US" altLang="ja-JP" sz="2400">
                <a:latin typeface="ＭＳ ゴシック" pitchFamily="49" charset="-128"/>
                <a:ea typeface="ＭＳ ゴシック" pitchFamily="49" charset="-128"/>
              </a:rPr>
              <a:t>(</a:t>
            </a:r>
            <a:r>
              <a:rPr lang="ja-JP" altLang="en-US" sz="2400">
                <a:latin typeface="ＭＳ ゴシック" pitchFamily="49" charset="-128"/>
                <a:ea typeface="ＭＳ ゴシック" pitchFamily="49" charset="-128"/>
              </a:rPr>
              <a:t>県</a:t>
            </a:r>
            <a:r>
              <a:rPr lang="en-US" altLang="ja-JP" sz="2400">
                <a:latin typeface="ＭＳ ゴシック" pitchFamily="49" charset="-128"/>
                <a:ea typeface="ＭＳ ゴシック" pitchFamily="49" charset="-128"/>
              </a:rPr>
              <a:t>)</a:t>
            </a:r>
            <a:r>
              <a:rPr lang="ja-JP" altLang="en-US" sz="2400">
                <a:latin typeface="ＭＳ ゴシック" pitchFamily="49" charset="-128"/>
                <a:ea typeface="ＭＳ ゴシック" pitchFamily="49" charset="-128"/>
              </a:rPr>
              <a:t>（整備、開発及び保全の方針）</a:t>
            </a:r>
            <a:endParaRPr lang="en-US" altLang="ja-JP" sz="2400">
              <a:latin typeface="ＭＳ ゴシック" pitchFamily="49" charset="-128"/>
              <a:ea typeface="ＭＳ ゴシック" pitchFamily="49" charset="-128"/>
            </a:endParaRPr>
          </a:p>
        </p:txBody>
      </p:sp>
      <p:sp>
        <p:nvSpPr>
          <p:cNvPr id="1698" name="AutoShape 20"/>
          <p:cNvSpPr>
            <a:spLocks noChangeArrowheads="1"/>
          </p:cNvSpPr>
          <p:nvPr/>
        </p:nvSpPr>
        <p:spPr>
          <a:xfrm>
            <a:off x="6660232" y="1052742"/>
            <a:ext cx="2156520" cy="409575"/>
          </a:xfrm>
          <a:prstGeom prst="roundRect">
            <a:avLst>
              <a:gd name="adj" fmla="val 16667"/>
            </a:avLst>
          </a:prstGeom>
          <a:solidFill>
            <a:schemeClr val="bg1"/>
          </a:solidFill>
          <a:ln w="38100">
            <a:solidFill>
              <a:srgbClr val="969696"/>
            </a:solidFill>
            <a:prstDash val="sysDash"/>
            <a:round/>
            <a:headEnd/>
            <a:tailEnd/>
          </a:ln>
        </p:spPr>
        <p:txBody>
          <a:bodyPr wrap="square" anchor="ctr">
            <a:spAutoFit/>
          </a:bodyPr>
          <a:lstStyle/>
          <a:p>
            <a:pPr algn="ctr"/>
            <a:r>
              <a:rPr lang="ja-JP" altLang="en-US" dirty="0">
                <a:latin typeface="ＭＳ ゴシック" pitchFamily="49" charset="-128"/>
                <a:ea typeface="ＭＳ ゴシック" pitchFamily="49" charset="-128"/>
              </a:rPr>
              <a:t>準都市計画区域</a:t>
            </a:r>
            <a:endParaRPr lang="en-US" altLang="ja-JP" dirty="0">
              <a:latin typeface="ＭＳ ゴシック" pitchFamily="49" charset="-128"/>
              <a:ea typeface="ＭＳ ゴシック" pitchFamily="49" charset="-128"/>
            </a:endParaRPr>
          </a:p>
        </p:txBody>
      </p:sp>
      <p:cxnSp>
        <p:nvCxnSpPr>
          <p:cNvPr id="1699" name="直線矢印コネクタ 25"/>
          <p:cNvCxnSpPr/>
          <p:nvPr/>
        </p:nvCxnSpPr>
        <p:spPr>
          <a:xfrm>
            <a:off x="6300192" y="1268760"/>
            <a:ext cx="324000" cy="0"/>
          </a:xfrm>
          <a:prstGeom prst="straightConnector1">
            <a:avLst/>
          </a:prstGeom>
          <a:ln w="28575">
            <a:solidFill>
              <a:schemeClr val="bg1">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700" name="Line 41"/>
          <p:cNvSpPr>
            <a:spLocks noChangeShapeType="1"/>
          </p:cNvSpPr>
          <p:nvPr/>
        </p:nvSpPr>
        <p:spPr>
          <a:xfrm>
            <a:off x="0" y="624106"/>
            <a:ext cx="9144000" cy="0"/>
          </a:xfrm>
          <a:prstGeom prst="line">
            <a:avLst/>
          </a:prstGeom>
          <a:noFill/>
          <a:ln w="57150">
            <a:solidFill>
              <a:srgbClr val="002060"/>
            </a:solidFill>
            <a:round/>
            <a:headEnd/>
            <a:tailEnd/>
          </a:ln>
        </p:spPr>
        <p:txBody>
          <a:bodyPr/>
          <a:lstStyle/>
          <a:p>
            <a:endParaRPr lang="ja-JP" altLang="en-US"/>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5">
            <a:extLst>
              <a:ext uri="{FF2B5EF4-FFF2-40B4-BE49-F238E27FC236}">
                <a16:creationId xmlns:a16="http://schemas.microsoft.com/office/drawing/2014/main" id="{323C3676-A0D9-BCDB-E78B-6894EE841C4C}"/>
              </a:ext>
            </a:extLst>
          </p:cNvPr>
          <p:cNvGraphicFramePr>
            <a:graphicFrameLocks noGrp="1"/>
          </p:cNvGraphicFramePr>
          <p:nvPr/>
        </p:nvGraphicFramePr>
        <p:xfrm>
          <a:off x="665818" y="1352234"/>
          <a:ext cx="8010638" cy="5339080"/>
        </p:xfrm>
        <a:graphic>
          <a:graphicData uri="http://schemas.openxmlformats.org/drawingml/2006/table">
            <a:tbl>
              <a:tblPr firstRow="1" bandRow="1">
                <a:tableStyleId>{5940675A-B579-460E-94D1-54222C63F5DA}</a:tableStyleId>
              </a:tblPr>
              <a:tblGrid>
                <a:gridCol w="2304256">
                  <a:extLst>
                    <a:ext uri="{9D8B030D-6E8A-4147-A177-3AD203B41FA5}">
                      <a16:colId xmlns:a16="http://schemas.microsoft.com/office/drawing/2014/main" val="217968218"/>
                    </a:ext>
                  </a:extLst>
                </a:gridCol>
                <a:gridCol w="864096">
                  <a:extLst>
                    <a:ext uri="{9D8B030D-6E8A-4147-A177-3AD203B41FA5}">
                      <a16:colId xmlns:a16="http://schemas.microsoft.com/office/drawing/2014/main" val="3296189636"/>
                    </a:ext>
                  </a:extLst>
                </a:gridCol>
                <a:gridCol w="792088">
                  <a:extLst>
                    <a:ext uri="{9D8B030D-6E8A-4147-A177-3AD203B41FA5}">
                      <a16:colId xmlns:a16="http://schemas.microsoft.com/office/drawing/2014/main" val="1525850253"/>
                    </a:ext>
                  </a:extLst>
                </a:gridCol>
                <a:gridCol w="1296144">
                  <a:extLst>
                    <a:ext uri="{9D8B030D-6E8A-4147-A177-3AD203B41FA5}">
                      <a16:colId xmlns:a16="http://schemas.microsoft.com/office/drawing/2014/main" val="3712839363"/>
                    </a:ext>
                  </a:extLst>
                </a:gridCol>
                <a:gridCol w="2754054">
                  <a:extLst>
                    <a:ext uri="{9D8B030D-6E8A-4147-A177-3AD203B41FA5}">
                      <a16:colId xmlns:a16="http://schemas.microsoft.com/office/drawing/2014/main" val="3673894875"/>
                    </a:ext>
                  </a:extLst>
                </a:gridCol>
              </a:tblGrid>
              <a:tr h="217765">
                <a:tc rowSpan="2">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地域名</a:t>
                      </a:r>
                    </a:p>
                  </a:txBody>
                  <a:tcPr anchor="ctr">
                    <a:solidFill>
                      <a:schemeClr val="bg1">
                        <a:lumMod val="85000"/>
                      </a:schemeClr>
                    </a:solidFill>
                  </a:tcPr>
                </a:tc>
                <a:tc rowSpan="2">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色名</a:t>
                      </a:r>
                    </a:p>
                  </a:txBody>
                  <a:tcPr anchor="ctr">
                    <a:solidFill>
                      <a:schemeClr val="bg1">
                        <a:lumMod val="85000"/>
                      </a:schemeClr>
                    </a:solidFill>
                  </a:tcPr>
                </a:tc>
                <a:tc gridSpan="2">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マンセル表色系</a:t>
                      </a:r>
                    </a:p>
                  </a:txBody>
                  <a:tcPr anchor="ctr">
                    <a:solidFill>
                      <a:schemeClr val="bg1">
                        <a:lumMod val="85000"/>
                      </a:schemeClr>
                    </a:solidFill>
                  </a:tcPr>
                </a:tc>
                <a:tc hMerge="1">
                  <a:txBody>
                    <a:bodyPr/>
                    <a:lstStyle/>
                    <a:p>
                      <a:pPr algn="ctr"/>
                      <a:endParaRPr kumimoji="1" lang="ja-JP" altLang="en-US" sz="1100" dirty="0">
                        <a:latin typeface="HG丸ｺﾞｼｯｸM-PRO" panose="020F0600000000000000" pitchFamily="50" charset="-128"/>
                        <a:ea typeface="HG丸ｺﾞｼｯｸM-PRO" panose="020F0600000000000000" pitchFamily="50" charset="-128"/>
                      </a:endParaRPr>
                    </a:p>
                  </a:txBody>
                  <a:tcPr anchor="ctr"/>
                </a:tc>
                <a:tc rowSpan="2">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参考イメージ</a:t>
                      </a:r>
                    </a:p>
                  </a:txBody>
                  <a:tcPr anchor="ctr">
                    <a:solidFill>
                      <a:schemeClr val="bg1">
                        <a:lumMod val="85000"/>
                      </a:schemeClr>
                    </a:solidFill>
                  </a:tcPr>
                </a:tc>
                <a:extLst>
                  <a:ext uri="{0D108BD9-81ED-4DB2-BD59-A6C34878D82A}">
                    <a16:rowId xmlns:a16="http://schemas.microsoft.com/office/drawing/2014/main" val="3661404875"/>
                  </a:ext>
                </a:extLst>
              </a:tr>
              <a:tr h="222072">
                <a:tc vMerge="1">
                  <a:txBody>
                    <a:bodyPr/>
                    <a:lstStyle/>
                    <a:p>
                      <a:pPr algn="ctr"/>
                      <a:endParaRPr kumimoji="1" lang="ja-JP" altLang="en-US" sz="1100" dirty="0">
                        <a:latin typeface="HG丸ｺﾞｼｯｸM-PRO" panose="020F0600000000000000" pitchFamily="50" charset="-128"/>
                        <a:ea typeface="HG丸ｺﾞｼｯｸM-PRO" panose="020F0600000000000000" pitchFamily="50" charset="-128"/>
                      </a:endParaRPr>
                    </a:p>
                  </a:txBody>
                  <a:tcPr anchor="ctr"/>
                </a:tc>
                <a:tc vMerge="1">
                  <a:txBody>
                    <a:bodyPr/>
                    <a:lstStyle/>
                    <a:p>
                      <a:pPr algn="ctr"/>
                      <a:endParaRPr kumimoji="1" lang="ja-JP" altLang="en-US" sz="1100" dirty="0">
                        <a:latin typeface="HG丸ｺﾞｼｯｸM-PRO" panose="020F0600000000000000" pitchFamily="50" charset="-128"/>
                        <a:ea typeface="HG丸ｺﾞｼｯｸM-PRO" panose="020F0600000000000000" pitchFamily="50" charset="-128"/>
                      </a:endParaRP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色相</a:t>
                      </a:r>
                    </a:p>
                  </a:txBody>
                  <a:tcPr anchor="ctr">
                    <a:solidFill>
                      <a:schemeClr val="bg1">
                        <a:lumMod val="85000"/>
                      </a:schemeClr>
                    </a:solidFill>
                  </a:tcP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彩度／明度</a:t>
                      </a:r>
                    </a:p>
                  </a:txBody>
                  <a:tcPr anchor="ctr">
                    <a:solidFill>
                      <a:schemeClr val="bg1">
                        <a:lumMod val="85000"/>
                      </a:schemeClr>
                    </a:solidFill>
                  </a:tcPr>
                </a:tc>
                <a:tc vMerge="1">
                  <a:txBody>
                    <a:bodyPr/>
                    <a:lstStyle/>
                    <a:p>
                      <a:pPr algn="ctr"/>
                      <a:endParaRPr kumimoji="1" lang="ja-JP" altLang="en-US" sz="1100" dirty="0">
                        <a:latin typeface="HG丸ｺﾞｼｯｸM-PRO" panose="020F0600000000000000" pitchFamily="50" charset="-128"/>
                        <a:ea typeface="HG丸ｺﾞｼｯｸM-PRO" panose="020F0600000000000000" pitchFamily="50" charset="-128"/>
                      </a:endParaRPr>
                    </a:p>
                  </a:txBody>
                  <a:tcPr anchor="ctr"/>
                </a:tc>
                <a:extLst>
                  <a:ext uri="{0D108BD9-81ED-4DB2-BD59-A6C34878D82A}">
                    <a16:rowId xmlns:a16="http://schemas.microsoft.com/office/drawing/2014/main" val="1191071206"/>
                  </a:ext>
                </a:extLst>
              </a:tr>
              <a:tr h="370840">
                <a:tc>
                  <a:txBody>
                    <a:bodyPr/>
                    <a:lstStyle/>
                    <a:p>
                      <a:r>
                        <a:rPr kumimoji="1" lang="ja-JP" altLang="en-US" sz="1100" dirty="0">
                          <a:latin typeface="HG丸ｺﾞｼｯｸM-PRO" panose="020F0600000000000000" pitchFamily="50" charset="-128"/>
                          <a:ea typeface="HG丸ｺﾞｼｯｸM-PRO" panose="020F0600000000000000" pitchFamily="50" charset="-128"/>
                        </a:rPr>
                        <a:t>第一種低層住居専用地域</a:t>
                      </a: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緑色</a:t>
                      </a: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３</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５</a:t>
                      </a:r>
                      <a:r>
                        <a:rPr kumimoji="1" lang="en-US" altLang="ja-JP" sz="1100" dirty="0">
                          <a:latin typeface="HG丸ｺﾞｼｯｸM-PRO" panose="020F0600000000000000" pitchFamily="50" charset="-128"/>
                          <a:ea typeface="HG丸ｺﾞｼｯｸM-PRO" panose="020F0600000000000000" pitchFamily="50" charset="-128"/>
                        </a:rPr>
                        <a:t>BG</a:t>
                      </a:r>
                      <a:endParaRPr kumimoji="1" lang="ja-JP" altLang="en-US" sz="1100" dirty="0">
                        <a:latin typeface="HG丸ｺﾞｼｯｸM-PRO" panose="020F0600000000000000" pitchFamily="50" charset="-128"/>
                        <a:ea typeface="HG丸ｺﾞｼｯｸM-PRO" panose="020F0600000000000000" pitchFamily="50" charset="-128"/>
                      </a:endParaRP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６</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６／１０</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６</a:t>
                      </a:r>
                    </a:p>
                  </a:txBody>
                  <a:tcPr anchor="ctr"/>
                </a:tc>
                <a:tc>
                  <a:txBody>
                    <a:bodyPr/>
                    <a:lstStyle/>
                    <a:p>
                      <a:endParaRPr kumimoji="1" lang="ja-JP" altLang="en-US" sz="1100" dirty="0">
                        <a:latin typeface="HG丸ｺﾞｼｯｸM-PRO" panose="020F0600000000000000" pitchFamily="50" charset="-128"/>
                        <a:ea typeface="HG丸ｺﾞｼｯｸM-PRO" panose="020F0600000000000000" pitchFamily="50" charset="-128"/>
                      </a:endParaRPr>
                    </a:p>
                  </a:txBody>
                  <a:tcPr anchor="ctr"/>
                </a:tc>
                <a:extLst>
                  <a:ext uri="{0D108BD9-81ED-4DB2-BD59-A6C34878D82A}">
                    <a16:rowId xmlns:a16="http://schemas.microsoft.com/office/drawing/2014/main" val="20228205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HG丸ｺﾞｼｯｸM-PRO" panose="020F0600000000000000" pitchFamily="50" charset="-128"/>
                          <a:ea typeface="HG丸ｺﾞｼｯｸM-PRO" panose="020F0600000000000000" pitchFamily="50" charset="-128"/>
                        </a:rPr>
                        <a:t>第二種低層住居専用地域</a:t>
                      </a: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薄緑色</a:t>
                      </a: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２</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０</a:t>
                      </a:r>
                      <a:r>
                        <a:rPr kumimoji="1" lang="en-US" altLang="ja-JP" sz="1100" dirty="0">
                          <a:latin typeface="HG丸ｺﾞｼｯｸM-PRO" panose="020F0600000000000000" pitchFamily="50" charset="-128"/>
                          <a:ea typeface="HG丸ｺﾞｼｯｸM-PRO" panose="020F0600000000000000" pitchFamily="50" charset="-128"/>
                        </a:rPr>
                        <a:t>BG</a:t>
                      </a:r>
                      <a:endParaRPr kumimoji="1" lang="ja-JP" altLang="en-US" sz="1100" dirty="0">
                        <a:latin typeface="HG丸ｺﾞｼｯｸM-PRO" panose="020F0600000000000000" pitchFamily="50" charset="-128"/>
                        <a:ea typeface="HG丸ｺﾞｼｯｸM-PRO" panose="020F0600000000000000" pitchFamily="50" charset="-128"/>
                      </a:endParaRP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７</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７／　６</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７</a:t>
                      </a:r>
                    </a:p>
                  </a:txBody>
                  <a:tcPr anchor="ctr"/>
                </a:tc>
                <a:tc>
                  <a:txBody>
                    <a:bodyPr/>
                    <a:lstStyle/>
                    <a:p>
                      <a:endParaRPr kumimoji="1" lang="ja-JP" altLang="en-US" sz="1100" dirty="0">
                        <a:latin typeface="HG丸ｺﾞｼｯｸM-PRO" panose="020F0600000000000000" pitchFamily="50" charset="-128"/>
                        <a:ea typeface="HG丸ｺﾞｼｯｸM-PRO" panose="020F0600000000000000" pitchFamily="50" charset="-128"/>
                      </a:endParaRPr>
                    </a:p>
                  </a:txBody>
                  <a:tcPr anchor="ctr"/>
                </a:tc>
                <a:extLst>
                  <a:ext uri="{0D108BD9-81ED-4DB2-BD59-A6C34878D82A}">
                    <a16:rowId xmlns:a16="http://schemas.microsoft.com/office/drawing/2014/main" val="351174432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HG丸ｺﾞｼｯｸM-PRO" panose="020F0600000000000000" pitchFamily="50" charset="-128"/>
                          <a:ea typeface="HG丸ｺﾞｼｯｸM-PRO" panose="020F0600000000000000" pitchFamily="50" charset="-128"/>
                        </a:rPr>
                        <a:t>第一種中高層住居専用地域</a:t>
                      </a: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黄緑色</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HG丸ｺﾞｼｯｸM-PRO" panose="020F0600000000000000" pitchFamily="50" charset="-128"/>
                          <a:ea typeface="HG丸ｺﾞｼｯｸM-PRO" panose="020F0600000000000000" pitchFamily="50" charset="-128"/>
                        </a:rPr>
                        <a:t>６</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９</a:t>
                      </a:r>
                      <a:r>
                        <a:rPr kumimoji="1" lang="en-US" altLang="ja-JP" sz="1100" dirty="0">
                          <a:latin typeface="HG丸ｺﾞｼｯｸM-PRO" panose="020F0600000000000000" pitchFamily="50" charset="-128"/>
                          <a:ea typeface="HG丸ｺﾞｼｯｸM-PRO" panose="020F0600000000000000" pitchFamily="50" charset="-128"/>
                        </a:rPr>
                        <a:t>GY</a:t>
                      </a:r>
                      <a:endParaRPr kumimoji="1" lang="ja-JP" altLang="en-US" sz="1100" dirty="0">
                        <a:latin typeface="HG丸ｺﾞｼｯｸM-PRO" panose="020F0600000000000000" pitchFamily="50" charset="-128"/>
                        <a:ea typeface="HG丸ｺﾞｼｯｸM-PRO" panose="020F0600000000000000"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HG丸ｺﾞｼｯｸM-PRO" panose="020F0600000000000000" pitchFamily="50" charset="-128"/>
                          <a:ea typeface="HG丸ｺﾞｼｯｸM-PRO" panose="020F0600000000000000" pitchFamily="50" charset="-128"/>
                        </a:rPr>
                        <a:t>７</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９／　８</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８</a:t>
                      </a:r>
                    </a:p>
                  </a:txBody>
                  <a:tcPr anchor="ctr"/>
                </a:tc>
                <a:tc>
                  <a:txBody>
                    <a:bodyPr/>
                    <a:lstStyle/>
                    <a:p>
                      <a:endParaRPr kumimoji="1" lang="ja-JP" altLang="en-US" sz="1100" dirty="0">
                        <a:latin typeface="HG丸ｺﾞｼｯｸM-PRO" panose="020F0600000000000000" pitchFamily="50" charset="-128"/>
                        <a:ea typeface="HG丸ｺﾞｼｯｸM-PRO" panose="020F0600000000000000" pitchFamily="50" charset="-128"/>
                      </a:endParaRPr>
                    </a:p>
                  </a:txBody>
                  <a:tcPr anchor="ctr"/>
                </a:tc>
                <a:extLst>
                  <a:ext uri="{0D108BD9-81ED-4DB2-BD59-A6C34878D82A}">
                    <a16:rowId xmlns:a16="http://schemas.microsoft.com/office/drawing/2014/main" val="2840110164"/>
                  </a:ext>
                </a:extLst>
              </a:tr>
              <a:tr h="370840">
                <a:tc>
                  <a:txBody>
                    <a:bodyPr/>
                    <a:lstStyle/>
                    <a:p>
                      <a:r>
                        <a:rPr kumimoji="1" lang="ja-JP" altLang="en-US" sz="1100" dirty="0">
                          <a:latin typeface="HG丸ｺﾞｼｯｸM-PRO" panose="020F0600000000000000" pitchFamily="50" charset="-128"/>
                          <a:ea typeface="HG丸ｺﾞｼｯｸM-PRO" panose="020F0600000000000000" pitchFamily="50" charset="-128"/>
                        </a:rPr>
                        <a:t>第二種中高層住居専用地域</a:t>
                      </a: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薄黄緑色</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HG丸ｺﾞｼｯｸM-PRO" panose="020F0600000000000000" pitchFamily="50" charset="-128"/>
                          <a:ea typeface="HG丸ｺﾞｼｯｸM-PRO" panose="020F0600000000000000" pitchFamily="50" charset="-128"/>
                        </a:rPr>
                        <a:t>４</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４</a:t>
                      </a:r>
                      <a:r>
                        <a:rPr kumimoji="1" lang="en-US" altLang="ja-JP" sz="1100" dirty="0">
                          <a:latin typeface="HG丸ｺﾞｼｯｸM-PRO" panose="020F0600000000000000" pitchFamily="50" charset="-128"/>
                          <a:ea typeface="HG丸ｺﾞｼｯｸM-PRO" panose="020F0600000000000000" pitchFamily="50" charset="-128"/>
                        </a:rPr>
                        <a:t>Y</a:t>
                      </a:r>
                      <a:endParaRPr kumimoji="1" lang="ja-JP" altLang="en-US" sz="1100" dirty="0">
                        <a:latin typeface="HG丸ｺﾞｼｯｸM-PRO" panose="020F0600000000000000" pitchFamily="50" charset="-128"/>
                        <a:ea typeface="HG丸ｺﾞｼｯｸM-PRO" panose="020F0600000000000000"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HG丸ｺﾞｼｯｸM-PRO" panose="020F0600000000000000" pitchFamily="50" charset="-128"/>
                          <a:ea typeface="HG丸ｺﾞｼｯｸM-PRO" panose="020F0600000000000000" pitchFamily="50" charset="-128"/>
                        </a:rPr>
                        <a:t>８</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９／　５</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５</a:t>
                      </a:r>
                    </a:p>
                  </a:txBody>
                  <a:tcPr anchor="ctr"/>
                </a:tc>
                <a:tc>
                  <a:txBody>
                    <a:bodyPr/>
                    <a:lstStyle/>
                    <a:p>
                      <a:endParaRPr kumimoji="1" lang="ja-JP" altLang="en-US" sz="1100" dirty="0">
                        <a:latin typeface="HG丸ｺﾞｼｯｸM-PRO" panose="020F0600000000000000" pitchFamily="50" charset="-128"/>
                        <a:ea typeface="HG丸ｺﾞｼｯｸM-PRO" panose="020F0600000000000000" pitchFamily="50" charset="-128"/>
                      </a:endParaRPr>
                    </a:p>
                  </a:txBody>
                  <a:tcPr anchor="ctr"/>
                </a:tc>
                <a:extLst>
                  <a:ext uri="{0D108BD9-81ED-4DB2-BD59-A6C34878D82A}">
                    <a16:rowId xmlns:a16="http://schemas.microsoft.com/office/drawing/2014/main" val="118439186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HG丸ｺﾞｼｯｸM-PRO" panose="020F0600000000000000" pitchFamily="50" charset="-128"/>
                          <a:ea typeface="HG丸ｺﾞｼｯｸM-PRO" panose="020F0600000000000000" pitchFamily="50" charset="-128"/>
                        </a:rPr>
                        <a:t>第一種住居地域</a:t>
                      </a: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黄色</a:t>
                      </a: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７</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６</a:t>
                      </a:r>
                      <a:r>
                        <a:rPr kumimoji="1" lang="en-US" altLang="ja-JP" sz="1100" dirty="0">
                          <a:latin typeface="HG丸ｺﾞｼｯｸM-PRO" panose="020F0600000000000000" pitchFamily="50" charset="-128"/>
                          <a:ea typeface="HG丸ｺﾞｼｯｸM-PRO" panose="020F0600000000000000" pitchFamily="50" charset="-128"/>
                        </a:rPr>
                        <a:t>Y</a:t>
                      </a:r>
                      <a:endParaRPr kumimoji="1" lang="ja-JP" altLang="en-US" sz="1100" dirty="0">
                        <a:latin typeface="HG丸ｺﾞｼｯｸM-PRO" panose="020F0600000000000000" pitchFamily="50" charset="-128"/>
                        <a:ea typeface="HG丸ｺﾞｼｯｸM-PRO" panose="020F0600000000000000" pitchFamily="50" charset="-128"/>
                      </a:endParaRP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８</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８／　８</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１</a:t>
                      </a:r>
                    </a:p>
                  </a:txBody>
                  <a:tcPr anchor="ctr"/>
                </a:tc>
                <a:tc>
                  <a:txBody>
                    <a:bodyPr/>
                    <a:lstStyle/>
                    <a:p>
                      <a:endParaRPr kumimoji="1" lang="ja-JP" altLang="en-US" sz="1100" dirty="0">
                        <a:latin typeface="HG丸ｺﾞｼｯｸM-PRO" panose="020F0600000000000000" pitchFamily="50" charset="-128"/>
                        <a:ea typeface="HG丸ｺﾞｼｯｸM-PRO" panose="020F0600000000000000" pitchFamily="50" charset="-128"/>
                      </a:endParaRPr>
                    </a:p>
                  </a:txBody>
                  <a:tcPr anchor="ctr"/>
                </a:tc>
                <a:extLst>
                  <a:ext uri="{0D108BD9-81ED-4DB2-BD59-A6C34878D82A}">
                    <a16:rowId xmlns:a16="http://schemas.microsoft.com/office/drawing/2014/main" val="1975158927"/>
                  </a:ext>
                </a:extLst>
              </a:tr>
              <a:tr h="370840">
                <a:tc>
                  <a:txBody>
                    <a:bodyPr/>
                    <a:lstStyle/>
                    <a:p>
                      <a:r>
                        <a:rPr kumimoji="1" lang="ja-JP" altLang="en-US" sz="1100" dirty="0">
                          <a:latin typeface="HG丸ｺﾞｼｯｸM-PRO" panose="020F0600000000000000" pitchFamily="50" charset="-128"/>
                          <a:ea typeface="HG丸ｺﾞｼｯｸM-PRO" panose="020F0600000000000000" pitchFamily="50" charset="-128"/>
                        </a:rPr>
                        <a:t>第二種住居地域</a:t>
                      </a: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薄橙色</a:t>
                      </a: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１</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３</a:t>
                      </a:r>
                      <a:r>
                        <a:rPr kumimoji="1" lang="en-US" altLang="ja-JP" sz="1100" dirty="0">
                          <a:latin typeface="HG丸ｺﾞｼｯｸM-PRO" panose="020F0600000000000000" pitchFamily="50" charset="-128"/>
                          <a:ea typeface="HG丸ｺﾞｼｯｸM-PRO" panose="020F0600000000000000" pitchFamily="50" charset="-128"/>
                        </a:rPr>
                        <a:t>Y</a:t>
                      </a:r>
                      <a:endParaRPr kumimoji="1" lang="ja-JP" altLang="en-US" sz="1100" dirty="0">
                        <a:latin typeface="HG丸ｺﾞｼｯｸM-PRO" panose="020F0600000000000000" pitchFamily="50" charset="-128"/>
                        <a:ea typeface="HG丸ｺﾞｼｯｸM-PRO" panose="020F0600000000000000" pitchFamily="50" charset="-128"/>
                      </a:endParaRP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８</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６／　４</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８</a:t>
                      </a:r>
                    </a:p>
                  </a:txBody>
                  <a:tcPr anchor="ctr"/>
                </a:tc>
                <a:tc>
                  <a:txBody>
                    <a:bodyPr/>
                    <a:lstStyle/>
                    <a:p>
                      <a:endParaRPr kumimoji="1" lang="ja-JP" altLang="en-US" sz="1100" dirty="0">
                        <a:latin typeface="HG丸ｺﾞｼｯｸM-PRO" panose="020F0600000000000000" pitchFamily="50" charset="-128"/>
                        <a:ea typeface="HG丸ｺﾞｼｯｸM-PRO" panose="020F0600000000000000" pitchFamily="50" charset="-128"/>
                      </a:endParaRPr>
                    </a:p>
                  </a:txBody>
                  <a:tcPr anchor="ctr"/>
                </a:tc>
                <a:extLst>
                  <a:ext uri="{0D108BD9-81ED-4DB2-BD59-A6C34878D82A}">
                    <a16:rowId xmlns:a16="http://schemas.microsoft.com/office/drawing/2014/main" val="1017753210"/>
                  </a:ext>
                </a:extLst>
              </a:tr>
              <a:tr h="370840">
                <a:tc>
                  <a:txBody>
                    <a:bodyPr/>
                    <a:lstStyle/>
                    <a:p>
                      <a:r>
                        <a:rPr kumimoji="1" lang="ja-JP" altLang="en-US" sz="1100" dirty="0">
                          <a:latin typeface="HG丸ｺﾞｼｯｸM-PRO" panose="020F0600000000000000" pitchFamily="50" charset="-128"/>
                          <a:ea typeface="HG丸ｺﾞｼｯｸM-PRO" panose="020F0600000000000000" pitchFamily="50" charset="-128"/>
                        </a:rPr>
                        <a:t>準住居地域</a:t>
                      </a: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橙色</a:t>
                      </a: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４</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４</a:t>
                      </a:r>
                      <a:r>
                        <a:rPr kumimoji="1" lang="en-US" altLang="ja-JP" sz="1100" dirty="0">
                          <a:latin typeface="HG丸ｺﾞｼｯｸM-PRO" panose="020F0600000000000000" pitchFamily="50" charset="-128"/>
                          <a:ea typeface="HG丸ｺﾞｼｯｸM-PRO" panose="020F0600000000000000" pitchFamily="50" charset="-128"/>
                        </a:rPr>
                        <a:t>YR</a:t>
                      </a:r>
                      <a:endParaRPr kumimoji="1" lang="ja-JP" altLang="en-US" sz="1100" dirty="0">
                        <a:latin typeface="HG丸ｺﾞｼｯｸM-PRO" panose="020F0600000000000000" pitchFamily="50" charset="-128"/>
                        <a:ea typeface="HG丸ｺﾞｼｯｸM-PRO" panose="020F0600000000000000" pitchFamily="50" charset="-128"/>
                      </a:endParaRP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７</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８／　７</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４</a:t>
                      </a:r>
                    </a:p>
                  </a:txBody>
                  <a:tcPr anchor="ctr"/>
                </a:tc>
                <a:tc>
                  <a:txBody>
                    <a:bodyPr/>
                    <a:lstStyle/>
                    <a:p>
                      <a:endParaRPr kumimoji="1" lang="ja-JP" altLang="en-US" sz="1100" dirty="0">
                        <a:latin typeface="HG丸ｺﾞｼｯｸM-PRO" panose="020F0600000000000000" pitchFamily="50" charset="-128"/>
                        <a:ea typeface="HG丸ｺﾞｼｯｸM-PRO" panose="020F0600000000000000" pitchFamily="50" charset="-128"/>
                      </a:endParaRPr>
                    </a:p>
                  </a:txBody>
                  <a:tcPr anchor="ctr"/>
                </a:tc>
                <a:extLst>
                  <a:ext uri="{0D108BD9-81ED-4DB2-BD59-A6C34878D82A}">
                    <a16:rowId xmlns:a16="http://schemas.microsoft.com/office/drawing/2014/main" val="3032519017"/>
                  </a:ext>
                </a:extLst>
              </a:tr>
              <a:tr h="370840">
                <a:tc>
                  <a:txBody>
                    <a:bodyPr/>
                    <a:lstStyle/>
                    <a:p>
                      <a:r>
                        <a:rPr kumimoji="1" lang="ja-JP" altLang="en-US" sz="1100" dirty="0">
                          <a:solidFill>
                            <a:schemeClr val="tx1"/>
                          </a:solidFill>
                          <a:latin typeface="HG丸ｺﾞｼｯｸM-PRO" panose="020F0600000000000000" pitchFamily="50" charset="-128"/>
                          <a:ea typeface="HG丸ｺﾞｼｯｸM-PRO" panose="020F0600000000000000" pitchFamily="50" charset="-128"/>
                        </a:rPr>
                        <a:t>田園住居地域</a:t>
                      </a:r>
                    </a:p>
                  </a:txBody>
                  <a:tcPr anchor="ctr"/>
                </a:tc>
                <a:tc>
                  <a:txBody>
                    <a:bodyPr/>
                    <a:lstStyle/>
                    <a:p>
                      <a:pPr algn="ctr"/>
                      <a:r>
                        <a:rPr kumimoji="1" lang="ja-JP" altLang="en-US" sz="1100" dirty="0">
                          <a:solidFill>
                            <a:schemeClr val="tx1"/>
                          </a:solidFill>
                          <a:latin typeface="HG丸ｺﾞｼｯｸM-PRO" panose="020F0600000000000000" pitchFamily="50" charset="-128"/>
                          <a:ea typeface="HG丸ｺﾞｼｯｸM-PRO" panose="020F0600000000000000" pitchFamily="50" charset="-128"/>
                        </a:rPr>
                        <a:t>薄茶色</a:t>
                      </a: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７</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５</a:t>
                      </a:r>
                      <a:r>
                        <a:rPr kumimoji="1" lang="en-US" altLang="ja-JP" sz="1100" dirty="0">
                          <a:latin typeface="HG丸ｺﾞｼｯｸM-PRO" panose="020F0600000000000000" pitchFamily="50" charset="-128"/>
                          <a:ea typeface="HG丸ｺﾞｼｯｸM-PRO" panose="020F0600000000000000" pitchFamily="50" charset="-128"/>
                        </a:rPr>
                        <a:t>YR</a:t>
                      </a:r>
                      <a:endParaRPr kumimoji="1" lang="ja-JP" altLang="en-US" sz="1100" dirty="0">
                        <a:latin typeface="HG丸ｺﾞｼｯｸM-PRO" panose="020F0600000000000000" pitchFamily="50" charset="-128"/>
                        <a:ea typeface="HG丸ｺﾞｼｯｸM-PRO" panose="020F0600000000000000" pitchFamily="50" charset="-128"/>
                      </a:endParaRP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５</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５／　６</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０</a:t>
                      </a:r>
                    </a:p>
                  </a:txBody>
                  <a:tcPr anchor="ctr"/>
                </a:tc>
                <a:tc>
                  <a:txBody>
                    <a:bodyPr/>
                    <a:lstStyle/>
                    <a:p>
                      <a:endParaRPr kumimoji="1" lang="ja-JP" altLang="en-US" sz="1100" dirty="0">
                        <a:solidFill>
                          <a:srgbClr val="FF0000"/>
                        </a:solidFill>
                        <a:latin typeface="HG丸ｺﾞｼｯｸM-PRO" panose="020F0600000000000000" pitchFamily="50" charset="-128"/>
                        <a:ea typeface="HG丸ｺﾞｼｯｸM-PRO" panose="020F0600000000000000" pitchFamily="50" charset="-128"/>
                      </a:endParaRPr>
                    </a:p>
                  </a:txBody>
                  <a:tcPr anchor="ctr"/>
                </a:tc>
                <a:extLst>
                  <a:ext uri="{0D108BD9-81ED-4DB2-BD59-A6C34878D82A}">
                    <a16:rowId xmlns:a16="http://schemas.microsoft.com/office/drawing/2014/main" val="3394791448"/>
                  </a:ext>
                </a:extLst>
              </a:tr>
              <a:tr h="370840">
                <a:tc>
                  <a:txBody>
                    <a:bodyPr/>
                    <a:lstStyle/>
                    <a:p>
                      <a:r>
                        <a:rPr kumimoji="1" lang="ja-JP" altLang="en-US" sz="1100" dirty="0">
                          <a:latin typeface="HG丸ｺﾞｼｯｸM-PRO" panose="020F0600000000000000" pitchFamily="50" charset="-128"/>
                          <a:ea typeface="HG丸ｺﾞｼｯｸM-PRO" panose="020F0600000000000000" pitchFamily="50" charset="-128"/>
                        </a:rPr>
                        <a:t>近隣商業地域</a:t>
                      </a: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桃色</a:t>
                      </a: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６</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８</a:t>
                      </a:r>
                      <a:r>
                        <a:rPr kumimoji="1" lang="en-US" altLang="ja-JP" sz="1100" dirty="0">
                          <a:latin typeface="HG丸ｺﾞｼｯｸM-PRO" panose="020F0600000000000000" pitchFamily="50" charset="-128"/>
                          <a:ea typeface="HG丸ｺﾞｼｯｸM-PRO" panose="020F0600000000000000" pitchFamily="50" charset="-128"/>
                        </a:rPr>
                        <a:t>RP</a:t>
                      </a:r>
                      <a:endParaRPr kumimoji="1" lang="ja-JP" altLang="en-US" sz="1100" dirty="0">
                        <a:latin typeface="HG丸ｺﾞｼｯｸM-PRO" panose="020F0600000000000000" pitchFamily="50" charset="-128"/>
                        <a:ea typeface="HG丸ｺﾞｼｯｸM-PRO" panose="020F0600000000000000" pitchFamily="50" charset="-128"/>
                      </a:endParaRP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７</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４／　７</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５</a:t>
                      </a:r>
                    </a:p>
                  </a:txBody>
                  <a:tcPr anchor="ctr"/>
                </a:tc>
                <a:tc>
                  <a:txBody>
                    <a:bodyPr/>
                    <a:lstStyle/>
                    <a:p>
                      <a:endParaRPr kumimoji="1" lang="ja-JP" altLang="en-US" sz="1100" dirty="0">
                        <a:latin typeface="HG丸ｺﾞｼｯｸM-PRO" panose="020F0600000000000000" pitchFamily="50" charset="-128"/>
                        <a:ea typeface="HG丸ｺﾞｼｯｸM-PRO" panose="020F0600000000000000" pitchFamily="50" charset="-128"/>
                      </a:endParaRPr>
                    </a:p>
                  </a:txBody>
                  <a:tcPr anchor="ctr"/>
                </a:tc>
                <a:extLst>
                  <a:ext uri="{0D108BD9-81ED-4DB2-BD59-A6C34878D82A}">
                    <a16:rowId xmlns:a16="http://schemas.microsoft.com/office/drawing/2014/main" val="1727042153"/>
                  </a:ext>
                </a:extLst>
              </a:tr>
              <a:tr h="370840">
                <a:tc>
                  <a:txBody>
                    <a:bodyPr/>
                    <a:lstStyle/>
                    <a:p>
                      <a:r>
                        <a:rPr kumimoji="1" lang="ja-JP" altLang="en-US" sz="1100" dirty="0">
                          <a:latin typeface="HG丸ｺﾞｼｯｸM-PRO" panose="020F0600000000000000" pitchFamily="50" charset="-128"/>
                          <a:ea typeface="HG丸ｺﾞｼｯｸM-PRO" panose="020F0600000000000000" pitchFamily="50" charset="-128"/>
                        </a:rPr>
                        <a:t>商業地域</a:t>
                      </a: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赤色</a:t>
                      </a: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６</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０</a:t>
                      </a:r>
                      <a:r>
                        <a:rPr kumimoji="1" lang="en-US" altLang="ja-JP" sz="1100" dirty="0">
                          <a:latin typeface="HG丸ｺﾞｼｯｸM-PRO" panose="020F0600000000000000" pitchFamily="50" charset="-128"/>
                          <a:ea typeface="HG丸ｺﾞｼｯｸM-PRO" panose="020F0600000000000000" pitchFamily="50" charset="-128"/>
                        </a:rPr>
                        <a:t>R</a:t>
                      </a:r>
                      <a:endParaRPr kumimoji="1" lang="ja-JP" altLang="en-US" sz="1100" dirty="0">
                        <a:latin typeface="HG丸ｺﾞｼｯｸM-PRO" panose="020F0600000000000000" pitchFamily="50" charset="-128"/>
                        <a:ea typeface="HG丸ｺﾞｼｯｸM-PRO" panose="020F0600000000000000" pitchFamily="50" charset="-128"/>
                      </a:endParaRP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５</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５／１４</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０</a:t>
                      </a:r>
                    </a:p>
                  </a:txBody>
                  <a:tcPr anchor="ctr"/>
                </a:tc>
                <a:tc>
                  <a:txBody>
                    <a:bodyPr/>
                    <a:lstStyle/>
                    <a:p>
                      <a:endParaRPr kumimoji="1" lang="ja-JP" altLang="en-US" sz="1100" dirty="0">
                        <a:latin typeface="HG丸ｺﾞｼｯｸM-PRO" panose="020F0600000000000000" pitchFamily="50" charset="-128"/>
                        <a:ea typeface="HG丸ｺﾞｼｯｸM-PRO" panose="020F0600000000000000" pitchFamily="50" charset="-128"/>
                      </a:endParaRPr>
                    </a:p>
                  </a:txBody>
                  <a:tcPr anchor="ctr"/>
                </a:tc>
                <a:extLst>
                  <a:ext uri="{0D108BD9-81ED-4DB2-BD59-A6C34878D82A}">
                    <a16:rowId xmlns:a16="http://schemas.microsoft.com/office/drawing/2014/main" val="2090989278"/>
                  </a:ext>
                </a:extLst>
              </a:tr>
              <a:tr h="370840">
                <a:tc>
                  <a:txBody>
                    <a:bodyPr/>
                    <a:lstStyle/>
                    <a:p>
                      <a:r>
                        <a:rPr kumimoji="1" lang="ja-JP" altLang="en-US" sz="1100" dirty="0">
                          <a:latin typeface="HG丸ｺﾞｼｯｸM-PRO" panose="020F0600000000000000" pitchFamily="50" charset="-128"/>
                          <a:ea typeface="HG丸ｺﾞｼｯｸM-PRO" panose="020F0600000000000000" pitchFamily="50" charset="-128"/>
                        </a:rPr>
                        <a:t>準工業地域</a:t>
                      </a: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紫色</a:t>
                      </a: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２</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５</a:t>
                      </a:r>
                      <a:r>
                        <a:rPr kumimoji="1" lang="en-US" altLang="ja-JP" sz="1100" dirty="0">
                          <a:latin typeface="HG丸ｺﾞｼｯｸM-PRO" panose="020F0600000000000000" pitchFamily="50" charset="-128"/>
                          <a:ea typeface="HG丸ｺﾞｼｯｸM-PRO" panose="020F0600000000000000" pitchFamily="50" charset="-128"/>
                        </a:rPr>
                        <a:t>P</a:t>
                      </a:r>
                      <a:endParaRPr kumimoji="1" lang="ja-JP" altLang="en-US" sz="1100" dirty="0">
                        <a:latin typeface="HG丸ｺﾞｼｯｸM-PRO" panose="020F0600000000000000" pitchFamily="50" charset="-128"/>
                        <a:ea typeface="HG丸ｺﾞｼｯｸM-PRO" panose="020F0600000000000000" pitchFamily="50" charset="-128"/>
                      </a:endParaRP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６</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９／　５</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０</a:t>
                      </a:r>
                    </a:p>
                  </a:txBody>
                  <a:tcPr anchor="ctr"/>
                </a:tc>
                <a:tc>
                  <a:txBody>
                    <a:bodyPr/>
                    <a:lstStyle/>
                    <a:p>
                      <a:endParaRPr kumimoji="1" lang="ja-JP" altLang="en-US" sz="1100" dirty="0">
                        <a:latin typeface="HG丸ｺﾞｼｯｸM-PRO" panose="020F0600000000000000" pitchFamily="50" charset="-128"/>
                        <a:ea typeface="HG丸ｺﾞｼｯｸM-PRO" panose="020F0600000000000000" pitchFamily="50" charset="-128"/>
                      </a:endParaRPr>
                    </a:p>
                  </a:txBody>
                  <a:tcPr anchor="ctr"/>
                </a:tc>
                <a:extLst>
                  <a:ext uri="{0D108BD9-81ED-4DB2-BD59-A6C34878D82A}">
                    <a16:rowId xmlns:a16="http://schemas.microsoft.com/office/drawing/2014/main" val="4288769926"/>
                  </a:ext>
                </a:extLst>
              </a:tr>
              <a:tr h="370840">
                <a:tc>
                  <a:txBody>
                    <a:bodyPr/>
                    <a:lstStyle/>
                    <a:p>
                      <a:r>
                        <a:rPr kumimoji="1" lang="ja-JP" altLang="en-US" sz="1100" dirty="0">
                          <a:latin typeface="HG丸ｺﾞｼｯｸM-PRO" panose="020F0600000000000000" pitchFamily="50" charset="-128"/>
                          <a:ea typeface="HG丸ｺﾞｼｯｸM-PRO" panose="020F0600000000000000" pitchFamily="50" charset="-128"/>
                        </a:rPr>
                        <a:t>工業地域</a:t>
                      </a: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水色</a:t>
                      </a: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６</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３</a:t>
                      </a:r>
                      <a:r>
                        <a:rPr kumimoji="1" lang="en-US" altLang="ja-JP" sz="1100" dirty="0">
                          <a:latin typeface="HG丸ｺﾞｼｯｸM-PRO" panose="020F0600000000000000" pitchFamily="50" charset="-128"/>
                          <a:ea typeface="HG丸ｺﾞｼｯｸM-PRO" panose="020F0600000000000000" pitchFamily="50" charset="-128"/>
                        </a:rPr>
                        <a:t>B</a:t>
                      </a:r>
                      <a:endParaRPr kumimoji="1" lang="ja-JP" altLang="en-US" sz="1100" dirty="0">
                        <a:latin typeface="HG丸ｺﾞｼｯｸM-PRO" panose="020F0600000000000000" pitchFamily="50" charset="-128"/>
                        <a:ea typeface="HG丸ｺﾞｼｯｸM-PRO" panose="020F0600000000000000" pitchFamily="50" charset="-128"/>
                      </a:endParaRP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７</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８／　５</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３</a:t>
                      </a:r>
                    </a:p>
                  </a:txBody>
                  <a:tcPr anchor="ctr"/>
                </a:tc>
                <a:tc>
                  <a:txBody>
                    <a:bodyPr/>
                    <a:lstStyle/>
                    <a:p>
                      <a:endParaRPr kumimoji="1" lang="ja-JP" altLang="en-US" sz="1100" dirty="0">
                        <a:latin typeface="HG丸ｺﾞｼｯｸM-PRO" panose="020F0600000000000000" pitchFamily="50" charset="-128"/>
                        <a:ea typeface="HG丸ｺﾞｼｯｸM-PRO" panose="020F0600000000000000" pitchFamily="50" charset="-128"/>
                      </a:endParaRPr>
                    </a:p>
                  </a:txBody>
                  <a:tcPr anchor="ctr"/>
                </a:tc>
                <a:extLst>
                  <a:ext uri="{0D108BD9-81ED-4DB2-BD59-A6C34878D82A}">
                    <a16:rowId xmlns:a16="http://schemas.microsoft.com/office/drawing/2014/main" val="3437120265"/>
                  </a:ext>
                </a:extLst>
              </a:tr>
              <a:tr h="370840">
                <a:tc>
                  <a:txBody>
                    <a:bodyPr/>
                    <a:lstStyle/>
                    <a:p>
                      <a:r>
                        <a:rPr kumimoji="1" lang="ja-JP" altLang="en-US" sz="1100" dirty="0">
                          <a:latin typeface="HG丸ｺﾞｼｯｸM-PRO" panose="020F0600000000000000" pitchFamily="50" charset="-128"/>
                          <a:ea typeface="HG丸ｺﾞｼｯｸM-PRO" panose="020F0600000000000000" pitchFamily="50" charset="-128"/>
                        </a:rPr>
                        <a:t>工業専用地域</a:t>
                      </a: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青色</a:t>
                      </a: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８</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０</a:t>
                      </a:r>
                      <a:r>
                        <a:rPr kumimoji="1" lang="en-US" altLang="ja-JP" sz="1100" dirty="0">
                          <a:latin typeface="HG丸ｺﾞｼｯｸM-PRO" panose="020F0600000000000000" pitchFamily="50" charset="-128"/>
                          <a:ea typeface="HG丸ｺﾞｼｯｸM-PRO" panose="020F0600000000000000" pitchFamily="50" charset="-128"/>
                        </a:rPr>
                        <a:t>B</a:t>
                      </a:r>
                      <a:endParaRPr kumimoji="1" lang="ja-JP" altLang="en-US" sz="1100" dirty="0">
                        <a:latin typeface="HG丸ｺﾞｼｯｸM-PRO" panose="020F0600000000000000" pitchFamily="50" charset="-128"/>
                        <a:ea typeface="HG丸ｺﾞｼｯｸM-PRO" panose="020F0600000000000000" pitchFamily="50" charset="-128"/>
                      </a:endParaRPr>
                    </a:p>
                  </a:txBody>
                  <a:tcPr anchor="ctr"/>
                </a:tc>
                <a:tc>
                  <a:txBody>
                    <a:bodyPr/>
                    <a:lstStyle/>
                    <a:p>
                      <a:pPr algn="ctr"/>
                      <a:r>
                        <a:rPr kumimoji="1" lang="ja-JP" altLang="en-US" sz="1100" dirty="0">
                          <a:latin typeface="HG丸ｺﾞｼｯｸM-PRO" panose="020F0600000000000000" pitchFamily="50" charset="-128"/>
                          <a:ea typeface="HG丸ｺﾞｼｯｸM-PRO" panose="020F0600000000000000" pitchFamily="50" charset="-128"/>
                        </a:rPr>
                        <a:t>６</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６／　８</a:t>
                      </a:r>
                      <a:r>
                        <a:rPr kumimoji="1" lang="en-US" altLang="ja-JP" sz="1100" dirty="0">
                          <a:latin typeface="HG丸ｺﾞｼｯｸM-PRO" panose="020F0600000000000000" pitchFamily="50" charset="-128"/>
                          <a:ea typeface="HG丸ｺﾞｼｯｸM-PRO" panose="020F0600000000000000" pitchFamily="50" charset="-128"/>
                        </a:rPr>
                        <a:t>.</a:t>
                      </a:r>
                      <a:r>
                        <a:rPr kumimoji="1" lang="ja-JP" altLang="en-US" sz="1100" dirty="0">
                          <a:latin typeface="HG丸ｺﾞｼｯｸM-PRO" panose="020F0600000000000000" pitchFamily="50" charset="-128"/>
                          <a:ea typeface="HG丸ｺﾞｼｯｸM-PRO" panose="020F0600000000000000" pitchFamily="50" charset="-128"/>
                        </a:rPr>
                        <a:t>８</a:t>
                      </a:r>
                    </a:p>
                  </a:txBody>
                  <a:tcPr anchor="ctr"/>
                </a:tc>
                <a:tc>
                  <a:txBody>
                    <a:bodyPr/>
                    <a:lstStyle/>
                    <a:p>
                      <a:endParaRPr kumimoji="1" lang="ja-JP" altLang="en-US" sz="1100" dirty="0">
                        <a:latin typeface="HG丸ｺﾞｼｯｸM-PRO" panose="020F0600000000000000" pitchFamily="50" charset="-128"/>
                        <a:ea typeface="HG丸ｺﾞｼｯｸM-PRO" panose="020F0600000000000000" pitchFamily="50" charset="-128"/>
                      </a:endParaRPr>
                    </a:p>
                  </a:txBody>
                  <a:tcPr anchor="ctr"/>
                </a:tc>
                <a:extLst>
                  <a:ext uri="{0D108BD9-81ED-4DB2-BD59-A6C34878D82A}">
                    <a16:rowId xmlns:a16="http://schemas.microsoft.com/office/drawing/2014/main" val="3171038752"/>
                  </a:ext>
                </a:extLst>
              </a:tr>
            </a:tbl>
          </a:graphicData>
        </a:graphic>
      </p:graphicFrame>
      <p:sp>
        <p:nvSpPr>
          <p:cNvPr id="2062" name="Text Box 18"/>
          <p:cNvSpPr txBox="1">
            <a:spLocks noChangeArrowheads="1"/>
          </p:cNvSpPr>
          <p:nvPr/>
        </p:nvSpPr>
        <p:spPr bwMode="auto">
          <a:xfrm>
            <a:off x="0" y="71657"/>
            <a:ext cx="9073576" cy="523220"/>
          </a:xfrm>
          <a:prstGeom prst="rect">
            <a:avLst/>
          </a:prstGeom>
          <a:noFill/>
          <a:ln w="9525">
            <a:noFill/>
            <a:miter lim="800000"/>
            <a:headEnd/>
            <a:tailEnd/>
          </a:ln>
        </p:spPr>
        <p:txBody>
          <a:bodyPr wrap="square">
            <a:spAutoFit/>
          </a:bodyPr>
          <a:lstStyle/>
          <a:p>
            <a:r>
              <a:rPr lang="en-US" altLang="ja-JP" sz="2800" dirty="0">
                <a:solidFill>
                  <a:prstClr val="black"/>
                </a:solidFill>
              </a:rPr>
              <a:t>【</a:t>
            </a:r>
            <a:r>
              <a:rPr lang="ja-JP" altLang="en-US" sz="2800" dirty="0">
                <a:solidFill>
                  <a:prstClr val="black"/>
                </a:solidFill>
              </a:rPr>
              <a:t>参考</a:t>
            </a:r>
            <a:r>
              <a:rPr lang="en-US" altLang="ja-JP" sz="2800" dirty="0">
                <a:solidFill>
                  <a:prstClr val="black"/>
                </a:solidFill>
              </a:rPr>
              <a:t>】</a:t>
            </a:r>
            <a:r>
              <a:rPr lang="ja-JP" altLang="en-US" sz="2800" dirty="0">
                <a:solidFill>
                  <a:prstClr val="black"/>
                </a:solidFill>
              </a:rPr>
              <a:t>用途地域の種別の色について　　　　　　　　　　　　　　　　　　</a:t>
            </a:r>
          </a:p>
        </p:txBody>
      </p:sp>
      <p:sp>
        <p:nvSpPr>
          <p:cNvPr id="2065" name="Rectangle 24"/>
          <p:cNvSpPr>
            <a:spLocks noChangeArrowheads="1"/>
          </p:cNvSpPr>
          <p:nvPr/>
        </p:nvSpPr>
        <p:spPr bwMode="auto">
          <a:xfrm>
            <a:off x="8675688" y="6524627"/>
            <a:ext cx="468312" cy="333375"/>
          </a:xfrm>
          <a:prstGeom prst="rect">
            <a:avLst/>
          </a:prstGeom>
          <a:noFill/>
          <a:ln w="38100">
            <a:noFill/>
            <a:prstDash val="dash"/>
            <a:miter lim="800000"/>
            <a:headEnd/>
            <a:tailEnd/>
          </a:ln>
        </p:spPr>
        <p:txBody>
          <a:bodyPr wrap="none" anchor="ctr"/>
          <a:lstStyle/>
          <a:p>
            <a:pPr algn="ctr"/>
            <a:fld id="{D5B1F0AE-9240-4A2C-B414-98B287A7B725}" type="slidenum">
              <a:rPr lang="en-US" altLang="ja-JP" sz="1400">
                <a:solidFill>
                  <a:prstClr val="black"/>
                </a:solidFill>
              </a:rPr>
              <a:pPr algn="ctr"/>
              <a:t>20</a:t>
            </a:fld>
            <a:endParaRPr lang="en-US" altLang="ja-JP" sz="1400" dirty="0">
              <a:solidFill>
                <a:prstClr val="black"/>
              </a:solidFill>
            </a:endParaRPr>
          </a:p>
        </p:txBody>
      </p:sp>
      <p:sp>
        <p:nvSpPr>
          <p:cNvPr id="18" name="Line 17"/>
          <p:cNvSpPr>
            <a:spLocks noChangeShapeType="1"/>
          </p:cNvSpPr>
          <p:nvPr/>
        </p:nvSpPr>
        <p:spPr bwMode="auto">
          <a:xfrm>
            <a:off x="0" y="620688"/>
            <a:ext cx="9175179" cy="0"/>
          </a:xfrm>
          <a:prstGeom prst="line">
            <a:avLst/>
          </a:prstGeom>
          <a:noFill/>
          <a:ln w="57150">
            <a:solidFill>
              <a:srgbClr val="002060"/>
            </a:solidFill>
            <a:round/>
            <a:headEnd/>
            <a:tailEnd/>
          </a:ln>
        </p:spPr>
        <p:txBody>
          <a:bodyPr/>
          <a:lstStyle/>
          <a:p>
            <a:endParaRPr lang="ja-JP" altLang="en-US" dirty="0">
              <a:solidFill>
                <a:prstClr val="black"/>
              </a:solidFill>
            </a:endParaRPr>
          </a:p>
        </p:txBody>
      </p:sp>
      <p:sp>
        <p:nvSpPr>
          <p:cNvPr id="22" name="テキスト ボックス 21">
            <a:extLst>
              <a:ext uri="{FF2B5EF4-FFF2-40B4-BE49-F238E27FC236}">
                <a16:creationId xmlns:a16="http://schemas.microsoft.com/office/drawing/2014/main" id="{E9EA4B90-7BF3-9B7B-72FF-CB5120690330}"/>
              </a:ext>
            </a:extLst>
          </p:cNvPr>
          <p:cNvSpPr txBox="1"/>
          <p:nvPr/>
        </p:nvSpPr>
        <p:spPr>
          <a:xfrm>
            <a:off x="161764" y="638979"/>
            <a:ext cx="8820472" cy="646331"/>
          </a:xfrm>
          <a:prstGeom prst="rect">
            <a:avLst/>
          </a:prstGeom>
          <a:noFill/>
        </p:spPr>
        <p:txBody>
          <a:bodyPr wrap="square" rtlCol="0">
            <a:spAutoFit/>
          </a:bodyPr>
          <a:lstStyle/>
          <a:p>
            <a:r>
              <a:rPr kumimoji="1" lang="ja-JP" altLang="en-US" sz="1200" dirty="0">
                <a:latin typeface="+mn-ea"/>
              </a:rPr>
              <a:t>「用途地域の種別の色について」（平成５年</a:t>
            </a:r>
            <a:r>
              <a:rPr lang="ja-JP" altLang="en-US" sz="1200" dirty="0">
                <a:latin typeface="+mn-ea"/>
              </a:rPr>
              <a:t>６</a:t>
            </a:r>
            <a:r>
              <a:rPr kumimoji="1" lang="ja-JP" altLang="en-US" sz="1200" dirty="0">
                <a:latin typeface="+mn-ea"/>
              </a:rPr>
              <a:t>月２５日付け事務連絡）において、総括図、計画図に表示する用途地域の種別の色を以下のとおり示しており、総括図及び計画図を印刷する場合は以下の色に近い色とすることとされている。 </a:t>
            </a:r>
            <a:endParaRPr kumimoji="1" lang="en-US" altLang="ja-JP" sz="1200" dirty="0">
              <a:latin typeface="+mn-ea"/>
            </a:endParaRPr>
          </a:p>
          <a:p>
            <a:r>
              <a:rPr kumimoji="1" lang="ja-JP" altLang="en-US" sz="1200" dirty="0">
                <a:latin typeface="+mn-ea"/>
              </a:rPr>
              <a:t>平成</a:t>
            </a:r>
            <a:r>
              <a:rPr kumimoji="1" lang="en-US" altLang="ja-JP" sz="1200" dirty="0">
                <a:latin typeface="+mn-ea"/>
              </a:rPr>
              <a:t>30</a:t>
            </a:r>
            <a:r>
              <a:rPr kumimoji="1" lang="ja-JP" altLang="en-US" sz="1200" dirty="0">
                <a:latin typeface="+mn-ea"/>
              </a:rPr>
              <a:t>年度</a:t>
            </a:r>
            <a:r>
              <a:rPr lang="ja-JP" altLang="en-US" sz="1200" dirty="0">
                <a:latin typeface="+mn-ea"/>
              </a:rPr>
              <a:t>に追加された</a:t>
            </a:r>
            <a:r>
              <a:rPr kumimoji="1" lang="ja-JP" altLang="en-US" sz="1200" dirty="0">
                <a:latin typeface="+mn-ea"/>
              </a:rPr>
              <a:t>田園住居地域についても以下の色に近い色とすること。</a:t>
            </a:r>
            <a:endParaRPr kumimoji="1" lang="en-US" altLang="ja-JP" sz="1200" dirty="0">
              <a:latin typeface="+mn-ea"/>
            </a:endParaRPr>
          </a:p>
        </p:txBody>
      </p:sp>
      <p:grpSp>
        <p:nvGrpSpPr>
          <p:cNvPr id="2" name="グループ化 1">
            <a:extLst>
              <a:ext uri="{FF2B5EF4-FFF2-40B4-BE49-F238E27FC236}">
                <a16:creationId xmlns:a16="http://schemas.microsoft.com/office/drawing/2014/main" id="{5E8559B1-956A-8755-B505-7B5F0F4E1109}"/>
              </a:ext>
            </a:extLst>
          </p:cNvPr>
          <p:cNvGrpSpPr/>
          <p:nvPr/>
        </p:nvGrpSpPr>
        <p:grpSpPr>
          <a:xfrm>
            <a:off x="6101918" y="1935655"/>
            <a:ext cx="2376264" cy="4708238"/>
            <a:chOff x="6563628" y="1541552"/>
            <a:chExt cx="2376264" cy="4708238"/>
          </a:xfrm>
        </p:grpSpPr>
        <p:sp>
          <p:nvSpPr>
            <p:cNvPr id="3" name="角丸四角形 2">
              <a:extLst>
                <a:ext uri="{FF2B5EF4-FFF2-40B4-BE49-F238E27FC236}">
                  <a16:creationId xmlns:a16="http://schemas.microsoft.com/office/drawing/2014/main" id="{017DBF9F-8792-2877-C0F6-6826FC248C31}"/>
                </a:ext>
              </a:extLst>
            </p:cNvPr>
            <p:cNvSpPr/>
            <p:nvPr/>
          </p:nvSpPr>
          <p:spPr>
            <a:xfrm>
              <a:off x="6563628" y="1541552"/>
              <a:ext cx="2376264" cy="252000"/>
            </a:xfrm>
            <a:prstGeom prst="roundRect">
              <a:avLst>
                <a:gd name="adj" fmla="val 27188"/>
              </a:avLst>
            </a:prstGeom>
            <a:solidFill>
              <a:srgbClr val="43A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ysClr val="windowText" lastClr="000000"/>
                  </a:solidFill>
                </a:rPr>
                <a:t>第一種低層住居専用地域</a:t>
              </a:r>
            </a:p>
          </p:txBody>
        </p:sp>
        <p:sp>
          <p:nvSpPr>
            <p:cNvPr id="5" name="角丸四角形 2">
              <a:extLst>
                <a:ext uri="{FF2B5EF4-FFF2-40B4-BE49-F238E27FC236}">
                  <a16:creationId xmlns:a16="http://schemas.microsoft.com/office/drawing/2014/main" id="{7F2F83A0-A7CB-08AC-11BB-EA082E7E64FC}"/>
                </a:ext>
              </a:extLst>
            </p:cNvPr>
            <p:cNvSpPr/>
            <p:nvPr/>
          </p:nvSpPr>
          <p:spPr>
            <a:xfrm>
              <a:off x="6563628" y="1916545"/>
              <a:ext cx="2376264" cy="252000"/>
            </a:xfrm>
            <a:prstGeom prst="roundRect">
              <a:avLst>
                <a:gd name="adj" fmla="val 27188"/>
              </a:avLst>
            </a:prstGeom>
            <a:solidFill>
              <a:srgbClr val="67D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ysClr val="windowText" lastClr="000000"/>
                  </a:solidFill>
                </a:rPr>
                <a:t>第二種低層住居専用地域</a:t>
              </a:r>
            </a:p>
          </p:txBody>
        </p:sp>
        <p:sp>
          <p:nvSpPr>
            <p:cNvPr id="13" name="角丸四角形 2">
              <a:extLst>
                <a:ext uri="{FF2B5EF4-FFF2-40B4-BE49-F238E27FC236}">
                  <a16:creationId xmlns:a16="http://schemas.microsoft.com/office/drawing/2014/main" id="{83165FBC-694B-2034-19A0-3A3ACD14B548}"/>
                </a:ext>
              </a:extLst>
            </p:cNvPr>
            <p:cNvSpPr/>
            <p:nvPr/>
          </p:nvSpPr>
          <p:spPr>
            <a:xfrm>
              <a:off x="6563628" y="2291538"/>
              <a:ext cx="2376264" cy="252000"/>
            </a:xfrm>
            <a:prstGeom prst="roundRect">
              <a:avLst>
                <a:gd name="adj" fmla="val 27188"/>
              </a:avLst>
            </a:prstGeom>
            <a:solidFill>
              <a:srgbClr val="A5D7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ysClr val="windowText" lastClr="000000"/>
                  </a:solidFill>
                </a:rPr>
                <a:t>第一種中高層住居専用地域</a:t>
              </a:r>
            </a:p>
          </p:txBody>
        </p:sp>
        <p:sp>
          <p:nvSpPr>
            <p:cNvPr id="20" name="角丸四角形 2">
              <a:extLst>
                <a:ext uri="{FF2B5EF4-FFF2-40B4-BE49-F238E27FC236}">
                  <a16:creationId xmlns:a16="http://schemas.microsoft.com/office/drawing/2014/main" id="{1364E2DA-B4EB-6BD3-0F20-0F8BE229395C}"/>
                </a:ext>
              </a:extLst>
            </p:cNvPr>
            <p:cNvSpPr/>
            <p:nvPr/>
          </p:nvSpPr>
          <p:spPr>
            <a:xfrm>
              <a:off x="6563628" y="2641058"/>
              <a:ext cx="2376264" cy="252000"/>
            </a:xfrm>
            <a:prstGeom prst="roundRect">
              <a:avLst>
                <a:gd name="adj" fmla="val 27188"/>
              </a:avLst>
            </a:prstGeom>
            <a:solidFill>
              <a:srgbClr val="F8E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ysClr val="windowText" lastClr="000000"/>
                  </a:solidFill>
                </a:rPr>
                <a:t>第二種中高層住居専用地域</a:t>
              </a:r>
            </a:p>
          </p:txBody>
        </p:sp>
        <p:sp>
          <p:nvSpPr>
            <p:cNvPr id="23" name="角丸四角形 2">
              <a:extLst>
                <a:ext uri="{FF2B5EF4-FFF2-40B4-BE49-F238E27FC236}">
                  <a16:creationId xmlns:a16="http://schemas.microsoft.com/office/drawing/2014/main" id="{C8FC2583-FAAE-0EA6-56A7-FBEEA22F0A8A}"/>
                </a:ext>
              </a:extLst>
            </p:cNvPr>
            <p:cNvSpPr/>
            <p:nvPr/>
          </p:nvSpPr>
          <p:spPr>
            <a:xfrm>
              <a:off x="6563628" y="3024748"/>
              <a:ext cx="2376264" cy="252000"/>
            </a:xfrm>
            <a:prstGeom prst="roundRect">
              <a:avLst>
                <a:gd name="adj" fmla="val 27188"/>
              </a:avLst>
            </a:prstGeom>
            <a:solidFill>
              <a:srgbClr val="F2E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ysClr val="windowText" lastClr="000000"/>
                  </a:solidFill>
                </a:rPr>
                <a:t>第一種住居地域</a:t>
              </a:r>
            </a:p>
          </p:txBody>
        </p:sp>
        <p:sp>
          <p:nvSpPr>
            <p:cNvPr id="24" name="角丸四角形 2">
              <a:extLst>
                <a:ext uri="{FF2B5EF4-FFF2-40B4-BE49-F238E27FC236}">
                  <a16:creationId xmlns:a16="http://schemas.microsoft.com/office/drawing/2014/main" id="{FE37778D-907B-409F-30BF-E219C4F08E17}"/>
                </a:ext>
              </a:extLst>
            </p:cNvPr>
            <p:cNvSpPr/>
            <p:nvPr/>
          </p:nvSpPr>
          <p:spPr>
            <a:xfrm>
              <a:off x="6563628" y="3408438"/>
              <a:ext cx="2376264" cy="252000"/>
            </a:xfrm>
            <a:prstGeom prst="roundRect">
              <a:avLst>
                <a:gd name="adj" fmla="val 27188"/>
              </a:avLst>
            </a:prstGeom>
            <a:solidFill>
              <a:srgbClr val="F4D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ysClr val="windowText" lastClr="000000"/>
                  </a:solidFill>
                </a:rPr>
                <a:t>第二種住居地域</a:t>
              </a:r>
            </a:p>
          </p:txBody>
        </p:sp>
        <p:sp>
          <p:nvSpPr>
            <p:cNvPr id="25" name="角丸四角形 2">
              <a:extLst>
                <a:ext uri="{FF2B5EF4-FFF2-40B4-BE49-F238E27FC236}">
                  <a16:creationId xmlns:a16="http://schemas.microsoft.com/office/drawing/2014/main" id="{809BB4F0-8E37-69E2-821F-B2CA7B3E148A}"/>
                </a:ext>
              </a:extLst>
            </p:cNvPr>
            <p:cNvSpPr/>
            <p:nvPr/>
          </p:nvSpPr>
          <p:spPr>
            <a:xfrm>
              <a:off x="6563628" y="3769268"/>
              <a:ext cx="2376264" cy="252000"/>
            </a:xfrm>
            <a:prstGeom prst="roundRect">
              <a:avLst>
                <a:gd name="adj" fmla="val 27188"/>
              </a:avLst>
            </a:prstGeom>
            <a:solidFill>
              <a:srgbClr val="F9B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ysClr val="windowText" lastClr="000000"/>
                  </a:solidFill>
                </a:rPr>
                <a:t>準住居地域</a:t>
              </a:r>
            </a:p>
          </p:txBody>
        </p:sp>
        <p:sp>
          <p:nvSpPr>
            <p:cNvPr id="26" name="角丸四角形 2">
              <a:extLst>
                <a:ext uri="{FF2B5EF4-FFF2-40B4-BE49-F238E27FC236}">
                  <a16:creationId xmlns:a16="http://schemas.microsoft.com/office/drawing/2014/main" id="{AD47EC54-1DA3-F938-4B5E-F2087A032E5F}"/>
                </a:ext>
              </a:extLst>
            </p:cNvPr>
            <p:cNvSpPr/>
            <p:nvPr/>
          </p:nvSpPr>
          <p:spPr>
            <a:xfrm>
              <a:off x="6563628" y="4521431"/>
              <a:ext cx="2376264" cy="252000"/>
            </a:xfrm>
            <a:prstGeom prst="roundRect">
              <a:avLst>
                <a:gd name="adj" fmla="val 27188"/>
              </a:avLst>
            </a:prstGeom>
            <a:solidFill>
              <a:srgbClr val="EFA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ysClr val="windowText" lastClr="000000"/>
                  </a:solidFill>
                </a:rPr>
                <a:t>近隣商業地域</a:t>
              </a:r>
            </a:p>
          </p:txBody>
        </p:sp>
        <p:sp>
          <p:nvSpPr>
            <p:cNvPr id="27" name="角丸四角形 2">
              <a:extLst>
                <a:ext uri="{FF2B5EF4-FFF2-40B4-BE49-F238E27FC236}">
                  <a16:creationId xmlns:a16="http://schemas.microsoft.com/office/drawing/2014/main" id="{6409D41D-13C0-B70C-ED8C-ADD99FE5050D}"/>
                </a:ext>
              </a:extLst>
            </p:cNvPr>
            <p:cNvSpPr/>
            <p:nvPr/>
          </p:nvSpPr>
          <p:spPr>
            <a:xfrm>
              <a:off x="6563628" y="4885009"/>
              <a:ext cx="2376264" cy="252000"/>
            </a:xfrm>
            <a:prstGeom prst="roundRect">
              <a:avLst>
                <a:gd name="adj" fmla="val 27188"/>
              </a:avLst>
            </a:prstGeom>
            <a:solidFill>
              <a:srgbClr val="EC52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ysClr val="windowText" lastClr="000000"/>
                  </a:solidFill>
                </a:rPr>
                <a:t>商業地域</a:t>
              </a:r>
            </a:p>
          </p:txBody>
        </p:sp>
        <p:sp>
          <p:nvSpPr>
            <p:cNvPr id="28" name="角丸四角形 2">
              <a:extLst>
                <a:ext uri="{FF2B5EF4-FFF2-40B4-BE49-F238E27FC236}">
                  <a16:creationId xmlns:a16="http://schemas.microsoft.com/office/drawing/2014/main" id="{442DDE8A-5559-2FC0-E97E-BE28ECF2186C}"/>
                </a:ext>
              </a:extLst>
            </p:cNvPr>
            <p:cNvSpPr/>
            <p:nvPr/>
          </p:nvSpPr>
          <p:spPr>
            <a:xfrm>
              <a:off x="6563628" y="5250067"/>
              <a:ext cx="2376264" cy="252000"/>
            </a:xfrm>
            <a:prstGeom prst="roundRect">
              <a:avLst>
                <a:gd name="adj" fmla="val 27188"/>
              </a:avLst>
            </a:prstGeom>
            <a:solidFill>
              <a:srgbClr val="B3A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ysClr val="windowText" lastClr="000000"/>
                  </a:solidFill>
                </a:rPr>
                <a:t>準工業地域</a:t>
              </a:r>
            </a:p>
          </p:txBody>
        </p:sp>
        <p:sp>
          <p:nvSpPr>
            <p:cNvPr id="29" name="角丸四角形 2">
              <a:extLst>
                <a:ext uri="{FF2B5EF4-FFF2-40B4-BE49-F238E27FC236}">
                  <a16:creationId xmlns:a16="http://schemas.microsoft.com/office/drawing/2014/main" id="{76E6B7C8-C9B6-AAF7-D087-3D40C0378A8D}"/>
                </a:ext>
              </a:extLst>
            </p:cNvPr>
            <p:cNvSpPr/>
            <p:nvPr/>
          </p:nvSpPr>
          <p:spPr>
            <a:xfrm>
              <a:off x="6563628" y="5632958"/>
              <a:ext cx="2376264" cy="252000"/>
            </a:xfrm>
            <a:prstGeom prst="roundRect">
              <a:avLst>
                <a:gd name="adj" fmla="val 27188"/>
              </a:avLst>
            </a:prstGeom>
            <a:solidFill>
              <a:srgbClr val="8AC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ysClr val="windowText" lastClr="000000"/>
                  </a:solidFill>
                </a:rPr>
                <a:t>工業地域</a:t>
              </a:r>
            </a:p>
          </p:txBody>
        </p:sp>
        <p:sp>
          <p:nvSpPr>
            <p:cNvPr id="30" name="角丸四角形 2">
              <a:extLst>
                <a:ext uri="{FF2B5EF4-FFF2-40B4-BE49-F238E27FC236}">
                  <a16:creationId xmlns:a16="http://schemas.microsoft.com/office/drawing/2014/main" id="{F2C6F897-C115-BEF4-9202-BE75084CC488}"/>
                </a:ext>
              </a:extLst>
            </p:cNvPr>
            <p:cNvSpPr/>
            <p:nvPr/>
          </p:nvSpPr>
          <p:spPr>
            <a:xfrm>
              <a:off x="6563628" y="5997790"/>
              <a:ext cx="2376264" cy="252000"/>
            </a:xfrm>
            <a:prstGeom prst="roundRect">
              <a:avLst>
                <a:gd name="adj" fmla="val 27188"/>
              </a:avLst>
            </a:prstGeom>
            <a:solidFill>
              <a:srgbClr val="33A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ysClr val="windowText" lastClr="000000"/>
                  </a:solidFill>
                </a:rPr>
                <a:t>工業専用地域</a:t>
              </a:r>
            </a:p>
          </p:txBody>
        </p:sp>
        <p:sp>
          <p:nvSpPr>
            <p:cNvPr id="32" name="角丸四角形 2">
              <a:extLst>
                <a:ext uri="{FF2B5EF4-FFF2-40B4-BE49-F238E27FC236}">
                  <a16:creationId xmlns:a16="http://schemas.microsoft.com/office/drawing/2014/main" id="{F6604D67-4745-6CF2-03F3-807B1461803C}"/>
                </a:ext>
              </a:extLst>
            </p:cNvPr>
            <p:cNvSpPr/>
            <p:nvPr/>
          </p:nvSpPr>
          <p:spPr>
            <a:xfrm>
              <a:off x="6563628" y="4156373"/>
              <a:ext cx="2376264" cy="252000"/>
            </a:xfrm>
            <a:prstGeom prst="roundRect">
              <a:avLst>
                <a:gd name="adj" fmla="val 27188"/>
              </a:avLst>
            </a:prstGeom>
            <a:solidFill>
              <a:srgbClr val="B17E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ysClr val="windowText" lastClr="000000"/>
                  </a:solidFill>
                </a:rPr>
                <a:t>田園住居地域</a:t>
              </a:r>
            </a:p>
          </p:txBody>
        </p:sp>
      </p:grpSp>
    </p:spTree>
    <p:extLst>
      <p:ext uri="{BB962C8B-B14F-4D97-AF65-F5344CB8AC3E}">
        <p14:creationId xmlns:p14="http://schemas.microsoft.com/office/powerpoint/2010/main" val="22418215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5" name="Text Box 3"/>
          <p:cNvSpPr txBox="1">
            <a:spLocks noChangeArrowheads="1"/>
          </p:cNvSpPr>
          <p:nvPr/>
        </p:nvSpPr>
        <p:spPr>
          <a:xfrm>
            <a:off x="0" y="4"/>
            <a:ext cx="5995988" cy="646331"/>
          </a:xfrm>
          <a:prstGeom prst="rect">
            <a:avLst/>
          </a:prstGeom>
          <a:noFill/>
          <a:ln w="9525">
            <a:noFill/>
            <a:miter lim="800000"/>
            <a:headEnd/>
            <a:tailEnd/>
          </a:ln>
        </p:spPr>
        <p:txBody>
          <a:bodyPr>
            <a:spAutoFit/>
          </a:bodyPr>
          <a:lstStyle/>
          <a:p>
            <a:r>
              <a:rPr lang="ja-JP" altLang="en-US" sz="3600" dirty="0"/>
              <a:t>建築物用途の制限</a:t>
            </a:r>
          </a:p>
        </p:txBody>
      </p:sp>
      <p:sp>
        <p:nvSpPr>
          <p:cNvPr id="2116" name="Rectangle 5"/>
          <p:cNvSpPr>
            <a:spLocks noChangeArrowheads="1"/>
          </p:cNvSpPr>
          <p:nvPr/>
        </p:nvSpPr>
        <p:spPr>
          <a:xfrm>
            <a:off x="8675688" y="6524631"/>
            <a:ext cx="468312" cy="333375"/>
          </a:xfrm>
          <a:prstGeom prst="rect">
            <a:avLst/>
          </a:prstGeom>
          <a:noFill/>
          <a:ln w="38100">
            <a:noFill/>
            <a:prstDash val="dash"/>
            <a:miter lim="800000"/>
            <a:headEnd/>
            <a:tailEnd/>
          </a:ln>
        </p:spPr>
        <p:txBody>
          <a:bodyPr wrap="none" anchor="ctr"/>
          <a:lstStyle/>
          <a:p>
            <a:pPr algn="ctr"/>
            <a:fld id="{302D99BD-B5EF-4400-83F1-820EF99CB153}" type="slidenum">
              <a:rPr lang="en-US" altLang="ja-JP" sz="1400"/>
              <a:pPr algn="ctr"/>
              <a:t>21</a:t>
            </a:fld>
            <a:endParaRPr lang="en-US" altLang="ja-JP" sz="1400" dirty="0"/>
          </a:p>
        </p:txBody>
      </p:sp>
      <p:sp>
        <p:nvSpPr>
          <p:cNvPr id="2117" name="Line 41"/>
          <p:cNvSpPr>
            <a:spLocks noChangeShapeType="1"/>
          </p:cNvSpPr>
          <p:nvPr/>
        </p:nvSpPr>
        <p:spPr>
          <a:xfrm>
            <a:off x="0" y="624106"/>
            <a:ext cx="9144000" cy="0"/>
          </a:xfrm>
          <a:prstGeom prst="line">
            <a:avLst/>
          </a:prstGeom>
          <a:noFill/>
          <a:ln w="57150">
            <a:solidFill>
              <a:srgbClr val="002060"/>
            </a:solidFill>
            <a:round/>
            <a:headEnd/>
            <a:tailEnd/>
          </a:ln>
        </p:spPr>
        <p:txBody>
          <a:bodyPr/>
          <a:lstStyle/>
          <a:p>
            <a:endParaRPr lang="ja-JP" altLang="en-US"/>
          </a:p>
        </p:txBody>
      </p:sp>
      <p:graphicFrame>
        <p:nvGraphicFramePr>
          <p:cNvPr id="2" name="表 1">
            <a:extLst>
              <a:ext uri="{FF2B5EF4-FFF2-40B4-BE49-F238E27FC236}">
                <a16:creationId xmlns:a16="http://schemas.microsoft.com/office/drawing/2014/main" id="{0D2C5075-2F22-E297-3733-59480E56AAC2}"/>
              </a:ext>
            </a:extLst>
          </p:cNvPr>
          <p:cNvGraphicFramePr>
            <a:graphicFrameLocks noGrp="1"/>
          </p:cNvGraphicFramePr>
          <p:nvPr/>
        </p:nvGraphicFramePr>
        <p:xfrm>
          <a:off x="248365" y="865099"/>
          <a:ext cx="8647269" cy="5681760"/>
        </p:xfrm>
        <a:graphic>
          <a:graphicData uri="http://schemas.openxmlformats.org/drawingml/2006/table">
            <a:tbl>
              <a:tblPr/>
              <a:tblGrid>
                <a:gridCol w="277450">
                  <a:extLst>
                    <a:ext uri="{9D8B030D-6E8A-4147-A177-3AD203B41FA5}">
                      <a16:colId xmlns:a16="http://schemas.microsoft.com/office/drawing/2014/main" val="3702984263"/>
                    </a:ext>
                  </a:extLst>
                </a:gridCol>
                <a:gridCol w="2321819">
                  <a:extLst>
                    <a:ext uri="{9D8B030D-6E8A-4147-A177-3AD203B41FA5}">
                      <a16:colId xmlns:a16="http://schemas.microsoft.com/office/drawing/2014/main" val="1957496526"/>
                    </a:ext>
                  </a:extLst>
                </a:gridCol>
                <a:gridCol w="252000">
                  <a:extLst>
                    <a:ext uri="{9D8B030D-6E8A-4147-A177-3AD203B41FA5}">
                      <a16:colId xmlns:a16="http://schemas.microsoft.com/office/drawing/2014/main" val="3091126142"/>
                    </a:ext>
                  </a:extLst>
                </a:gridCol>
                <a:gridCol w="252000">
                  <a:extLst>
                    <a:ext uri="{9D8B030D-6E8A-4147-A177-3AD203B41FA5}">
                      <a16:colId xmlns:a16="http://schemas.microsoft.com/office/drawing/2014/main" val="2688232086"/>
                    </a:ext>
                  </a:extLst>
                </a:gridCol>
                <a:gridCol w="252000">
                  <a:extLst>
                    <a:ext uri="{9D8B030D-6E8A-4147-A177-3AD203B41FA5}">
                      <a16:colId xmlns:a16="http://schemas.microsoft.com/office/drawing/2014/main" val="3659570392"/>
                    </a:ext>
                  </a:extLst>
                </a:gridCol>
                <a:gridCol w="252000">
                  <a:extLst>
                    <a:ext uri="{9D8B030D-6E8A-4147-A177-3AD203B41FA5}">
                      <a16:colId xmlns:a16="http://schemas.microsoft.com/office/drawing/2014/main" val="468432047"/>
                    </a:ext>
                  </a:extLst>
                </a:gridCol>
                <a:gridCol w="252000">
                  <a:extLst>
                    <a:ext uri="{9D8B030D-6E8A-4147-A177-3AD203B41FA5}">
                      <a16:colId xmlns:a16="http://schemas.microsoft.com/office/drawing/2014/main" val="778470333"/>
                    </a:ext>
                  </a:extLst>
                </a:gridCol>
                <a:gridCol w="252000">
                  <a:extLst>
                    <a:ext uri="{9D8B030D-6E8A-4147-A177-3AD203B41FA5}">
                      <a16:colId xmlns:a16="http://schemas.microsoft.com/office/drawing/2014/main" val="4256888032"/>
                    </a:ext>
                  </a:extLst>
                </a:gridCol>
                <a:gridCol w="252000">
                  <a:extLst>
                    <a:ext uri="{9D8B030D-6E8A-4147-A177-3AD203B41FA5}">
                      <a16:colId xmlns:a16="http://schemas.microsoft.com/office/drawing/2014/main" val="1172908393"/>
                    </a:ext>
                  </a:extLst>
                </a:gridCol>
                <a:gridCol w="252000">
                  <a:extLst>
                    <a:ext uri="{9D8B030D-6E8A-4147-A177-3AD203B41FA5}">
                      <a16:colId xmlns:a16="http://schemas.microsoft.com/office/drawing/2014/main" val="1218452929"/>
                    </a:ext>
                  </a:extLst>
                </a:gridCol>
                <a:gridCol w="252000">
                  <a:extLst>
                    <a:ext uri="{9D8B030D-6E8A-4147-A177-3AD203B41FA5}">
                      <a16:colId xmlns:a16="http://schemas.microsoft.com/office/drawing/2014/main" val="648188874"/>
                    </a:ext>
                  </a:extLst>
                </a:gridCol>
                <a:gridCol w="252000">
                  <a:extLst>
                    <a:ext uri="{9D8B030D-6E8A-4147-A177-3AD203B41FA5}">
                      <a16:colId xmlns:a16="http://schemas.microsoft.com/office/drawing/2014/main" val="1438264302"/>
                    </a:ext>
                  </a:extLst>
                </a:gridCol>
                <a:gridCol w="252000">
                  <a:extLst>
                    <a:ext uri="{9D8B030D-6E8A-4147-A177-3AD203B41FA5}">
                      <a16:colId xmlns:a16="http://schemas.microsoft.com/office/drawing/2014/main" val="2268672667"/>
                    </a:ext>
                  </a:extLst>
                </a:gridCol>
                <a:gridCol w="252000">
                  <a:extLst>
                    <a:ext uri="{9D8B030D-6E8A-4147-A177-3AD203B41FA5}">
                      <a16:colId xmlns:a16="http://schemas.microsoft.com/office/drawing/2014/main" val="125853046"/>
                    </a:ext>
                  </a:extLst>
                </a:gridCol>
                <a:gridCol w="252000">
                  <a:extLst>
                    <a:ext uri="{9D8B030D-6E8A-4147-A177-3AD203B41FA5}">
                      <a16:colId xmlns:a16="http://schemas.microsoft.com/office/drawing/2014/main" val="4036755540"/>
                    </a:ext>
                  </a:extLst>
                </a:gridCol>
                <a:gridCol w="252000">
                  <a:extLst>
                    <a:ext uri="{9D8B030D-6E8A-4147-A177-3AD203B41FA5}">
                      <a16:colId xmlns:a16="http://schemas.microsoft.com/office/drawing/2014/main" val="2513581472"/>
                    </a:ext>
                  </a:extLst>
                </a:gridCol>
                <a:gridCol w="2520000">
                  <a:extLst>
                    <a:ext uri="{9D8B030D-6E8A-4147-A177-3AD203B41FA5}">
                      <a16:colId xmlns:a16="http://schemas.microsoft.com/office/drawing/2014/main" val="1346388536"/>
                    </a:ext>
                  </a:extLst>
                </a:gridCol>
              </a:tblGrid>
              <a:tr h="1224000">
                <a:tc gridSpan="2">
                  <a:txBody>
                    <a:bodyPr/>
                    <a:lstStyle/>
                    <a:p>
                      <a:pPr algn="l" fontAlgn="ctr"/>
                      <a:r>
                        <a:rPr lang="ja-JP" altLang="en-US" sz="1100" b="0" i="0" u="none" strike="noStrike" dirty="0">
                          <a:effectLst/>
                          <a:latin typeface="Meiryo UI" panose="020B0604030504040204" pitchFamily="50" charset="-128"/>
                          <a:ea typeface="Meiryo UI" panose="020B0604030504040204" pitchFamily="50" charset="-128"/>
                        </a:rPr>
                        <a:t>　　　用途地域内の建築物の用途制限</a:t>
                      </a:r>
                      <a:br>
                        <a:rPr lang="ja-JP" altLang="en-US" sz="1400" b="0" i="0" u="none" strike="noStrike" dirty="0">
                          <a:effectLst/>
                          <a:latin typeface="Meiryo UI" panose="020B0604030504040204" pitchFamily="50" charset="-128"/>
                          <a:ea typeface="Meiryo UI" panose="020B0604030504040204" pitchFamily="50" charset="-128"/>
                        </a:rPr>
                      </a:br>
                      <a:br>
                        <a:rPr lang="ja-JP" altLang="en-US" sz="700" b="0" i="0" u="none" strike="noStrike" dirty="0">
                          <a:effectLst/>
                          <a:latin typeface="Meiryo UI" panose="020B0604030504040204" pitchFamily="50" charset="-128"/>
                          <a:ea typeface="Meiryo UI" panose="020B0604030504040204" pitchFamily="50" charset="-128"/>
                        </a:rPr>
                      </a:br>
                      <a:r>
                        <a:rPr lang="ja-JP" altLang="en-US" sz="700" b="0" i="0" u="none" strike="noStrike" dirty="0">
                          <a:effectLst/>
                          <a:latin typeface="Meiryo UI" panose="020B0604030504040204" pitchFamily="50" charset="-128"/>
                          <a:ea typeface="Meiryo UI" panose="020B0604030504040204" pitchFamily="50" charset="-128"/>
                        </a:rPr>
                        <a:t>　　　　○：建てられる用途</a:t>
                      </a:r>
                      <a:br>
                        <a:rPr lang="ja-JP" altLang="en-US" sz="700" b="0" i="0" u="none" strike="noStrike" dirty="0">
                          <a:effectLst/>
                          <a:latin typeface="Meiryo UI" panose="020B0604030504040204" pitchFamily="50" charset="-128"/>
                          <a:ea typeface="Meiryo UI" panose="020B0604030504040204" pitchFamily="50" charset="-128"/>
                        </a:rPr>
                      </a:br>
                      <a:r>
                        <a:rPr lang="ja-JP" altLang="en-US" sz="700" b="0" i="0" u="none" strike="noStrike" dirty="0">
                          <a:effectLst/>
                          <a:latin typeface="Meiryo UI" panose="020B0604030504040204" pitchFamily="50" charset="-128"/>
                          <a:ea typeface="Meiryo UI" panose="020B0604030504040204" pitchFamily="50" charset="-128"/>
                        </a:rPr>
                        <a:t>　　　　</a:t>
                      </a:r>
                      <a:r>
                        <a:rPr lang="en-US" altLang="ja-JP" sz="700" b="0" i="0" u="none" strike="noStrike" dirty="0">
                          <a:effectLst/>
                          <a:latin typeface="Meiryo UI" panose="020B0604030504040204" pitchFamily="50" charset="-128"/>
                          <a:ea typeface="Meiryo UI" panose="020B0604030504040204" pitchFamily="50" charset="-128"/>
                        </a:rPr>
                        <a:t>×</a:t>
                      </a:r>
                      <a:r>
                        <a:rPr lang="ja-JP" altLang="en-US" sz="700" b="0" i="0" u="none" strike="noStrike" dirty="0">
                          <a:effectLst/>
                          <a:latin typeface="Meiryo UI" panose="020B0604030504040204" pitchFamily="50" charset="-128"/>
                          <a:ea typeface="Meiryo UI" panose="020B0604030504040204" pitchFamily="50" charset="-128"/>
                        </a:rPr>
                        <a:t>：原則として建てられない用途</a:t>
                      </a:r>
                      <a:br>
                        <a:rPr lang="ja-JP" altLang="en-US" sz="700" b="0" i="0" u="none" strike="noStrike" dirty="0">
                          <a:effectLst/>
                          <a:latin typeface="Meiryo UI" panose="020B0604030504040204" pitchFamily="50" charset="-128"/>
                          <a:ea typeface="Meiryo UI" panose="020B0604030504040204" pitchFamily="50" charset="-128"/>
                        </a:rPr>
                      </a:br>
                      <a:r>
                        <a:rPr lang="ja-JP" altLang="en-US" sz="700" b="0" i="0" u="none" strike="noStrike" dirty="0">
                          <a:effectLst/>
                          <a:latin typeface="Meiryo UI" panose="020B0604030504040204" pitchFamily="50" charset="-128"/>
                          <a:ea typeface="Meiryo UI" panose="020B0604030504040204" pitchFamily="50" charset="-128"/>
                        </a:rPr>
                        <a:t>　　　　①、②、③、④、▲、△、■：面積、階数などの制限あり</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ctr" fontAlgn="t"/>
                      <a:r>
                        <a:rPr lang="zh-TW" altLang="en-US" sz="700" b="0" i="0" u="none" strike="noStrike" dirty="0">
                          <a:effectLst/>
                          <a:latin typeface="Meiryo UI" panose="020B0604030504040204" pitchFamily="50" charset="-128"/>
                          <a:ea typeface="Meiryo UI" panose="020B0604030504040204" pitchFamily="50" charset="-128"/>
                        </a:rPr>
                        <a:t>第一種低層住居専用地域</a:t>
                      </a:r>
                    </a:p>
                  </a:txBody>
                  <a:tcPr marL="36000" marR="36000" marT="18000" marB="18000" vert="eaVert"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43A596"/>
                    </a:solidFill>
                  </a:tcPr>
                </a:tc>
                <a:tc>
                  <a:txBody>
                    <a:bodyPr/>
                    <a:lstStyle/>
                    <a:p>
                      <a:pPr algn="ctr" fontAlgn="t"/>
                      <a:r>
                        <a:rPr lang="zh-TW" altLang="en-US" sz="700" b="0" i="0" u="none" strike="noStrike" dirty="0">
                          <a:effectLst/>
                          <a:latin typeface="Meiryo UI" panose="020B0604030504040204" pitchFamily="50" charset="-128"/>
                          <a:ea typeface="Meiryo UI" panose="020B0604030504040204" pitchFamily="50" charset="-128"/>
                        </a:rPr>
                        <a:t>第二種低層住居専用地域</a:t>
                      </a:r>
                    </a:p>
                  </a:txBody>
                  <a:tcPr marL="36000" marR="36000" marT="18000" marB="18000" vert="eaVert"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67D5BD"/>
                    </a:solidFill>
                  </a:tcPr>
                </a:tc>
                <a:tc>
                  <a:txBody>
                    <a:bodyPr/>
                    <a:lstStyle/>
                    <a:p>
                      <a:pPr algn="ctr" fontAlgn="t"/>
                      <a:r>
                        <a:rPr lang="zh-TW" altLang="en-US" sz="700" b="0" i="0" u="none" strike="noStrike" dirty="0">
                          <a:effectLst/>
                          <a:latin typeface="Meiryo UI" panose="020B0604030504040204" pitchFamily="50" charset="-128"/>
                          <a:ea typeface="Meiryo UI" panose="020B0604030504040204" pitchFamily="50" charset="-128"/>
                        </a:rPr>
                        <a:t>第一種中高層住居専用地域</a:t>
                      </a:r>
                    </a:p>
                  </a:txBody>
                  <a:tcPr marL="36000" marR="36000" marT="18000" marB="18000" vert="eaVert"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A5D765"/>
                    </a:solidFill>
                  </a:tcPr>
                </a:tc>
                <a:tc>
                  <a:txBody>
                    <a:bodyPr/>
                    <a:lstStyle/>
                    <a:p>
                      <a:pPr algn="ctr" fontAlgn="t"/>
                      <a:r>
                        <a:rPr lang="zh-TW" altLang="en-US" sz="700" b="0" i="0" u="none" strike="noStrike" dirty="0">
                          <a:effectLst/>
                          <a:latin typeface="Meiryo UI" panose="020B0604030504040204" pitchFamily="50" charset="-128"/>
                          <a:ea typeface="Meiryo UI" panose="020B0604030504040204" pitchFamily="50" charset="-128"/>
                        </a:rPr>
                        <a:t>第二種中高層住居専用地域</a:t>
                      </a:r>
                    </a:p>
                  </a:txBody>
                  <a:tcPr marL="36000" marR="36000" marT="18000" marB="18000" vert="eaVert"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8E293"/>
                    </a:solidFill>
                  </a:tcPr>
                </a:tc>
                <a:tc>
                  <a:txBody>
                    <a:bodyPr/>
                    <a:lstStyle/>
                    <a:p>
                      <a:pPr algn="ctr" fontAlgn="t"/>
                      <a:r>
                        <a:rPr lang="zh-TW" altLang="en-US" sz="700" b="0" i="0" u="none" strike="noStrike" dirty="0">
                          <a:effectLst/>
                          <a:latin typeface="Meiryo UI" panose="020B0604030504040204" pitchFamily="50" charset="-128"/>
                          <a:ea typeface="Meiryo UI" panose="020B0604030504040204" pitchFamily="50" charset="-128"/>
                        </a:rPr>
                        <a:t>第一種住居地域</a:t>
                      </a:r>
                    </a:p>
                  </a:txBody>
                  <a:tcPr marL="36000" marR="36000" marT="18000" marB="18000" vert="eaVert"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2E366"/>
                    </a:solidFill>
                  </a:tcPr>
                </a:tc>
                <a:tc>
                  <a:txBody>
                    <a:bodyPr/>
                    <a:lstStyle/>
                    <a:p>
                      <a:pPr algn="ctr" fontAlgn="t"/>
                      <a:r>
                        <a:rPr lang="zh-TW" altLang="en-US" sz="700" b="0" i="0" u="none" strike="noStrike" dirty="0">
                          <a:effectLst/>
                          <a:latin typeface="Meiryo UI" panose="020B0604030504040204" pitchFamily="50" charset="-128"/>
                          <a:ea typeface="Meiryo UI" panose="020B0604030504040204" pitchFamily="50" charset="-128"/>
                        </a:rPr>
                        <a:t>第二種住居地域</a:t>
                      </a:r>
                    </a:p>
                  </a:txBody>
                  <a:tcPr marL="36000" marR="36000" marT="18000" marB="18000" vert="eaVert"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4D79B"/>
                    </a:solidFill>
                  </a:tcPr>
                </a:tc>
                <a:tc>
                  <a:txBody>
                    <a:bodyPr/>
                    <a:lstStyle/>
                    <a:p>
                      <a:pPr algn="ctr" fontAlgn="t"/>
                      <a:r>
                        <a:rPr lang="ja-JP" altLang="en-US" sz="700" b="0" i="0" u="none" strike="noStrike" dirty="0">
                          <a:effectLst/>
                          <a:latin typeface="Meiryo UI" panose="020B0604030504040204" pitchFamily="50" charset="-128"/>
                          <a:ea typeface="Meiryo UI" panose="020B0604030504040204" pitchFamily="50" charset="-128"/>
                        </a:rPr>
                        <a:t>準住居地域</a:t>
                      </a:r>
                    </a:p>
                  </a:txBody>
                  <a:tcPr marL="36000" marR="36000" marT="18000" marB="18000" vert="eaVert"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9B680"/>
                    </a:solidFill>
                  </a:tcPr>
                </a:tc>
                <a:tc>
                  <a:txBody>
                    <a:bodyPr/>
                    <a:lstStyle/>
                    <a:p>
                      <a:pPr algn="ctr" fontAlgn="t"/>
                      <a:r>
                        <a:rPr lang="zh-TW" altLang="en-US" sz="700" b="0" i="0" u="none" strike="noStrike" dirty="0">
                          <a:effectLst/>
                          <a:latin typeface="Meiryo UI" panose="020B0604030504040204" pitchFamily="50" charset="-128"/>
                          <a:ea typeface="Meiryo UI" panose="020B0604030504040204" pitchFamily="50" charset="-128"/>
                        </a:rPr>
                        <a:t>田園住居地域</a:t>
                      </a:r>
                    </a:p>
                  </a:txBody>
                  <a:tcPr marL="36000" marR="36000" marT="18000" marB="18000" vert="eaVert"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B17E4C"/>
                    </a:solidFill>
                  </a:tcPr>
                </a:tc>
                <a:tc>
                  <a:txBody>
                    <a:bodyPr/>
                    <a:lstStyle/>
                    <a:p>
                      <a:pPr algn="ctr" fontAlgn="t"/>
                      <a:r>
                        <a:rPr lang="zh-TW" altLang="en-US" sz="700" b="0" i="0" u="none" strike="noStrike" dirty="0">
                          <a:effectLst/>
                          <a:latin typeface="Meiryo UI" panose="020B0604030504040204" pitchFamily="50" charset="-128"/>
                          <a:ea typeface="Meiryo UI" panose="020B0604030504040204" pitchFamily="50" charset="-128"/>
                        </a:rPr>
                        <a:t>近隣商業地域</a:t>
                      </a:r>
                    </a:p>
                  </a:txBody>
                  <a:tcPr marL="36000" marR="36000" marT="18000" marB="18000" vert="eaVert"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EFA4B8"/>
                    </a:solidFill>
                  </a:tcPr>
                </a:tc>
                <a:tc>
                  <a:txBody>
                    <a:bodyPr/>
                    <a:lstStyle/>
                    <a:p>
                      <a:pPr algn="ctr" fontAlgn="t"/>
                      <a:r>
                        <a:rPr lang="ja-JP" altLang="en-US" sz="700" b="0" i="0" u="none" strike="noStrike" dirty="0">
                          <a:effectLst/>
                          <a:latin typeface="Meiryo UI" panose="020B0604030504040204" pitchFamily="50" charset="-128"/>
                          <a:ea typeface="Meiryo UI" panose="020B0604030504040204" pitchFamily="50" charset="-128"/>
                        </a:rPr>
                        <a:t>商業地域</a:t>
                      </a:r>
                    </a:p>
                  </a:txBody>
                  <a:tcPr marL="36000" marR="36000" marT="18000" marB="18000" vert="eaVert"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EC524F"/>
                    </a:solidFill>
                  </a:tcPr>
                </a:tc>
                <a:tc>
                  <a:txBody>
                    <a:bodyPr/>
                    <a:lstStyle/>
                    <a:p>
                      <a:pPr algn="ctr" fontAlgn="t"/>
                      <a:r>
                        <a:rPr lang="ja-JP" altLang="en-US" sz="700" b="0" i="0" u="none" strike="noStrike" dirty="0">
                          <a:effectLst/>
                          <a:latin typeface="Meiryo UI" panose="020B0604030504040204" pitchFamily="50" charset="-128"/>
                          <a:ea typeface="Meiryo UI" panose="020B0604030504040204" pitchFamily="50" charset="-128"/>
                        </a:rPr>
                        <a:t>準工業地域</a:t>
                      </a:r>
                    </a:p>
                  </a:txBody>
                  <a:tcPr marL="36000" marR="36000" marT="18000" marB="18000" vert="eaVert"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B3A7CA"/>
                    </a:solidFill>
                  </a:tcPr>
                </a:tc>
                <a:tc>
                  <a:txBody>
                    <a:bodyPr/>
                    <a:lstStyle/>
                    <a:p>
                      <a:pPr algn="ctr" fontAlgn="t"/>
                      <a:r>
                        <a:rPr lang="ja-JP" altLang="en-US" sz="700" b="0" i="0" u="none" strike="noStrike" dirty="0">
                          <a:effectLst/>
                          <a:latin typeface="Meiryo UI" panose="020B0604030504040204" pitchFamily="50" charset="-128"/>
                          <a:ea typeface="Meiryo UI" panose="020B0604030504040204" pitchFamily="50" charset="-128"/>
                        </a:rPr>
                        <a:t>工業地域</a:t>
                      </a:r>
                    </a:p>
                  </a:txBody>
                  <a:tcPr marL="36000" marR="36000" marT="18000" marB="18000" vert="eaVert"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8ACFE3"/>
                    </a:solidFill>
                  </a:tcPr>
                </a:tc>
                <a:tc>
                  <a:txBody>
                    <a:bodyPr/>
                    <a:lstStyle/>
                    <a:p>
                      <a:pPr algn="ctr" fontAlgn="t"/>
                      <a:r>
                        <a:rPr lang="zh-TW" altLang="en-US" sz="700" b="0" i="0" u="none" strike="noStrike" dirty="0">
                          <a:effectLst/>
                          <a:latin typeface="Meiryo UI" panose="020B0604030504040204" pitchFamily="50" charset="-128"/>
                          <a:ea typeface="Meiryo UI" panose="020B0604030504040204" pitchFamily="50" charset="-128"/>
                        </a:rPr>
                        <a:t>工業専用地域</a:t>
                      </a:r>
                    </a:p>
                  </a:txBody>
                  <a:tcPr marL="36000" marR="36000" marT="18000" marB="18000" vert="eaVert"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33A0C7"/>
                    </a:solidFill>
                  </a:tcPr>
                </a:tc>
                <a:tc>
                  <a:txBody>
                    <a:bodyPr/>
                    <a:lstStyle/>
                    <a:p>
                      <a:pPr algn="ctr" fontAlgn="t"/>
                      <a:r>
                        <a:rPr lang="ja-JP" altLang="en-US" sz="700" b="0" i="0" u="none" strike="noStrike" dirty="0">
                          <a:effectLst/>
                          <a:latin typeface="Meiryo UI" panose="020B0604030504040204" pitchFamily="50" charset="-128"/>
                          <a:ea typeface="Meiryo UI" panose="020B0604030504040204" pitchFamily="50" charset="-128"/>
                        </a:rPr>
                        <a:t>用途地域の指定のない区域</a:t>
                      </a:r>
                      <a:r>
                        <a:rPr lang="en-US" altLang="ja-JP" sz="700" b="0" i="0" u="none" strike="noStrike" baseline="30000" dirty="0">
                          <a:effectLst/>
                          <a:latin typeface="Meiryo UI" panose="020B0604030504040204" pitchFamily="50" charset="-128"/>
                          <a:ea typeface="Meiryo UI" panose="020B0604030504040204" pitchFamily="50" charset="-128"/>
                        </a:rPr>
                        <a:t>※</a:t>
                      </a:r>
                    </a:p>
                  </a:txBody>
                  <a:tcPr marL="36000" marR="36000" marT="18000" marB="18000" vert="eaVert"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0C0C0"/>
                    </a:solidFill>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備考</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2890237688"/>
                  </a:ext>
                </a:extLst>
              </a:tr>
              <a:tr h="148293">
                <a:tc gridSpan="2">
                  <a:txBody>
                    <a:bodyPr/>
                    <a:lstStyle/>
                    <a:p>
                      <a:pPr algn="l" fontAlgn="ctr"/>
                      <a:r>
                        <a:rPr lang="ja-JP" altLang="en-US" sz="700" b="0" i="0" u="none" strike="noStrike" dirty="0">
                          <a:effectLst/>
                          <a:latin typeface="Meiryo UI" panose="020B0604030504040204" pitchFamily="50" charset="-128"/>
                          <a:ea typeface="Meiryo UI" panose="020B0604030504040204" pitchFamily="50" charset="-128"/>
                        </a:rPr>
                        <a:t>住宅、共同住宅、寄宿舎、下宿、兼用住宅で、非住宅部分の床面積が、</a:t>
                      </a:r>
                      <a:r>
                        <a:rPr lang="en-US" altLang="ja-JP" sz="700" b="0" i="0" u="none" strike="noStrike" dirty="0">
                          <a:effectLst/>
                          <a:latin typeface="Meiryo UI" panose="020B0604030504040204" pitchFamily="50" charset="-128"/>
                          <a:ea typeface="Meiryo UI" panose="020B0604030504040204" pitchFamily="50" charset="-128"/>
                        </a:rPr>
                        <a:t>50㎡</a:t>
                      </a:r>
                      <a:r>
                        <a:rPr lang="ja-JP" altLang="en-US" sz="700" b="0" i="0" u="none" strike="noStrike" dirty="0">
                          <a:effectLst/>
                          <a:latin typeface="Meiryo UI" panose="020B0604030504040204" pitchFamily="50" charset="-128"/>
                          <a:ea typeface="Meiryo UI" panose="020B0604030504040204" pitchFamily="50" charset="-128"/>
                        </a:rPr>
                        <a:t>以下かつ建築物の延べ面積の２分の１未満のもの</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700" b="0" i="0" u="none" strike="noStrike">
                          <a:effectLst/>
                          <a:latin typeface="Meiryo UI" panose="020B0604030504040204" pitchFamily="50" charset="-128"/>
                          <a:ea typeface="Meiryo UI" panose="020B0604030504040204" pitchFamily="50" charset="-128"/>
                        </a:rPr>
                        <a:t>非住宅部分の用途制限あり</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0507503"/>
                  </a:ext>
                </a:extLst>
              </a:tr>
              <a:tr h="0">
                <a:tc rowSpan="6">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店舗等</a:t>
                      </a:r>
                    </a:p>
                  </a:txBody>
                  <a:tcPr marL="36000" marR="36000" marT="18000" marB="1800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dirty="0">
                          <a:effectLst/>
                          <a:latin typeface="Meiryo UI" panose="020B0604030504040204" pitchFamily="50" charset="-128"/>
                          <a:ea typeface="Meiryo UI" panose="020B0604030504040204" pitchFamily="50" charset="-128"/>
                        </a:rPr>
                        <a:t>店舗等の床面積が</a:t>
                      </a:r>
                      <a:r>
                        <a:rPr lang="en-US" altLang="ja-JP" sz="700" b="0" i="0" u="none" strike="noStrike" dirty="0">
                          <a:effectLst/>
                          <a:latin typeface="Meiryo UI" panose="020B0604030504040204" pitchFamily="50" charset="-128"/>
                          <a:ea typeface="Meiryo UI" panose="020B0604030504040204" pitchFamily="50" charset="-128"/>
                        </a:rPr>
                        <a:t>150㎡</a:t>
                      </a:r>
                      <a:r>
                        <a:rPr lang="ja-JP" altLang="en-US" sz="700" b="0" i="0" u="none" strike="noStrike" dirty="0">
                          <a:effectLst/>
                          <a:latin typeface="Meiryo UI" panose="020B0604030504040204" pitchFamily="50" charset="-128"/>
                          <a:ea typeface="Meiryo UI" panose="020B0604030504040204" pitchFamily="50" charset="-128"/>
                        </a:rPr>
                        <a:t>以下のもの</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①</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②</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③</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①</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④</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6">
                  <a:txBody>
                    <a:bodyPr/>
                    <a:lstStyle/>
                    <a:p>
                      <a:pPr algn="l" fontAlgn="ctr"/>
                      <a:r>
                        <a:rPr lang="ja-JP" altLang="en-US" sz="700" b="0" i="0" u="none" strike="noStrike">
                          <a:effectLst/>
                          <a:latin typeface="Meiryo UI" panose="020B0604030504040204" pitchFamily="50" charset="-128"/>
                          <a:ea typeface="Meiryo UI" panose="020B0604030504040204" pitchFamily="50" charset="-128"/>
                        </a:rPr>
                        <a:t>①：日用品販売店、食堂、喫茶店、理髪店及び建具屋等のサービス業用店舗のみ。２階以下。</a:t>
                      </a:r>
                      <a:br>
                        <a:rPr lang="ja-JP" altLang="en-US" sz="700" b="0" i="0" u="none" strike="noStrike">
                          <a:effectLst/>
                          <a:latin typeface="Meiryo UI" panose="020B0604030504040204" pitchFamily="50" charset="-128"/>
                          <a:ea typeface="Meiryo UI" panose="020B0604030504040204" pitchFamily="50" charset="-128"/>
                        </a:rPr>
                      </a:br>
                      <a:r>
                        <a:rPr lang="ja-JP" altLang="en-US" sz="700" b="0" i="0" u="none" strike="noStrike">
                          <a:effectLst/>
                          <a:latin typeface="Meiryo UI" panose="020B0604030504040204" pitchFamily="50" charset="-128"/>
                          <a:ea typeface="Meiryo UI" panose="020B0604030504040204" pitchFamily="50" charset="-128"/>
                        </a:rPr>
                        <a:t>②：①に加えて、物品販売店舗、飲食店、損保代理店・銀行の支店・宅地建物取引業者等のサービス業用店舗のみ。２階以下。</a:t>
                      </a:r>
                      <a:br>
                        <a:rPr lang="ja-JP" altLang="en-US" sz="700" b="0" i="0" u="none" strike="noStrike">
                          <a:effectLst/>
                          <a:latin typeface="Meiryo UI" panose="020B0604030504040204" pitchFamily="50" charset="-128"/>
                          <a:ea typeface="Meiryo UI" panose="020B0604030504040204" pitchFamily="50" charset="-128"/>
                        </a:rPr>
                      </a:br>
                      <a:r>
                        <a:rPr lang="ja-JP" altLang="en-US" sz="700" b="0" i="0" u="none" strike="noStrike">
                          <a:effectLst/>
                          <a:latin typeface="Meiryo UI" panose="020B0604030504040204" pitchFamily="50" charset="-128"/>
                          <a:ea typeface="Meiryo UI" panose="020B0604030504040204" pitchFamily="50" charset="-128"/>
                        </a:rPr>
                        <a:t>③：２階以下。</a:t>
                      </a:r>
                      <a:br>
                        <a:rPr lang="ja-JP" altLang="en-US" sz="700" b="0" i="0" u="none" strike="noStrike">
                          <a:effectLst/>
                          <a:latin typeface="Meiryo UI" panose="020B0604030504040204" pitchFamily="50" charset="-128"/>
                          <a:ea typeface="Meiryo UI" panose="020B0604030504040204" pitchFamily="50" charset="-128"/>
                        </a:rPr>
                      </a:br>
                      <a:r>
                        <a:rPr lang="ja-JP" altLang="en-US" sz="700" b="0" i="0" u="none" strike="noStrike">
                          <a:effectLst/>
                          <a:latin typeface="Meiryo UI" panose="020B0604030504040204" pitchFamily="50" charset="-128"/>
                          <a:ea typeface="Meiryo UI" panose="020B0604030504040204" pitchFamily="50" charset="-128"/>
                        </a:rPr>
                        <a:t>④：物品販売店舗、飲食店を除く。</a:t>
                      </a:r>
                      <a:br>
                        <a:rPr lang="ja-JP" altLang="en-US" sz="700" b="0" i="0" u="none" strike="noStrike">
                          <a:effectLst/>
                          <a:latin typeface="Meiryo UI" panose="020B0604030504040204" pitchFamily="50" charset="-128"/>
                          <a:ea typeface="Meiryo UI" panose="020B0604030504040204" pitchFamily="50" charset="-128"/>
                        </a:rPr>
                      </a:br>
                      <a:r>
                        <a:rPr lang="ja-JP" altLang="en-US" sz="700" b="0" i="0" u="none" strike="noStrike">
                          <a:effectLst/>
                          <a:latin typeface="Meiryo UI" panose="020B0604030504040204" pitchFamily="50" charset="-128"/>
                          <a:ea typeface="Meiryo UI" panose="020B0604030504040204" pitchFamily="50" charset="-128"/>
                        </a:rPr>
                        <a:t>■：農産物直売所、農家レストラン等のみ。２階以下。</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2793203"/>
                  </a:ext>
                </a:extLst>
              </a:tr>
              <a:tr h="0">
                <a:tc vMerge="1">
                  <a:txBody>
                    <a:bodyPr/>
                    <a:lstStyle/>
                    <a:p>
                      <a:endParaRPr kumimoji="1" lang="ja-JP" altLang="en-US"/>
                    </a:p>
                  </a:txBody>
                  <a:tcPr/>
                </a:tc>
                <a:tc>
                  <a:txBody>
                    <a:bodyPr/>
                    <a:lstStyle/>
                    <a:p>
                      <a:pPr algn="l" fontAlgn="ctr"/>
                      <a:r>
                        <a:rPr lang="ja-JP" altLang="en-US" sz="700" b="0" i="0" u="none" strike="noStrike" dirty="0">
                          <a:effectLst/>
                          <a:latin typeface="Meiryo UI" panose="020B0604030504040204" pitchFamily="50" charset="-128"/>
                          <a:ea typeface="Meiryo UI" panose="020B0604030504040204" pitchFamily="50" charset="-128"/>
                        </a:rPr>
                        <a:t>店舗等の床面積が</a:t>
                      </a:r>
                      <a:r>
                        <a:rPr lang="en-US" altLang="ja-JP" sz="700" b="0" i="0" u="none" strike="noStrike" dirty="0">
                          <a:effectLst/>
                          <a:latin typeface="Meiryo UI" panose="020B0604030504040204" pitchFamily="50" charset="-128"/>
                          <a:ea typeface="Meiryo UI" panose="020B0604030504040204" pitchFamily="50" charset="-128"/>
                        </a:rPr>
                        <a:t>150㎡</a:t>
                      </a:r>
                      <a:r>
                        <a:rPr lang="ja-JP" altLang="en-US" sz="700" b="0" i="0" u="none" strike="noStrike" dirty="0">
                          <a:effectLst/>
                          <a:latin typeface="Meiryo UI" panose="020B0604030504040204" pitchFamily="50" charset="-128"/>
                          <a:ea typeface="Meiryo UI" panose="020B0604030504040204" pitchFamily="50" charset="-128"/>
                        </a:rPr>
                        <a:t>を超え、</a:t>
                      </a:r>
                      <a:r>
                        <a:rPr lang="en-US" altLang="ja-JP" sz="700" b="0" i="0" u="none" strike="noStrike" dirty="0">
                          <a:effectLst/>
                          <a:latin typeface="Meiryo UI" panose="020B0604030504040204" pitchFamily="50" charset="-128"/>
                          <a:ea typeface="Meiryo UI" panose="020B0604030504040204" pitchFamily="50" charset="-128"/>
                        </a:rPr>
                        <a:t>500㎡</a:t>
                      </a:r>
                      <a:r>
                        <a:rPr lang="ja-JP" altLang="en-US" sz="700" b="0" i="0" u="none" strike="noStrike" dirty="0">
                          <a:effectLst/>
                          <a:latin typeface="Meiryo UI" panose="020B0604030504040204" pitchFamily="50" charset="-128"/>
                          <a:ea typeface="Meiryo UI" panose="020B0604030504040204" pitchFamily="50" charset="-128"/>
                        </a:rPr>
                        <a:t>以下のもの</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②</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③</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④</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1099467074"/>
                  </a:ext>
                </a:extLst>
              </a:tr>
              <a:tr h="0">
                <a:tc vMerge="1">
                  <a:txBody>
                    <a:bodyPr/>
                    <a:lstStyle/>
                    <a:p>
                      <a:endParaRPr kumimoji="1" lang="ja-JP" altLang="en-US"/>
                    </a:p>
                  </a:txBody>
                  <a:tcPr/>
                </a:tc>
                <a:tc>
                  <a:txBody>
                    <a:bodyPr/>
                    <a:lstStyle/>
                    <a:p>
                      <a:pPr algn="l" fontAlgn="ctr"/>
                      <a:r>
                        <a:rPr lang="ja-JP" altLang="en-US" sz="700" b="0" i="0" u="none" strike="noStrike" dirty="0">
                          <a:effectLst/>
                          <a:latin typeface="Meiryo UI" panose="020B0604030504040204" pitchFamily="50" charset="-128"/>
                          <a:ea typeface="Meiryo UI" panose="020B0604030504040204" pitchFamily="50" charset="-128"/>
                        </a:rPr>
                        <a:t>店舗等の床面積が</a:t>
                      </a:r>
                      <a:r>
                        <a:rPr lang="en-US" altLang="ja-JP" sz="700" b="0" i="0" u="none" strike="noStrike" dirty="0">
                          <a:effectLst/>
                          <a:latin typeface="Meiryo UI" panose="020B0604030504040204" pitchFamily="50" charset="-128"/>
                          <a:ea typeface="Meiryo UI" panose="020B0604030504040204" pitchFamily="50" charset="-128"/>
                        </a:rPr>
                        <a:t>500㎡</a:t>
                      </a:r>
                      <a:r>
                        <a:rPr lang="ja-JP" altLang="en-US" sz="700" b="0" i="0" u="none" strike="noStrike" dirty="0">
                          <a:effectLst/>
                          <a:latin typeface="Meiryo UI" panose="020B0604030504040204" pitchFamily="50" charset="-128"/>
                          <a:ea typeface="Meiryo UI" panose="020B0604030504040204" pitchFamily="50" charset="-128"/>
                        </a:rPr>
                        <a:t>を超え、</a:t>
                      </a:r>
                      <a:r>
                        <a:rPr lang="en-US" altLang="ja-JP" sz="700" b="0" i="0" u="none" strike="noStrike" dirty="0">
                          <a:effectLst/>
                          <a:latin typeface="Meiryo UI" panose="020B0604030504040204" pitchFamily="50" charset="-128"/>
                          <a:ea typeface="Meiryo UI" panose="020B0604030504040204" pitchFamily="50" charset="-128"/>
                        </a:rPr>
                        <a:t>1,500㎡</a:t>
                      </a:r>
                      <a:r>
                        <a:rPr lang="ja-JP" altLang="en-US" sz="700" b="0" i="0" u="none" strike="noStrike" dirty="0">
                          <a:effectLst/>
                          <a:latin typeface="Meiryo UI" panose="020B0604030504040204" pitchFamily="50" charset="-128"/>
                          <a:ea typeface="Meiryo UI" panose="020B0604030504040204" pitchFamily="50" charset="-128"/>
                        </a:rPr>
                        <a:t>以下のもの</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③</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④</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2375901531"/>
                  </a:ext>
                </a:extLst>
              </a:tr>
              <a:tr h="0">
                <a:tc vMerge="1">
                  <a:txBody>
                    <a:bodyPr/>
                    <a:lstStyle/>
                    <a:p>
                      <a:endParaRPr kumimoji="1" lang="ja-JP" altLang="en-US"/>
                    </a:p>
                  </a:txBody>
                  <a:tcPr/>
                </a:tc>
                <a:tc>
                  <a:txBody>
                    <a:bodyPr/>
                    <a:lstStyle/>
                    <a:p>
                      <a:pPr algn="l" fontAlgn="ctr"/>
                      <a:r>
                        <a:rPr lang="ja-JP" altLang="en-US" sz="700" b="0" i="0" u="none" strike="noStrike" dirty="0">
                          <a:effectLst/>
                          <a:latin typeface="Meiryo UI" panose="020B0604030504040204" pitchFamily="50" charset="-128"/>
                          <a:ea typeface="Meiryo UI" panose="020B0604030504040204" pitchFamily="50" charset="-128"/>
                        </a:rPr>
                        <a:t>店舗等の床面積が</a:t>
                      </a:r>
                      <a:r>
                        <a:rPr lang="en-US" altLang="ja-JP" sz="700" b="0" i="0" u="none" strike="noStrike" dirty="0">
                          <a:effectLst/>
                          <a:latin typeface="Meiryo UI" panose="020B0604030504040204" pitchFamily="50" charset="-128"/>
                          <a:ea typeface="Meiryo UI" panose="020B0604030504040204" pitchFamily="50" charset="-128"/>
                        </a:rPr>
                        <a:t>1,500㎡</a:t>
                      </a:r>
                      <a:r>
                        <a:rPr lang="ja-JP" altLang="en-US" sz="700" b="0" i="0" u="none" strike="noStrike" dirty="0">
                          <a:effectLst/>
                          <a:latin typeface="Meiryo UI" panose="020B0604030504040204" pitchFamily="50" charset="-128"/>
                          <a:ea typeface="Meiryo UI" panose="020B0604030504040204" pitchFamily="50" charset="-128"/>
                        </a:rPr>
                        <a:t>を超え、</a:t>
                      </a:r>
                      <a:r>
                        <a:rPr lang="en-US" altLang="ja-JP" sz="700" b="0" i="0" u="none" strike="noStrike" dirty="0">
                          <a:effectLst/>
                          <a:latin typeface="Meiryo UI" panose="020B0604030504040204" pitchFamily="50" charset="-128"/>
                          <a:ea typeface="Meiryo UI" panose="020B0604030504040204" pitchFamily="50" charset="-128"/>
                        </a:rPr>
                        <a:t>3,000㎡</a:t>
                      </a:r>
                      <a:r>
                        <a:rPr lang="ja-JP" altLang="en-US" sz="700" b="0" i="0" u="none" strike="noStrike" dirty="0">
                          <a:effectLst/>
                          <a:latin typeface="Meiryo UI" panose="020B0604030504040204" pitchFamily="50" charset="-128"/>
                          <a:ea typeface="Meiryo UI" panose="020B0604030504040204" pitchFamily="50" charset="-128"/>
                        </a:rPr>
                        <a:t>以下のもの</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④</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1964982322"/>
                  </a:ext>
                </a:extLst>
              </a:tr>
              <a:tr h="0">
                <a:tc vMerge="1">
                  <a:txBody>
                    <a:bodyPr/>
                    <a:lstStyle/>
                    <a:p>
                      <a:endParaRPr kumimoji="1" lang="ja-JP" altLang="en-US"/>
                    </a:p>
                  </a:txBody>
                  <a:tcPr/>
                </a:tc>
                <a:tc>
                  <a:txBody>
                    <a:bodyPr/>
                    <a:lstStyle/>
                    <a:p>
                      <a:pPr algn="l" fontAlgn="ctr"/>
                      <a:r>
                        <a:rPr lang="ja-JP" altLang="en-US" sz="700" b="0" i="0" u="none" strike="noStrike" dirty="0">
                          <a:effectLst/>
                          <a:latin typeface="Meiryo UI" panose="020B0604030504040204" pitchFamily="50" charset="-128"/>
                          <a:ea typeface="Meiryo UI" panose="020B0604030504040204" pitchFamily="50" charset="-128"/>
                        </a:rPr>
                        <a:t>店舗等の床面積が</a:t>
                      </a:r>
                      <a:r>
                        <a:rPr lang="en-US" altLang="ja-JP" sz="700" b="0" i="0" u="none" strike="noStrike" dirty="0">
                          <a:effectLst/>
                          <a:latin typeface="Meiryo UI" panose="020B0604030504040204" pitchFamily="50" charset="-128"/>
                          <a:ea typeface="Meiryo UI" panose="020B0604030504040204" pitchFamily="50" charset="-128"/>
                        </a:rPr>
                        <a:t>3,000㎡</a:t>
                      </a:r>
                      <a:r>
                        <a:rPr lang="ja-JP" altLang="en-US" sz="700" b="0" i="0" u="none" strike="noStrike" dirty="0">
                          <a:effectLst/>
                          <a:latin typeface="Meiryo UI" panose="020B0604030504040204" pitchFamily="50" charset="-128"/>
                          <a:ea typeface="Meiryo UI" panose="020B0604030504040204" pitchFamily="50" charset="-128"/>
                        </a:rPr>
                        <a:t>を超えるもの</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④</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1094398994"/>
                  </a:ext>
                </a:extLst>
              </a:tr>
              <a:tr h="0">
                <a:tc vMerge="1">
                  <a:txBody>
                    <a:bodyPr/>
                    <a:lstStyle/>
                    <a:p>
                      <a:endParaRPr kumimoji="1" lang="ja-JP" altLang="en-US"/>
                    </a:p>
                  </a:txBody>
                  <a:tcPr/>
                </a:tc>
                <a:tc>
                  <a:txBody>
                    <a:bodyPr/>
                    <a:lstStyle/>
                    <a:p>
                      <a:pPr algn="l" fontAlgn="ctr"/>
                      <a:r>
                        <a:rPr lang="ja-JP" altLang="en-US" sz="700" b="0" i="0" u="none" strike="noStrike" dirty="0">
                          <a:effectLst/>
                          <a:latin typeface="Meiryo UI" panose="020B0604030504040204" pitchFamily="50" charset="-128"/>
                          <a:ea typeface="Meiryo UI" panose="020B0604030504040204" pitchFamily="50" charset="-128"/>
                        </a:rPr>
                        <a:t>店舗等の床面積が</a:t>
                      </a:r>
                      <a:r>
                        <a:rPr lang="en-US" altLang="ja-JP" sz="700" b="0" i="0" u="none" strike="noStrike" dirty="0">
                          <a:effectLst/>
                          <a:latin typeface="Meiryo UI" panose="020B0604030504040204" pitchFamily="50" charset="-128"/>
                          <a:ea typeface="Meiryo UI" panose="020B0604030504040204" pitchFamily="50" charset="-128"/>
                        </a:rPr>
                        <a:t>10,000㎡</a:t>
                      </a:r>
                      <a:r>
                        <a:rPr lang="ja-JP" altLang="en-US" sz="700" b="0" i="0" u="none" strike="noStrike" dirty="0">
                          <a:effectLst/>
                          <a:latin typeface="Meiryo UI" panose="020B0604030504040204" pitchFamily="50" charset="-128"/>
                          <a:ea typeface="Meiryo UI" panose="020B0604030504040204" pitchFamily="50" charset="-128"/>
                        </a:rPr>
                        <a:t>を超えるもの</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41072667"/>
                  </a:ext>
                </a:extLst>
              </a:tr>
              <a:tr h="0">
                <a:tc rowSpan="3">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事務所等</a:t>
                      </a:r>
                    </a:p>
                  </a:txBody>
                  <a:tcPr marL="36000" marR="36000" marT="18000" marB="1800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700" b="0" i="0" u="none" strike="noStrike" dirty="0">
                          <a:effectLst/>
                          <a:latin typeface="Meiryo UI" panose="020B0604030504040204" pitchFamily="50" charset="-128"/>
                          <a:ea typeface="Meiryo UI" panose="020B0604030504040204" pitchFamily="50" charset="-128"/>
                        </a:rPr>
                        <a:t>1,500㎡</a:t>
                      </a:r>
                      <a:r>
                        <a:rPr lang="ja-JP" altLang="en-US" sz="700" b="0" i="0" u="none" strike="noStrike" dirty="0">
                          <a:effectLst/>
                          <a:latin typeface="Meiryo UI" panose="020B0604030504040204" pitchFamily="50" charset="-128"/>
                          <a:ea typeface="Meiryo UI" panose="020B0604030504040204" pitchFamily="50" charset="-128"/>
                        </a:rPr>
                        <a:t>以下のもの</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l" fontAlgn="ctr"/>
                      <a:r>
                        <a:rPr lang="ja-JP" altLang="en-US" sz="700" b="0" i="0" u="none" strike="noStrike">
                          <a:effectLst/>
                          <a:latin typeface="Meiryo UI" panose="020B0604030504040204" pitchFamily="50" charset="-128"/>
                          <a:ea typeface="Meiryo UI" panose="020B0604030504040204" pitchFamily="50" charset="-128"/>
                        </a:rPr>
                        <a:t>▲：２階以下</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7894660"/>
                  </a:ext>
                </a:extLst>
              </a:tr>
              <a:tr h="0">
                <a:tc vMerge="1">
                  <a:txBody>
                    <a:bodyPr/>
                    <a:lstStyle/>
                    <a:p>
                      <a:endParaRPr kumimoji="1" lang="ja-JP" altLang="en-US"/>
                    </a:p>
                  </a:txBody>
                  <a:tcPr/>
                </a:tc>
                <a:tc>
                  <a:txBody>
                    <a:bodyPr/>
                    <a:lstStyle/>
                    <a:p>
                      <a:pPr algn="l" fontAlgn="ctr"/>
                      <a:r>
                        <a:rPr lang="ja-JP" altLang="en-US" sz="700" b="0" i="0" u="none" strike="noStrike" dirty="0">
                          <a:effectLst/>
                          <a:latin typeface="Meiryo UI" panose="020B0604030504040204" pitchFamily="50" charset="-128"/>
                          <a:ea typeface="Meiryo UI" panose="020B0604030504040204" pitchFamily="50" charset="-128"/>
                        </a:rPr>
                        <a:t>事務所等の床面積が</a:t>
                      </a:r>
                      <a:r>
                        <a:rPr lang="en-US" altLang="ja-JP" sz="700" b="0" i="0" u="none" strike="noStrike" dirty="0">
                          <a:effectLst/>
                          <a:latin typeface="Meiryo UI" panose="020B0604030504040204" pitchFamily="50" charset="-128"/>
                          <a:ea typeface="Meiryo UI" panose="020B0604030504040204" pitchFamily="50" charset="-128"/>
                        </a:rPr>
                        <a:t>1,500㎡</a:t>
                      </a:r>
                      <a:r>
                        <a:rPr lang="ja-JP" altLang="en-US" sz="700" b="0" i="0" u="none" strike="noStrike" dirty="0">
                          <a:effectLst/>
                          <a:latin typeface="Meiryo UI" panose="020B0604030504040204" pitchFamily="50" charset="-128"/>
                          <a:ea typeface="Meiryo UI" panose="020B0604030504040204" pitchFamily="50" charset="-128"/>
                        </a:rPr>
                        <a:t>を超え、</a:t>
                      </a:r>
                      <a:r>
                        <a:rPr lang="en-US" altLang="ja-JP" sz="700" b="0" i="0" u="none" strike="noStrike" dirty="0">
                          <a:effectLst/>
                          <a:latin typeface="Meiryo UI" panose="020B0604030504040204" pitchFamily="50" charset="-128"/>
                          <a:ea typeface="Meiryo UI" panose="020B0604030504040204" pitchFamily="50" charset="-128"/>
                        </a:rPr>
                        <a:t>3,000㎡</a:t>
                      </a:r>
                      <a:r>
                        <a:rPr lang="ja-JP" altLang="en-US" sz="700" b="0" i="0" u="none" strike="noStrike" dirty="0">
                          <a:effectLst/>
                          <a:latin typeface="Meiryo UI" panose="020B0604030504040204" pitchFamily="50" charset="-128"/>
                          <a:ea typeface="Meiryo UI" panose="020B0604030504040204" pitchFamily="50" charset="-128"/>
                        </a:rPr>
                        <a:t>以下のもの</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1037364331"/>
                  </a:ext>
                </a:extLst>
              </a:tr>
              <a:tr h="0">
                <a:tc vMerge="1">
                  <a:txBody>
                    <a:bodyPr/>
                    <a:lstStyle/>
                    <a:p>
                      <a:endParaRPr kumimoji="1" lang="ja-JP" altLang="en-US"/>
                    </a:p>
                  </a:txBody>
                  <a:tcPr/>
                </a:tc>
                <a:tc>
                  <a:txBody>
                    <a:bodyPr/>
                    <a:lstStyle/>
                    <a:p>
                      <a:pPr algn="l" fontAlgn="ctr"/>
                      <a:r>
                        <a:rPr lang="ja-JP" altLang="en-US" sz="700" b="0" i="0" u="none" strike="noStrike" dirty="0">
                          <a:effectLst/>
                          <a:latin typeface="Meiryo UI" panose="020B0604030504040204" pitchFamily="50" charset="-128"/>
                          <a:ea typeface="Meiryo UI" panose="020B0604030504040204" pitchFamily="50" charset="-128"/>
                        </a:rPr>
                        <a:t>事務所等の床面積が</a:t>
                      </a:r>
                      <a:r>
                        <a:rPr lang="en-US" altLang="ja-JP" sz="700" b="0" i="0" u="none" strike="noStrike" dirty="0">
                          <a:effectLst/>
                          <a:latin typeface="Meiryo UI" panose="020B0604030504040204" pitchFamily="50" charset="-128"/>
                          <a:ea typeface="Meiryo UI" panose="020B0604030504040204" pitchFamily="50" charset="-128"/>
                        </a:rPr>
                        <a:t>3,000㎡</a:t>
                      </a:r>
                      <a:r>
                        <a:rPr lang="ja-JP" altLang="en-US" sz="700" b="0" i="0" u="none" strike="noStrike" dirty="0">
                          <a:effectLst/>
                          <a:latin typeface="Meiryo UI" panose="020B0604030504040204" pitchFamily="50" charset="-128"/>
                          <a:ea typeface="Meiryo UI" panose="020B0604030504040204" pitchFamily="50" charset="-128"/>
                        </a:rPr>
                        <a:t>を超えるもの</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2790340817"/>
                  </a:ext>
                </a:extLst>
              </a:tr>
              <a:tr h="0">
                <a:tc gridSpan="2">
                  <a:txBody>
                    <a:bodyPr/>
                    <a:lstStyle/>
                    <a:p>
                      <a:pPr algn="l" fontAlgn="ctr"/>
                      <a:r>
                        <a:rPr lang="ja-JP" altLang="en-US" sz="700" b="0" i="0" u="none" strike="noStrike" dirty="0">
                          <a:effectLst/>
                          <a:latin typeface="Meiryo UI" panose="020B0604030504040204" pitchFamily="50" charset="-128"/>
                          <a:ea typeface="Meiryo UI" panose="020B0604030504040204" pitchFamily="50" charset="-128"/>
                        </a:rPr>
                        <a:t>ホテル、旅館</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700" b="0" i="0" u="none" strike="noStrike">
                          <a:effectLst/>
                          <a:latin typeface="Meiryo UI" panose="020B0604030504040204" pitchFamily="50" charset="-128"/>
                          <a:ea typeface="Meiryo UI" panose="020B0604030504040204" pitchFamily="50" charset="-128"/>
                        </a:rPr>
                        <a:t>▲：</a:t>
                      </a:r>
                      <a:r>
                        <a:rPr lang="en-US" altLang="ja-JP" sz="700" b="0" i="0" u="none" strike="noStrike">
                          <a:effectLst/>
                          <a:latin typeface="Meiryo UI" panose="020B0604030504040204" pitchFamily="50" charset="-128"/>
                          <a:ea typeface="Meiryo UI" panose="020B0604030504040204" pitchFamily="50" charset="-128"/>
                        </a:rPr>
                        <a:t>3,000㎡</a:t>
                      </a:r>
                      <a:r>
                        <a:rPr lang="ja-JP" altLang="en-US" sz="700" b="0" i="0" u="none" strike="noStrike">
                          <a:effectLst/>
                          <a:latin typeface="Meiryo UI" panose="020B0604030504040204" pitchFamily="50" charset="-128"/>
                          <a:ea typeface="Meiryo UI" panose="020B0604030504040204" pitchFamily="50" charset="-128"/>
                        </a:rPr>
                        <a:t>以下</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9594521"/>
                  </a:ext>
                </a:extLst>
              </a:tr>
              <a:tr h="139819">
                <a:tc rowSpan="5">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遊戯施設・</a:t>
                      </a:r>
                      <a:br>
                        <a:rPr lang="ja-JP" altLang="en-US" sz="700" b="0" i="0" u="none" strike="noStrike">
                          <a:effectLst/>
                          <a:latin typeface="Meiryo UI" panose="020B0604030504040204" pitchFamily="50" charset="-128"/>
                          <a:ea typeface="Meiryo UI" panose="020B0604030504040204" pitchFamily="50" charset="-128"/>
                        </a:rPr>
                      </a:br>
                      <a:r>
                        <a:rPr lang="ja-JP" altLang="en-US" sz="700" b="0" i="0" u="none" strike="noStrike">
                          <a:effectLst/>
                          <a:latin typeface="Meiryo UI" panose="020B0604030504040204" pitchFamily="50" charset="-128"/>
                          <a:ea typeface="Meiryo UI" panose="020B0604030504040204" pitchFamily="50" charset="-128"/>
                        </a:rPr>
                        <a:t>風俗施設</a:t>
                      </a:r>
                    </a:p>
                  </a:txBody>
                  <a:tcPr marL="36000" marR="36000" marT="18000" marB="1800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700" b="0" i="0" u="none" strike="noStrike" dirty="0">
                          <a:effectLst/>
                          <a:latin typeface="Meiryo UI" panose="020B0604030504040204" pitchFamily="50" charset="-128"/>
                          <a:ea typeface="Meiryo UI" panose="020B0604030504040204" pitchFamily="50" charset="-128"/>
                        </a:rPr>
                        <a:t>ボーリング場、水泳場、ゴルフ練習場、バッティング練習場等</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700" b="0" i="0" u="none" strike="noStrike">
                          <a:effectLst/>
                          <a:latin typeface="Meiryo UI" panose="020B0604030504040204" pitchFamily="50" charset="-128"/>
                          <a:ea typeface="Meiryo UI" panose="020B0604030504040204" pitchFamily="50" charset="-128"/>
                        </a:rPr>
                        <a:t>▲：</a:t>
                      </a:r>
                      <a:r>
                        <a:rPr lang="en-US" altLang="ja-JP" sz="700" b="0" i="0" u="none" strike="noStrike">
                          <a:effectLst/>
                          <a:latin typeface="Meiryo UI" panose="020B0604030504040204" pitchFamily="50" charset="-128"/>
                          <a:ea typeface="Meiryo UI" panose="020B0604030504040204" pitchFamily="50" charset="-128"/>
                        </a:rPr>
                        <a:t>3,000㎡</a:t>
                      </a:r>
                      <a:r>
                        <a:rPr lang="ja-JP" altLang="en-US" sz="700" b="0" i="0" u="none" strike="noStrike">
                          <a:effectLst/>
                          <a:latin typeface="Meiryo UI" panose="020B0604030504040204" pitchFamily="50" charset="-128"/>
                          <a:ea typeface="Meiryo UI" panose="020B0604030504040204" pitchFamily="50" charset="-128"/>
                        </a:rPr>
                        <a:t>以下</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89168867"/>
                  </a:ext>
                </a:extLst>
              </a:tr>
              <a:tr h="0">
                <a:tc vMerge="1">
                  <a:txBody>
                    <a:bodyPr/>
                    <a:lstStyle/>
                    <a:p>
                      <a:endParaRPr kumimoji="1" lang="ja-JP" altLang="en-US"/>
                    </a:p>
                  </a:txBody>
                  <a:tcPr/>
                </a:tc>
                <a:tc>
                  <a:txBody>
                    <a:bodyPr/>
                    <a:lstStyle/>
                    <a:p>
                      <a:pPr algn="l" fontAlgn="ctr"/>
                      <a:r>
                        <a:rPr lang="ja-JP" altLang="en-US" sz="700" b="0" i="0" u="none" strike="noStrike" dirty="0">
                          <a:effectLst/>
                          <a:latin typeface="Meiryo UI" panose="020B0604030504040204" pitchFamily="50" charset="-128"/>
                          <a:ea typeface="Meiryo UI" panose="020B0604030504040204" pitchFamily="50" charset="-128"/>
                        </a:rPr>
                        <a:t>カラオケボックス等</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700" b="0" i="0" u="none" strike="noStrike">
                          <a:effectLst/>
                          <a:latin typeface="Meiryo UI" panose="020B0604030504040204" pitchFamily="50" charset="-128"/>
                          <a:ea typeface="Meiryo UI" panose="020B0604030504040204" pitchFamily="50" charset="-128"/>
                        </a:rPr>
                        <a:t>▲：</a:t>
                      </a:r>
                      <a:r>
                        <a:rPr lang="en-US" altLang="ja-JP" sz="700" b="0" i="0" u="none" strike="noStrike">
                          <a:effectLst/>
                          <a:latin typeface="Meiryo UI" panose="020B0604030504040204" pitchFamily="50" charset="-128"/>
                          <a:ea typeface="Meiryo UI" panose="020B0604030504040204" pitchFamily="50" charset="-128"/>
                        </a:rPr>
                        <a:t>10,000㎡</a:t>
                      </a:r>
                      <a:r>
                        <a:rPr lang="ja-JP" altLang="en-US" sz="700" b="0" i="0" u="none" strike="noStrike">
                          <a:effectLst/>
                          <a:latin typeface="Meiryo UI" panose="020B0604030504040204" pitchFamily="50" charset="-128"/>
                          <a:ea typeface="Meiryo UI" panose="020B0604030504040204" pitchFamily="50" charset="-128"/>
                        </a:rPr>
                        <a:t>以下</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780864136"/>
                  </a:ext>
                </a:extLst>
              </a:tr>
              <a:tr h="0">
                <a:tc vMerge="1">
                  <a:txBody>
                    <a:bodyPr/>
                    <a:lstStyle/>
                    <a:p>
                      <a:endParaRPr kumimoji="1" lang="ja-JP" altLang="en-US"/>
                    </a:p>
                  </a:txBody>
                  <a:tcPr/>
                </a:tc>
                <a:tc>
                  <a:txBody>
                    <a:bodyPr/>
                    <a:lstStyle/>
                    <a:p>
                      <a:pPr algn="l" fontAlgn="ctr"/>
                      <a:r>
                        <a:rPr lang="ja-JP" altLang="en-US" sz="700" b="0" i="0" u="none" strike="noStrike" dirty="0">
                          <a:effectLst/>
                          <a:latin typeface="Meiryo UI" panose="020B0604030504040204" pitchFamily="50" charset="-128"/>
                          <a:ea typeface="Meiryo UI" panose="020B0604030504040204" pitchFamily="50" charset="-128"/>
                        </a:rPr>
                        <a:t>麻雀屋、パチンコ屋、勝馬投票券発売所、場外車券場等</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700" b="0" i="0" u="none" strike="noStrike">
                          <a:effectLst/>
                          <a:latin typeface="Meiryo UI" panose="020B0604030504040204" pitchFamily="50" charset="-128"/>
                          <a:ea typeface="Meiryo UI" panose="020B0604030504040204" pitchFamily="50" charset="-128"/>
                        </a:rPr>
                        <a:t>▲：</a:t>
                      </a:r>
                      <a:r>
                        <a:rPr lang="en-US" altLang="ja-JP" sz="700" b="0" i="0" u="none" strike="noStrike">
                          <a:effectLst/>
                          <a:latin typeface="Meiryo UI" panose="020B0604030504040204" pitchFamily="50" charset="-128"/>
                          <a:ea typeface="Meiryo UI" panose="020B0604030504040204" pitchFamily="50" charset="-128"/>
                        </a:rPr>
                        <a:t>10,000㎡</a:t>
                      </a:r>
                      <a:r>
                        <a:rPr lang="ja-JP" altLang="en-US" sz="700" b="0" i="0" u="none" strike="noStrike">
                          <a:effectLst/>
                          <a:latin typeface="Meiryo UI" panose="020B0604030504040204" pitchFamily="50" charset="-128"/>
                          <a:ea typeface="Meiryo UI" panose="020B0604030504040204" pitchFamily="50" charset="-128"/>
                        </a:rPr>
                        <a:t>以下</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969972342"/>
                  </a:ext>
                </a:extLst>
              </a:tr>
              <a:tr h="0">
                <a:tc vMerge="1">
                  <a:txBody>
                    <a:bodyPr/>
                    <a:lstStyle/>
                    <a:p>
                      <a:endParaRPr kumimoji="1" lang="ja-JP" altLang="en-US"/>
                    </a:p>
                  </a:txBody>
                  <a:tcPr/>
                </a:tc>
                <a:tc>
                  <a:txBody>
                    <a:bodyPr/>
                    <a:lstStyle/>
                    <a:p>
                      <a:pPr algn="l" fontAlgn="ctr"/>
                      <a:r>
                        <a:rPr lang="ja-JP" altLang="en-US" sz="700" b="0" i="0" u="none" strike="noStrike" dirty="0">
                          <a:effectLst/>
                          <a:latin typeface="Meiryo UI" panose="020B0604030504040204" pitchFamily="50" charset="-128"/>
                          <a:ea typeface="Meiryo UI" panose="020B0604030504040204" pitchFamily="50" charset="-128"/>
                        </a:rPr>
                        <a:t>劇場、映画館、演芸場、観覧場、ナイトクラブ等</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700" b="0" i="0" u="none" strike="noStrike">
                          <a:effectLst/>
                          <a:latin typeface="Meiryo UI" panose="020B0604030504040204" pitchFamily="50" charset="-128"/>
                          <a:ea typeface="Meiryo UI" panose="020B0604030504040204" pitchFamily="50" charset="-128"/>
                        </a:rPr>
                        <a:t>▲：客席</a:t>
                      </a:r>
                      <a:r>
                        <a:rPr lang="en-US" altLang="ja-JP" sz="700" b="0" i="0" u="none" strike="noStrike">
                          <a:effectLst/>
                          <a:latin typeface="Meiryo UI" panose="020B0604030504040204" pitchFamily="50" charset="-128"/>
                          <a:ea typeface="Meiryo UI" panose="020B0604030504040204" pitchFamily="50" charset="-128"/>
                        </a:rPr>
                        <a:t>10,000㎡</a:t>
                      </a:r>
                      <a:r>
                        <a:rPr lang="ja-JP" altLang="en-US" sz="700" b="0" i="0" u="none" strike="noStrike">
                          <a:effectLst/>
                          <a:latin typeface="Meiryo UI" panose="020B0604030504040204" pitchFamily="50" charset="-128"/>
                          <a:ea typeface="Meiryo UI" panose="020B0604030504040204" pitchFamily="50" charset="-128"/>
                        </a:rPr>
                        <a:t>以下　△客席</a:t>
                      </a:r>
                      <a:r>
                        <a:rPr lang="en-US" altLang="ja-JP" sz="700" b="0" i="0" u="none" strike="noStrike">
                          <a:effectLst/>
                          <a:latin typeface="Meiryo UI" panose="020B0604030504040204" pitchFamily="50" charset="-128"/>
                          <a:ea typeface="Meiryo UI" panose="020B0604030504040204" pitchFamily="50" charset="-128"/>
                        </a:rPr>
                        <a:t>200㎡</a:t>
                      </a:r>
                      <a:r>
                        <a:rPr lang="ja-JP" altLang="en-US" sz="700" b="0" i="0" u="none" strike="noStrike">
                          <a:effectLst/>
                          <a:latin typeface="Meiryo UI" panose="020B0604030504040204" pitchFamily="50" charset="-128"/>
                          <a:ea typeface="Meiryo UI" panose="020B0604030504040204" pitchFamily="50" charset="-128"/>
                        </a:rPr>
                        <a:t>未満　</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188056383"/>
                  </a:ext>
                </a:extLst>
              </a:tr>
              <a:tr h="0">
                <a:tc vMerge="1">
                  <a:txBody>
                    <a:bodyPr/>
                    <a:lstStyle/>
                    <a:p>
                      <a:endParaRPr kumimoji="1" lang="ja-JP" altLang="en-US"/>
                    </a:p>
                  </a:txBody>
                  <a:tcPr/>
                </a:tc>
                <a:tc>
                  <a:txBody>
                    <a:bodyPr/>
                    <a:lstStyle/>
                    <a:p>
                      <a:pPr algn="l" fontAlgn="ctr"/>
                      <a:r>
                        <a:rPr lang="ja-JP" altLang="en-US" sz="700" b="0" i="0" u="none" strike="noStrike" dirty="0">
                          <a:effectLst/>
                          <a:latin typeface="Meiryo UI" panose="020B0604030504040204" pitchFamily="50" charset="-128"/>
                          <a:ea typeface="Meiryo UI" panose="020B0604030504040204" pitchFamily="50" charset="-128"/>
                        </a:rPr>
                        <a:t>キャバレー、料理店、個室付浴場等</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700" b="0" i="0" u="none" strike="noStrike">
                          <a:effectLst/>
                          <a:latin typeface="Meiryo UI" panose="020B0604030504040204" pitchFamily="50" charset="-128"/>
                          <a:ea typeface="Meiryo UI" panose="020B0604030504040204" pitchFamily="50" charset="-128"/>
                        </a:rPr>
                        <a:t>▲：個室付浴場等を除く</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0171784"/>
                  </a:ext>
                </a:extLst>
              </a:tr>
              <a:tr h="0">
                <a:tc rowSpan="3">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公共施設・学校等</a:t>
                      </a:r>
                    </a:p>
                  </a:txBody>
                  <a:tcPr marL="36000" marR="36000" marT="18000" marB="1800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700" b="0" i="0" u="none" strike="noStrike" dirty="0">
                          <a:effectLst/>
                          <a:latin typeface="Meiryo UI" panose="020B0604030504040204" pitchFamily="50" charset="-128"/>
                          <a:ea typeface="Meiryo UI" panose="020B0604030504040204" pitchFamily="50" charset="-128"/>
                        </a:rPr>
                        <a:t>幼稚園、小学校、中学校、高等学校</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700" b="0" i="0" u="none" strike="noStrike">
                          <a:effectLst/>
                          <a:latin typeface="Meiryo UI" panose="020B0604030504040204" pitchFamily="50" charset="-128"/>
                          <a:ea typeface="Meiryo UI" panose="020B0604030504040204" pitchFamily="50" charset="-128"/>
                        </a:rPr>
                        <a:t>　</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58683663"/>
                  </a:ext>
                </a:extLst>
              </a:tr>
              <a:tr h="0">
                <a:tc vMerge="1">
                  <a:txBody>
                    <a:bodyPr/>
                    <a:lstStyle/>
                    <a:p>
                      <a:endParaRPr kumimoji="1" lang="ja-JP" altLang="en-US"/>
                    </a:p>
                  </a:txBody>
                  <a:tcPr/>
                </a:tc>
                <a:tc>
                  <a:txBody>
                    <a:bodyPr/>
                    <a:lstStyle/>
                    <a:p>
                      <a:pPr algn="l" fontAlgn="ctr"/>
                      <a:r>
                        <a:rPr lang="zh-CN" altLang="en-US" sz="700" b="0" i="0" u="none" strike="noStrike" dirty="0">
                          <a:effectLst/>
                          <a:latin typeface="Meiryo UI" panose="020B0604030504040204" pitchFamily="50" charset="-128"/>
                          <a:ea typeface="Meiryo UI" panose="020B0604030504040204" pitchFamily="50" charset="-128"/>
                        </a:rPr>
                        <a:t>病院、大学、高等専門学校、専修学校等</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700" b="0" i="0" u="none" strike="noStrike">
                          <a:effectLst/>
                          <a:latin typeface="Meiryo UI" panose="020B0604030504040204" pitchFamily="50" charset="-128"/>
                          <a:ea typeface="Meiryo UI" panose="020B0604030504040204" pitchFamily="50" charset="-128"/>
                        </a:rPr>
                        <a:t>　</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158539002"/>
                  </a:ext>
                </a:extLst>
              </a:tr>
              <a:tr h="0">
                <a:tc vMerge="1">
                  <a:txBody>
                    <a:bodyPr/>
                    <a:lstStyle/>
                    <a:p>
                      <a:endParaRPr kumimoji="1" lang="ja-JP" altLang="en-US"/>
                    </a:p>
                  </a:txBody>
                  <a:tcPr/>
                </a:tc>
                <a:tc>
                  <a:txBody>
                    <a:bodyPr/>
                    <a:lstStyle/>
                    <a:p>
                      <a:pPr algn="l" fontAlgn="ctr"/>
                      <a:r>
                        <a:rPr lang="zh-TW" altLang="en-US" sz="700" b="0" i="0" u="none" strike="noStrike" dirty="0">
                          <a:effectLst/>
                          <a:latin typeface="Meiryo UI" panose="020B0604030504040204" pitchFamily="50" charset="-128"/>
                          <a:ea typeface="Meiryo UI" panose="020B0604030504040204" pitchFamily="50" charset="-128"/>
                        </a:rPr>
                        <a:t>神社、寺院、教会、公衆浴場、診療所、保育所等</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700" b="0" i="0" u="none" strike="noStrike">
                          <a:effectLst/>
                          <a:latin typeface="Meiryo UI" panose="020B0604030504040204" pitchFamily="50" charset="-128"/>
                          <a:ea typeface="Meiryo UI" panose="020B0604030504040204" pitchFamily="50" charset="-128"/>
                        </a:rPr>
                        <a:t>　</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1554616"/>
                  </a:ext>
                </a:extLst>
              </a:tr>
              <a:tr h="0">
                <a:tc rowSpan="7">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工場・倉庫等</a:t>
                      </a:r>
                    </a:p>
                  </a:txBody>
                  <a:tcPr marL="36000" marR="36000" marT="18000" marB="1800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700" b="0" i="0" u="none" strike="noStrike" dirty="0">
                          <a:effectLst/>
                          <a:latin typeface="Meiryo UI" panose="020B0604030504040204" pitchFamily="50" charset="-128"/>
                          <a:ea typeface="Meiryo UI" panose="020B0604030504040204" pitchFamily="50" charset="-128"/>
                        </a:rPr>
                        <a:t>倉庫業倉庫</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700" b="0" i="0" u="none" strike="noStrike">
                          <a:effectLst/>
                          <a:latin typeface="Meiryo UI" panose="020B0604030504040204" pitchFamily="50" charset="-128"/>
                          <a:ea typeface="Meiryo UI" panose="020B0604030504040204" pitchFamily="50" charset="-128"/>
                        </a:rPr>
                        <a:t>　</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588552485"/>
                  </a:ext>
                </a:extLst>
              </a:tr>
              <a:tr h="186425">
                <a:tc vMerge="1">
                  <a:txBody>
                    <a:bodyPr/>
                    <a:lstStyle/>
                    <a:p>
                      <a:endParaRPr kumimoji="1" lang="ja-JP" altLang="en-US"/>
                    </a:p>
                  </a:txBody>
                  <a:tcPr/>
                </a:tc>
                <a:tc>
                  <a:txBody>
                    <a:bodyPr/>
                    <a:lstStyle/>
                    <a:p>
                      <a:pPr algn="l" fontAlgn="ctr"/>
                      <a:r>
                        <a:rPr lang="ja-JP" altLang="en-US" sz="700" b="0" i="0" u="none" strike="noStrike" dirty="0">
                          <a:effectLst/>
                          <a:latin typeface="Meiryo UI" panose="020B0604030504040204" pitchFamily="50" charset="-128"/>
                          <a:ea typeface="Meiryo UI" panose="020B0604030504040204" pitchFamily="50" charset="-128"/>
                        </a:rPr>
                        <a:t>自家用倉庫</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①</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②</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700" b="0" i="0" u="none" strike="noStrike" dirty="0">
                          <a:effectLst/>
                          <a:latin typeface="Meiryo UI" panose="020B0604030504040204" pitchFamily="50" charset="-128"/>
                          <a:ea typeface="Meiryo UI" panose="020B0604030504040204" pitchFamily="50" charset="-128"/>
                        </a:rPr>
                        <a:t>①：２階以下かつ</a:t>
                      </a:r>
                      <a:r>
                        <a:rPr lang="en-US" altLang="ja-JP" sz="700" b="0" i="0" u="none" strike="noStrike" dirty="0">
                          <a:effectLst/>
                          <a:latin typeface="Meiryo UI" panose="020B0604030504040204" pitchFamily="50" charset="-128"/>
                          <a:ea typeface="Meiryo UI" panose="020B0604030504040204" pitchFamily="50" charset="-128"/>
                        </a:rPr>
                        <a:t>1,500㎡</a:t>
                      </a:r>
                      <a:r>
                        <a:rPr lang="ja-JP" altLang="en-US" sz="700" b="0" i="0" u="none" strike="noStrike" dirty="0">
                          <a:effectLst/>
                          <a:latin typeface="Meiryo UI" panose="020B0604030504040204" pitchFamily="50" charset="-128"/>
                          <a:ea typeface="Meiryo UI" panose="020B0604030504040204" pitchFamily="50" charset="-128"/>
                        </a:rPr>
                        <a:t>以下</a:t>
                      </a:r>
                      <a:br>
                        <a:rPr lang="ja-JP" altLang="en-US" sz="700" b="0" i="0" u="none" strike="noStrike" dirty="0">
                          <a:effectLst/>
                          <a:latin typeface="Meiryo UI" panose="020B0604030504040204" pitchFamily="50" charset="-128"/>
                          <a:ea typeface="Meiryo UI" panose="020B0604030504040204" pitchFamily="50" charset="-128"/>
                        </a:rPr>
                      </a:br>
                      <a:r>
                        <a:rPr lang="ja-JP" altLang="en-US" sz="700" b="0" i="0" u="none" strike="noStrike" dirty="0">
                          <a:effectLst/>
                          <a:latin typeface="Meiryo UI" panose="020B0604030504040204" pitchFamily="50" charset="-128"/>
                          <a:ea typeface="Meiryo UI" panose="020B0604030504040204" pitchFamily="50" charset="-128"/>
                        </a:rPr>
                        <a:t>②：</a:t>
                      </a:r>
                      <a:r>
                        <a:rPr lang="en-US" altLang="ja-JP" sz="700" b="0" i="0" u="none" strike="noStrike" dirty="0">
                          <a:effectLst/>
                          <a:latin typeface="Meiryo UI" panose="020B0604030504040204" pitchFamily="50" charset="-128"/>
                          <a:ea typeface="Meiryo UI" panose="020B0604030504040204" pitchFamily="50" charset="-128"/>
                        </a:rPr>
                        <a:t>3,000㎡</a:t>
                      </a:r>
                      <a:r>
                        <a:rPr lang="ja-JP" altLang="en-US" sz="700" b="0" i="0" u="none" strike="noStrike" dirty="0">
                          <a:effectLst/>
                          <a:latin typeface="Meiryo UI" panose="020B0604030504040204" pitchFamily="50" charset="-128"/>
                          <a:ea typeface="Meiryo UI" panose="020B0604030504040204" pitchFamily="50" charset="-128"/>
                        </a:rPr>
                        <a:t>以下</a:t>
                      </a:r>
                      <a:br>
                        <a:rPr lang="ja-JP" altLang="en-US" sz="700" b="0" i="0" u="none" strike="noStrike" dirty="0">
                          <a:effectLst/>
                          <a:latin typeface="Meiryo UI" panose="020B0604030504040204" pitchFamily="50" charset="-128"/>
                          <a:ea typeface="Meiryo UI" panose="020B0604030504040204" pitchFamily="50" charset="-128"/>
                        </a:rPr>
                      </a:br>
                      <a:r>
                        <a:rPr lang="ja-JP" altLang="en-US" sz="700" b="0" i="0" u="none" strike="noStrike" dirty="0">
                          <a:effectLst/>
                          <a:latin typeface="Meiryo UI" panose="020B0604030504040204" pitchFamily="50" charset="-128"/>
                          <a:ea typeface="Meiryo UI" panose="020B0604030504040204" pitchFamily="50" charset="-128"/>
                        </a:rPr>
                        <a:t>■：農産物及び農業の生産資材を貯蔵するものに限る。</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291661480"/>
                  </a:ext>
                </a:extLst>
              </a:tr>
              <a:tr h="0">
                <a:tc vMerge="1">
                  <a:txBody>
                    <a:bodyPr/>
                    <a:lstStyle/>
                    <a:p>
                      <a:endParaRPr kumimoji="1" lang="ja-JP" altLang="en-US"/>
                    </a:p>
                  </a:txBody>
                  <a:tcPr/>
                </a:tc>
                <a:tc>
                  <a:txBody>
                    <a:bodyPr/>
                    <a:lstStyle/>
                    <a:p>
                      <a:pPr algn="l" fontAlgn="ctr"/>
                      <a:r>
                        <a:rPr lang="ja-JP" altLang="en-US" sz="700" b="0" i="0" u="none" strike="noStrike" dirty="0">
                          <a:effectLst/>
                          <a:latin typeface="Meiryo UI" panose="020B0604030504040204" pitchFamily="50" charset="-128"/>
                          <a:ea typeface="Meiryo UI" panose="020B0604030504040204" pitchFamily="50" charset="-128"/>
                        </a:rPr>
                        <a:t>危険性や環境を悪化させるおそれが非常に少ない工場</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①</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①</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①</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②</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②</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rowSpan="2">
                  <a:txBody>
                    <a:bodyPr/>
                    <a:lstStyle/>
                    <a:p>
                      <a:pPr algn="l" fontAlgn="ctr"/>
                      <a:r>
                        <a:rPr lang="ja-JP" altLang="en-US" sz="700" b="0" i="0" u="none" strike="noStrike">
                          <a:effectLst/>
                          <a:latin typeface="Meiryo UI" panose="020B0604030504040204" pitchFamily="50" charset="-128"/>
                          <a:ea typeface="Meiryo UI" panose="020B0604030504040204" pitchFamily="50" charset="-128"/>
                        </a:rPr>
                        <a:t>作業場の床面積　①：</a:t>
                      </a:r>
                      <a:r>
                        <a:rPr lang="en-US" altLang="ja-JP" sz="700" b="0" i="0" u="none" strike="noStrike">
                          <a:effectLst/>
                          <a:latin typeface="Meiryo UI" panose="020B0604030504040204" pitchFamily="50" charset="-128"/>
                          <a:ea typeface="Meiryo UI" panose="020B0604030504040204" pitchFamily="50" charset="-128"/>
                        </a:rPr>
                        <a:t>50㎡</a:t>
                      </a:r>
                      <a:r>
                        <a:rPr lang="ja-JP" altLang="en-US" sz="700" b="0" i="0" u="none" strike="noStrike">
                          <a:effectLst/>
                          <a:latin typeface="Meiryo UI" panose="020B0604030504040204" pitchFamily="50" charset="-128"/>
                          <a:ea typeface="Meiryo UI" panose="020B0604030504040204" pitchFamily="50" charset="-128"/>
                        </a:rPr>
                        <a:t>以下、②：</a:t>
                      </a:r>
                      <a:r>
                        <a:rPr lang="en-US" altLang="ja-JP" sz="700" b="0" i="0" u="none" strike="noStrike">
                          <a:effectLst/>
                          <a:latin typeface="Meiryo UI" panose="020B0604030504040204" pitchFamily="50" charset="-128"/>
                          <a:ea typeface="Meiryo UI" panose="020B0604030504040204" pitchFamily="50" charset="-128"/>
                        </a:rPr>
                        <a:t>150㎡</a:t>
                      </a:r>
                      <a:r>
                        <a:rPr lang="ja-JP" altLang="en-US" sz="700" b="0" i="0" u="none" strike="noStrike">
                          <a:effectLst/>
                          <a:latin typeface="Meiryo UI" panose="020B0604030504040204" pitchFamily="50" charset="-128"/>
                          <a:ea typeface="Meiryo UI" panose="020B0604030504040204" pitchFamily="50" charset="-128"/>
                        </a:rPr>
                        <a:t>以下</a:t>
                      </a:r>
                      <a:br>
                        <a:rPr lang="ja-JP" altLang="en-US" sz="700" b="0" i="0" u="none" strike="noStrike">
                          <a:effectLst/>
                          <a:latin typeface="Meiryo UI" panose="020B0604030504040204" pitchFamily="50" charset="-128"/>
                          <a:ea typeface="Meiryo UI" panose="020B0604030504040204" pitchFamily="50" charset="-128"/>
                        </a:rPr>
                      </a:br>
                      <a:r>
                        <a:rPr lang="ja-JP" altLang="en-US" sz="700" b="0" i="0" u="none" strike="noStrike">
                          <a:effectLst/>
                          <a:latin typeface="Meiryo UI" panose="020B0604030504040204" pitchFamily="50" charset="-128"/>
                          <a:ea typeface="Meiryo UI" panose="020B0604030504040204" pitchFamily="50" charset="-128"/>
                        </a:rPr>
                        <a:t>■：農産物を生産、集荷、処理及び貯蔵するものに限る。</a:t>
                      </a:r>
                      <a:br>
                        <a:rPr lang="ja-JP" altLang="en-US" sz="700" b="0" i="0" u="none" strike="noStrike">
                          <a:effectLst/>
                          <a:latin typeface="Meiryo UI" panose="020B0604030504040204" pitchFamily="50" charset="-128"/>
                          <a:ea typeface="Meiryo UI" panose="020B0604030504040204" pitchFamily="50" charset="-128"/>
                        </a:rPr>
                      </a:br>
                      <a:r>
                        <a:rPr lang="ja-JP" altLang="en-US" sz="700" b="0" i="0" u="none" strike="noStrike">
                          <a:effectLst/>
                          <a:latin typeface="Meiryo UI" panose="020B0604030504040204" pitchFamily="50" charset="-128"/>
                          <a:ea typeface="Meiryo UI" panose="020B0604030504040204" pitchFamily="50" charset="-128"/>
                        </a:rPr>
                        <a:t>　　　　　　           　　</a:t>
                      </a:r>
                      <a:r>
                        <a:rPr lang="en-US" altLang="ja-JP" sz="600" b="0" i="0" u="none" strike="noStrike">
                          <a:effectLst/>
                          <a:latin typeface="Meiryo UI" panose="020B0604030504040204" pitchFamily="50" charset="-128"/>
                          <a:ea typeface="Meiryo UI" panose="020B0604030504040204" pitchFamily="50" charset="-128"/>
                        </a:rPr>
                        <a:t>※</a:t>
                      </a:r>
                      <a:r>
                        <a:rPr lang="ja-JP" altLang="en-US" sz="600" b="0" i="0" u="none" strike="noStrike">
                          <a:effectLst/>
                          <a:latin typeface="Meiryo UI" panose="020B0604030504040204" pitchFamily="50" charset="-128"/>
                          <a:ea typeface="Meiryo UI" panose="020B0604030504040204" pitchFamily="50" charset="-128"/>
                        </a:rPr>
                        <a:t>著しい騒音を発生するものを除く。</a:t>
                      </a:r>
                      <a:endParaRPr lang="ja-JP" altLang="en-US" sz="700" b="0" i="0" u="none" strike="noStrike">
                        <a:effectLst/>
                        <a:latin typeface="Meiryo UI" panose="020B0604030504040204" pitchFamily="50" charset="-128"/>
                        <a:ea typeface="Meiryo UI" panose="020B0604030504040204" pitchFamily="50" charset="-128"/>
                      </a:endParaRP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938236677"/>
                  </a:ext>
                </a:extLst>
              </a:tr>
              <a:tr h="177104">
                <a:tc vMerge="1">
                  <a:txBody>
                    <a:bodyPr/>
                    <a:lstStyle/>
                    <a:p>
                      <a:endParaRPr kumimoji="1" lang="ja-JP" altLang="en-US"/>
                    </a:p>
                  </a:txBody>
                  <a:tcPr/>
                </a:tc>
                <a:tc>
                  <a:txBody>
                    <a:bodyPr/>
                    <a:lstStyle/>
                    <a:p>
                      <a:pPr algn="l" fontAlgn="ctr"/>
                      <a:r>
                        <a:rPr lang="ja-JP" altLang="en-US" sz="700" b="0" i="0" u="none" strike="noStrike" dirty="0">
                          <a:effectLst/>
                          <a:latin typeface="Meiryo UI" panose="020B0604030504040204" pitchFamily="50" charset="-128"/>
                          <a:ea typeface="Meiryo UI" panose="020B0604030504040204" pitchFamily="50" charset="-128"/>
                        </a:rPr>
                        <a:t>危険性や環境を悪化させるおそれが少ない工場</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②</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②</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2128659233"/>
                  </a:ext>
                </a:extLst>
              </a:tr>
              <a:tr h="0">
                <a:tc vMerge="1">
                  <a:txBody>
                    <a:bodyPr/>
                    <a:lstStyle/>
                    <a:p>
                      <a:endParaRPr kumimoji="1" lang="ja-JP" altLang="en-US"/>
                    </a:p>
                  </a:txBody>
                  <a:tcPr/>
                </a:tc>
                <a:tc>
                  <a:txBody>
                    <a:bodyPr/>
                    <a:lstStyle/>
                    <a:p>
                      <a:pPr algn="l" fontAlgn="ctr"/>
                      <a:r>
                        <a:rPr lang="ja-JP" altLang="en-US" sz="700" b="0" i="0" u="none" strike="noStrike" dirty="0">
                          <a:effectLst/>
                          <a:latin typeface="Meiryo UI" panose="020B0604030504040204" pitchFamily="50" charset="-128"/>
                          <a:ea typeface="Meiryo UI" panose="020B0604030504040204" pitchFamily="50" charset="-128"/>
                        </a:rPr>
                        <a:t>危険性や環境を悪化させるおそれがやや多い工場</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700" b="0" i="0" u="none" strike="noStrike">
                          <a:effectLst/>
                          <a:latin typeface="Meiryo UI" panose="020B0604030504040204" pitchFamily="50" charset="-128"/>
                          <a:ea typeface="Meiryo UI" panose="020B0604030504040204" pitchFamily="50" charset="-128"/>
                        </a:rPr>
                        <a:t>　</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993731459"/>
                  </a:ext>
                </a:extLst>
              </a:tr>
              <a:tr h="139819">
                <a:tc vMerge="1">
                  <a:txBody>
                    <a:bodyPr/>
                    <a:lstStyle/>
                    <a:p>
                      <a:endParaRPr kumimoji="1" lang="ja-JP" altLang="en-US"/>
                    </a:p>
                  </a:txBody>
                  <a:tcPr/>
                </a:tc>
                <a:tc>
                  <a:txBody>
                    <a:bodyPr/>
                    <a:lstStyle/>
                    <a:p>
                      <a:pPr algn="l" fontAlgn="ctr"/>
                      <a:r>
                        <a:rPr lang="ja-JP" altLang="en-US" sz="700" b="0" i="0" u="none" strike="noStrike" dirty="0">
                          <a:effectLst/>
                          <a:latin typeface="Meiryo UI" panose="020B0604030504040204" pitchFamily="50" charset="-128"/>
                          <a:ea typeface="Meiryo UI" panose="020B0604030504040204" pitchFamily="50" charset="-128"/>
                        </a:rPr>
                        <a:t>危険性が大きいか又は著しく環境を悪化させるおそれがある工場</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ctr"/>
                      <a:r>
                        <a:rPr lang="ja-JP" altLang="en-US" sz="700" b="0" i="0" u="none" strike="noStrike">
                          <a:effectLst/>
                          <a:latin typeface="Meiryo UI" panose="020B0604030504040204" pitchFamily="50" charset="-128"/>
                          <a:ea typeface="Meiryo UI" panose="020B0604030504040204" pitchFamily="50" charset="-128"/>
                        </a:rPr>
                        <a:t>　</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546544144"/>
                  </a:ext>
                </a:extLst>
              </a:tr>
              <a:tr h="186425">
                <a:tc vMerge="1">
                  <a:txBody>
                    <a:bodyPr/>
                    <a:lstStyle/>
                    <a:p>
                      <a:endParaRPr kumimoji="1" lang="ja-JP" altLang="en-US"/>
                    </a:p>
                  </a:txBody>
                  <a:tcPr/>
                </a:tc>
                <a:tc>
                  <a:txBody>
                    <a:bodyPr/>
                    <a:lstStyle/>
                    <a:p>
                      <a:pPr algn="l" fontAlgn="ctr"/>
                      <a:r>
                        <a:rPr lang="zh-TW" altLang="en-US" sz="700" b="0" i="0" u="none" strike="noStrike" dirty="0">
                          <a:effectLst/>
                          <a:latin typeface="Meiryo UI" panose="020B0604030504040204" pitchFamily="50" charset="-128"/>
                          <a:ea typeface="Meiryo UI" panose="020B0604030504040204" pitchFamily="50" charset="-128"/>
                        </a:rPr>
                        <a:t>自動車修理工場</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①</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①</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②</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③</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③</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700" b="0" i="0" u="none" strike="noStrike">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700" b="0" i="0" u="none" strike="noStrike" dirty="0">
                          <a:effectLst/>
                          <a:latin typeface="Meiryo UI" panose="020B0604030504040204" pitchFamily="50" charset="-128"/>
                          <a:ea typeface="Meiryo UI" panose="020B0604030504040204" pitchFamily="50" charset="-128"/>
                        </a:rPr>
                        <a:t>○</a:t>
                      </a:r>
                    </a:p>
                  </a:txBody>
                  <a:tcPr marL="36000" marR="36000" marT="18000" marB="1800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700" b="0" i="0" u="none" strike="noStrike" dirty="0">
                          <a:effectLst/>
                          <a:latin typeface="Meiryo UI" panose="020B0604030504040204" pitchFamily="50" charset="-128"/>
                          <a:ea typeface="Meiryo UI" panose="020B0604030504040204" pitchFamily="50" charset="-128"/>
                        </a:rPr>
                        <a:t>作業場の床面積</a:t>
                      </a:r>
                      <a:br>
                        <a:rPr lang="ja-JP" altLang="en-US" sz="700" b="0" i="0" u="none" strike="noStrike" dirty="0">
                          <a:effectLst/>
                          <a:latin typeface="Meiryo UI" panose="020B0604030504040204" pitchFamily="50" charset="-128"/>
                          <a:ea typeface="Meiryo UI" panose="020B0604030504040204" pitchFamily="50" charset="-128"/>
                        </a:rPr>
                      </a:br>
                      <a:r>
                        <a:rPr lang="ja-JP" altLang="en-US" sz="700" b="0" i="0" u="none" strike="noStrike" dirty="0">
                          <a:effectLst/>
                          <a:latin typeface="Meiryo UI" panose="020B0604030504040204" pitchFamily="50" charset="-128"/>
                          <a:ea typeface="Meiryo UI" panose="020B0604030504040204" pitchFamily="50" charset="-128"/>
                        </a:rPr>
                        <a:t>　①：</a:t>
                      </a:r>
                      <a:r>
                        <a:rPr lang="en-US" altLang="ja-JP" sz="700" b="0" i="0" u="none" strike="noStrike" dirty="0">
                          <a:effectLst/>
                          <a:latin typeface="Meiryo UI" panose="020B0604030504040204" pitchFamily="50" charset="-128"/>
                          <a:ea typeface="Meiryo UI" panose="020B0604030504040204" pitchFamily="50" charset="-128"/>
                        </a:rPr>
                        <a:t>50㎡</a:t>
                      </a:r>
                      <a:r>
                        <a:rPr lang="ja-JP" altLang="en-US" sz="700" b="0" i="0" u="none" strike="noStrike" dirty="0">
                          <a:effectLst/>
                          <a:latin typeface="Meiryo UI" panose="020B0604030504040204" pitchFamily="50" charset="-128"/>
                          <a:ea typeface="Meiryo UI" panose="020B0604030504040204" pitchFamily="50" charset="-128"/>
                        </a:rPr>
                        <a:t>以下、②：</a:t>
                      </a:r>
                      <a:r>
                        <a:rPr lang="en-US" altLang="ja-JP" sz="700" b="0" i="0" u="none" strike="noStrike" dirty="0">
                          <a:effectLst/>
                          <a:latin typeface="Meiryo UI" panose="020B0604030504040204" pitchFamily="50" charset="-128"/>
                          <a:ea typeface="Meiryo UI" panose="020B0604030504040204" pitchFamily="50" charset="-128"/>
                        </a:rPr>
                        <a:t>150㎡</a:t>
                      </a:r>
                      <a:r>
                        <a:rPr lang="ja-JP" altLang="en-US" sz="700" b="0" i="0" u="none" strike="noStrike" dirty="0">
                          <a:effectLst/>
                          <a:latin typeface="Meiryo UI" panose="020B0604030504040204" pitchFamily="50" charset="-128"/>
                          <a:ea typeface="Meiryo UI" panose="020B0604030504040204" pitchFamily="50" charset="-128"/>
                        </a:rPr>
                        <a:t>以下、③：</a:t>
                      </a:r>
                      <a:r>
                        <a:rPr lang="en-US" altLang="ja-JP" sz="700" b="0" i="0" u="none" strike="noStrike" dirty="0">
                          <a:effectLst/>
                          <a:latin typeface="Meiryo UI" panose="020B0604030504040204" pitchFamily="50" charset="-128"/>
                          <a:ea typeface="Meiryo UI" panose="020B0604030504040204" pitchFamily="50" charset="-128"/>
                        </a:rPr>
                        <a:t>300㎡</a:t>
                      </a:r>
                      <a:r>
                        <a:rPr lang="ja-JP" altLang="en-US" sz="700" b="0" i="0" u="none" strike="noStrike" dirty="0">
                          <a:effectLst/>
                          <a:latin typeface="Meiryo UI" panose="020B0604030504040204" pitchFamily="50" charset="-128"/>
                          <a:ea typeface="Meiryo UI" panose="020B0604030504040204" pitchFamily="50" charset="-128"/>
                        </a:rPr>
                        <a:t>以下</a:t>
                      </a:r>
                      <a:br>
                        <a:rPr lang="ja-JP" altLang="en-US" sz="700" b="0" i="0" u="none" strike="noStrike" dirty="0">
                          <a:effectLst/>
                          <a:latin typeface="Meiryo UI" panose="020B0604030504040204" pitchFamily="50" charset="-128"/>
                          <a:ea typeface="Meiryo UI" panose="020B0604030504040204" pitchFamily="50" charset="-128"/>
                        </a:rPr>
                      </a:br>
                      <a:r>
                        <a:rPr lang="ja-JP" altLang="en-US" sz="700" b="0" i="0" u="none" strike="noStrike" dirty="0">
                          <a:effectLst/>
                          <a:latin typeface="Meiryo UI" panose="020B0604030504040204" pitchFamily="50" charset="-128"/>
                          <a:ea typeface="Meiryo UI" panose="020B0604030504040204" pitchFamily="50" charset="-128"/>
                        </a:rPr>
                        <a:t>原動機の制限あり</a:t>
                      </a:r>
                    </a:p>
                  </a:txBody>
                  <a:tcPr marL="36000" marR="36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22157935"/>
                  </a:ext>
                </a:extLst>
              </a:tr>
              <a:tr h="144000">
                <a:tc gridSpan="16">
                  <a:txBody>
                    <a:bodyPr/>
                    <a:lstStyle/>
                    <a:p>
                      <a:pPr algn="l" fontAlgn="ctr"/>
                      <a:r>
                        <a:rPr lang="ja-JP" altLang="en-US" sz="700" b="0" i="0" u="none" strike="noStrike" dirty="0">
                          <a:effectLst/>
                          <a:latin typeface="Meiryo UI" panose="020B0604030504040204" pitchFamily="50" charset="-128"/>
                          <a:ea typeface="Meiryo UI" panose="020B0604030504040204" pitchFamily="50" charset="-128"/>
                        </a:rPr>
                        <a:t>注　本表は建築基準法別表第２の概要であり、全ての制限について掲載したものではない</a:t>
                      </a:r>
                    </a:p>
                  </a:txBody>
                  <a:tcPr marL="36000" marR="36000" marT="18000" marB="1800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l" fontAlgn="ctr"/>
                      <a:endParaRPr lang="ja-JP" altLang="en-US" sz="700" b="0" i="0" u="none" strike="noStrike" dirty="0">
                        <a:effectLst/>
                        <a:latin typeface="Meiryo UI" panose="020B0604030504040204" pitchFamily="50" charset="-128"/>
                        <a:ea typeface="Meiryo UI" panose="020B0604030504040204" pitchFamily="50" charset="-128"/>
                      </a:endParaRPr>
                    </a:p>
                  </a:txBody>
                  <a:tcPr marL="36000" marR="36000" marT="18000" marB="18000" anchor="ctr">
                    <a:lnL>
                      <a:noFill/>
                    </a:lnL>
                    <a:lnR>
                      <a:noFill/>
                    </a:lnR>
                    <a:lnT w="6350" cap="flat" cmpd="sng" algn="ctr">
                      <a:solidFill>
                        <a:srgbClr val="000000"/>
                      </a:solidFill>
                      <a:prstDash val="dot"/>
                      <a:round/>
                      <a:headEnd type="none" w="med" len="med"/>
                      <a:tailEnd type="none" w="med" len="med"/>
                    </a:lnT>
                    <a:lnB>
                      <a:noFill/>
                    </a:lnB>
                  </a:tcPr>
                </a:tc>
                <a:tc hMerge="1">
                  <a:txBody>
                    <a:bodyPr/>
                    <a:lstStyle/>
                    <a:p>
                      <a:pPr algn="l" fontAlgn="ctr"/>
                      <a:endParaRPr lang="ja-JP" altLang="en-US" sz="700" b="0" i="0" u="none" strike="noStrike" dirty="0">
                        <a:effectLst/>
                        <a:latin typeface="Meiryo UI" panose="020B0604030504040204" pitchFamily="50" charset="-128"/>
                        <a:ea typeface="Meiryo UI" panose="020B0604030504040204" pitchFamily="50" charset="-128"/>
                      </a:endParaRPr>
                    </a:p>
                  </a:txBody>
                  <a:tcPr marL="36000" marR="36000" marT="18000" marB="18000" anchor="ctr">
                    <a:lnL>
                      <a:noFill/>
                    </a:lnL>
                    <a:lnR>
                      <a:noFill/>
                    </a:lnR>
                    <a:lnT w="6350" cap="flat" cmpd="sng" algn="ctr">
                      <a:solidFill>
                        <a:srgbClr val="000000"/>
                      </a:solidFill>
                      <a:prstDash val="dot"/>
                      <a:round/>
                      <a:headEnd type="none" w="med" len="med"/>
                      <a:tailEnd type="none" w="med" len="med"/>
                    </a:lnT>
                    <a:lnB>
                      <a:noFill/>
                    </a:lnB>
                  </a:tcPr>
                </a:tc>
                <a:tc hMerge="1">
                  <a:txBody>
                    <a:bodyPr/>
                    <a:lstStyle/>
                    <a:p>
                      <a:pPr algn="l" fontAlgn="ctr"/>
                      <a:endParaRPr lang="ja-JP" altLang="en-US" sz="700" b="0" i="0" u="none" strike="noStrike" dirty="0">
                        <a:effectLst/>
                        <a:latin typeface="Meiryo UI" panose="020B0604030504040204" pitchFamily="50" charset="-128"/>
                        <a:ea typeface="Meiryo UI" panose="020B0604030504040204" pitchFamily="50" charset="-128"/>
                      </a:endParaRPr>
                    </a:p>
                  </a:txBody>
                  <a:tcPr marL="36000" marR="36000" marT="18000" marB="18000" anchor="ctr">
                    <a:lnL>
                      <a:noFill/>
                    </a:lnL>
                    <a:lnR>
                      <a:noFill/>
                    </a:lnR>
                    <a:lnT w="6350" cap="flat" cmpd="sng" algn="ctr">
                      <a:solidFill>
                        <a:srgbClr val="000000"/>
                      </a:solidFill>
                      <a:prstDash val="dot"/>
                      <a:round/>
                      <a:headEnd type="none" w="med" len="med"/>
                      <a:tailEnd type="none" w="med" len="med"/>
                    </a:lnT>
                    <a:lnB>
                      <a:noFill/>
                    </a:lnB>
                  </a:tcPr>
                </a:tc>
                <a:tc hMerge="1">
                  <a:txBody>
                    <a:bodyPr/>
                    <a:lstStyle/>
                    <a:p>
                      <a:pPr algn="l" fontAlgn="ctr"/>
                      <a:endParaRPr lang="ja-JP" altLang="en-US" sz="700" b="0" i="0" u="none" strike="noStrike" dirty="0">
                        <a:effectLst/>
                        <a:latin typeface="Meiryo UI" panose="020B0604030504040204" pitchFamily="50" charset="-128"/>
                        <a:ea typeface="Meiryo UI" panose="020B0604030504040204" pitchFamily="50" charset="-128"/>
                      </a:endParaRPr>
                    </a:p>
                  </a:txBody>
                  <a:tcPr marL="36000" marR="36000" marT="18000" marB="18000" anchor="ctr">
                    <a:lnL>
                      <a:noFill/>
                    </a:lnL>
                    <a:lnR>
                      <a:noFill/>
                    </a:lnR>
                    <a:lnT w="6350" cap="flat" cmpd="sng" algn="ctr">
                      <a:solidFill>
                        <a:srgbClr val="000000"/>
                      </a:solidFill>
                      <a:prstDash val="dot"/>
                      <a:round/>
                      <a:headEnd type="none" w="med" len="med"/>
                      <a:tailEnd type="none" w="med" len="med"/>
                    </a:lnT>
                    <a:lnB>
                      <a:noFill/>
                    </a:lnB>
                  </a:tcPr>
                </a:tc>
                <a:tc hMerge="1">
                  <a:txBody>
                    <a:bodyPr/>
                    <a:lstStyle/>
                    <a:p>
                      <a:pPr algn="l" fontAlgn="ctr"/>
                      <a:endParaRPr lang="ja-JP" altLang="en-US" sz="700" b="0" i="0" u="none" strike="noStrike" dirty="0">
                        <a:effectLst/>
                        <a:latin typeface="Meiryo UI" panose="020B0604030504040204" pitchFamily="50" charset="-128"/>
                        <a:ea typeface="Meiryo UI" panose="020B0604030504040204" pitchFamily="50" charset="-128"/>
                      </a:endParaRPr>
                    </a:p>
                  </a:txBody>
                  <a:tcPr marL="36000" marR="36000" marT="18000" marB="18000" anchor="ctr">
                    <a:lnL>
                      <a:noFill/>
                    </a:lnL>
                    <a:lnR>
                      <a:noFill/>
                    </a:lnR>
                    <a:lnT w="6350" cap="flat" cmpd="sng" algn="ctr">
                      <a:solidFill>
                        <a:srgbClr val="000000"/>
                      </a:solidFill>
                      <a:prstDash val="dot"/>
                      <a:round/>
                      <a:headEnd type="none" w="med" len="med"/>
                      <a:tailEnd type="none" w="med" len="med"/>
                    </a:lnT>
                    <a:lnB>
                      <a:noFill/>
                    </a:lnB>
                  </a:tcPr>
                </a:tc>
                <a:tc hMerge="1">
                  <a:txBody>
                    <a:bodyPr/>
                    <a:lstStyle/>
                    <a:p>
                      <a:pPr algn="l" fontAlgn="ctr"/>
                      <a:endParaRPr lang="ja-JP" altLang="en-US" sz="700" b="0" i="0" u="none" strike="noStrike" dirty="0">
                        <a:effectLst/>
                        <a:latin typeface="Meiryo UI" panose="020B0604030504040204" pitchFamily="50" charset="-128"/>
                        <a:ea typeface="Meiryo UI" panose="020B0604030504040204" pitchFamily="50" charset="-128"/>
                      </a:endParaRPr>
                    </a:p>
                  </a:txBody>
                  <a:tcPr marL="36000" marR="36000" marT="18000" marB="18000" anchor="ctr">
                    <a:lnL>
                      <a:noFill/>
                    </a:lnL>
                    <a:lnR>
                      <a:noFill/>
                    </a:lnR>
                    <a:lnT w="6350" cap="flat" cmpd="sng" algn="ctr">
                      <a:solidFill>
                        <a:srgbClr val="000000"/>
                      </a:solidFill>
                      <a:prstDash val="dot"/>
                      <a:round/>
                      <a:headEnd type="none" w="med" len="med"/>
                      <a:tailEnd type="none" w="med" len="med"/>
                    </a:lnT>
                    <a:lnB>
                      <a:noFill/>
                    </a:lnB>
                  </a:tcPr>
                </a:tc>
                <a:tc hMerge="1">
                  <a:txBody>
                    <a:bodyPr/>
                    <a:lstStyle/>
                    <a:p>
                      <a:pPr algn="l" fontAlgn="ctr"/>
                      <a:endParaRPr lang="ja-JP" altLang="en-US" sz="700" b="0" i="0" u="none" strike="noStrike" dirty="0">
                        <a:effectLst/>
                        <a:latin typeface="Meiryo UI" panose="020B0604030504040204" pitchFamily="50" charset="-128"/>
                        <a:ea typeface="Meiryo UI" panose="020B0604030504040204" pitchFamily="50" charset="-128"/>
                      </a:endParaRPr>
                    </a:p>
                  </a:txBody>
                  <a:tcPr marL="36000" marR="36000" marT="18000" marB="18000" anchor="ctr">
                    <a:lnL>
                      <a:noFill/>
                    </a:lnL>
                    <a:lnR>
                      <a:noFill/>
                    </a:lnR>
                    <a:lnT w="6350" cap="flat" cmpd="sng" algn="ctr">
                      <a:solidFill>
                        <a:srgbClr val="000000"/>
                      </a:solidFill>
                      <a:prstDash val="dot"/>
                      <a:round/>
                      <a:headEnd type="none" w="med" len="med"/>
                      <a:tailEnd type="none" w="med" len="med"/>
                    </a:lnT>
                    <a:lnB>
                      <a:noFill/>
                    </a:lnB>
                  </a:tcPr>
                </a:tc>
                <a:tc hMerge="1">
                  <a:txBody>
                    <a:bodyPr/>
                    <a:lstStyle/>
                    <a:p>
                      <a:pPr algn="l" fontAlgn="ctr"/>
                      <a:endParaRPr lang="ja-JP" altLang="en-US" sz="700" b="0" i="0" u="none" strike="noStrike" dirty="0">
                        <a:effectLst/>
                        <a:latin typeface="Meiryo UI" panose="020B0604030504040204" pitchFamily="50" charset="-128"/>
                        <a:ea typeface="Meiryo UI" panose="020B0604030504040204" pitchFamily="50" charset="-128"/>
                      </a:endParaRPr>
                    </a:p>
                  </a:txBody>
                  <a:tcPr marL="36000" marR="36000" marT="18000" marB="18000" anchor="ctr">
                    <a:lnL>
                      <a:noFill/>
                    </a:lnL>
                    <a:lnR>
                      <a:noFill/>
                    </a:lnR>
                    <a:lnT w="6350" cap="flat" cmpd="sng" algn="ctr">
                      <a:solidFill>
                        <a:srgbClr val="000000"/>
                      </a:solidFill>
                      <a:prstDash val="dot"/>
                      <a:round/>
                      <a:headEnd type="none" w="med" len="med"/>
                      <a:tailEnd type="none" w="med" len="med"/>
                    </a:lnT>
                    <a:lnB>
                      <a:noFill/>
                    </a:lnB>
                  </a:tcPr>
                </a:tc>
                <a:tc hMerge="1">
                  <a:txBody>
                    <a:bodyPr/>
                    <a:lstStyle/>
                    <a:p>
                      <a:pPr algn="l" fontAlgn="ctr"/>
                      <a:endParaRPr lang="ja-JP" altLang="en-US" sz="700" b="0" i="0" u="none" strike="noStrike" dirty="0">
                        <a:effectLst/>
                        <a:latin typeface="Meiryo UI" panose="020B0604030504040204" pitchFamily="50" charset="-128"/>
                        <a:ea typeface="Meiryo UI" panose="020B0604030504040204" pitchFamily="50" charset="-128"/>
                      </a:endParaRPr>
                    </a:p>
                  </a:txBody>
                  <a:tcPr marL="36000" marR="36000" marT="18000" marB="1800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pPr algn="l" fontAlgn="ctr"/>
                      <a:endParaRPr lang="ja-JP" altLang="en-US" sz="700" b="0" i="0" u="none" strike="noStrike" dirty="0">
                        <a:effectLst/>
                        <a:latin typeface="Meiryo UI" panose="020B0604030504040204" pitchFamily="50" charset="-128"/>
                        <a:ea typeface="Meiryo UI" panose="020B0604030504040204" pitchFamily="50" charset="-128"/>
                      </a:endParaRPr>
                    </a:p>
                  </a:txBody>
                  <a:tcPr marL="36000" marR="36000" marT="18000" marB="18000" anchor="ctr">
                    <a:lnL>
                      <a:noFill/>
                    </a:lnL>
                    <a:lnR>
                      <a:noFill/>
                    </a:lnR>
                    <a:lnT w="6350" cap="flat" cmpd="sng" algn="ctr">
                      <a:solidFill>
                        <a:srgbClr val="000000"/>
                      </a:solidFill>
                      <a:prstDash val="dot"/>
                      <a:round/>
                      <a:headEnd type="none" w="med" len="med"/>
                      <a:tailEnd type="none" w="med" len="med"/>
                    </a:lnT>
                    <a:lnB>
                      <a:noFill/>
                    </a:lnB>
                  </a:tcPr>
                </a:tc>
                <a:tc hMerge="1">
                  <a:txBody>
                    <a:bodyPr/>
                    <a:lstStyle/>
                    <a:p>
                      <a:pPr algn="l" fontAlgn="ctr"/>
                      <a:endParaRPr lang="ja-JP" altLang="en-US" sz="700" b="0" i="0" u="none" strike="noStrike" dirty="0">
                        <a:effectLst/>
                        <a:latin typeface="Meiryo UI" panose="020B0604030504040204" pitchFamily="50" charset="-128"/>
                        <a:ea typeface="Meiryo UI" panose="020B0604030504040204" pitchFamily="50" charset="-128"/>
                      </a:endParaRPr>
                    </a:p>
                  </a:txBody>
                  <a:tcPr marL="36000" marR="36000" marT="18000" marB="18000" anchor="ctr">
                    <a:lnL>
                      <a:noFill/>
                    </a:lnL>
                    <a:lnR>
                      <a:noFill/>
                    </a:lnR>
                    <a:lnT w="6350" cap="flat" cmpd="sng" algn="ctr">
                      <a:solidFill>
                        <a:srgbClr val="000000"/>
                      </a:solidFill>
                      <a:prstDash val="dot"/>
                      <a:round/>
                      <a:headEnd type="none" w="med" len="med"/>
                      <a:tailEnd type="none" w="med" len="med"/>
                    </a:lnT>
                    <a:lnB>
                      <a:noFill/>
                    </a:lnB>
                  </a:tcPr>
                </a:tc>
                <a:tc hMerge="1">
                  <a:txBody>
                    <a:bodyPr/>
                    <a:lstStyle/>
                    <a:p>
                      <a:pPr algn="l" fontAlgn="ctr"/>
                      <a:endParaRPr lang="ja-JP" altLang="en-US" sz="700" b="0" i="0" u="none" strike="noStrike" dirty="0">
                        <a:effectLst/>
                        <a:latin typeface="Meiryo UI" panose="020B0604030504040204" pitchFamily="50" charset="-128"/>
                        <a:ea typeface="Meiryo UI" panose="020B0604030504040204" pitchFamily="50" charset="-128"/>
                      </a:endParaRPr>
                    </a:p>
                  </a:txBody>
                  <a:tcPr marL="36000" marR="36000" marT="18000" marB="18000" anchor="ctr">
                    <a:lnL>
                      <a:noFill/>
                    </a:lnL>
                    <a:lnR>
                      <a:noFill/>
                    </a:lnR>
                    <a:lnT w="6350" cap="flat" cmpd="sng" algn="ctr">
                      <a:solidFill>
                        <a:srgbClr val="000000"/>
                      </a:solidFill>
                      <a:prstDash val="dot"/>
                      <a:round/>
                      <a:headEnd type="none" w="med" len="med"/>
                      <a:tailEnd type="none" w="med" len="med"/>
                    </a:lnT>
                    <a:lnB>
                      <a:noFill/>
                    </a:lnB>
                  </a:tcPr>
                </a:tc>
                <a:tc hMerge="1">
                  <a:txBody>
                    <a:bodyPr/>
                    <a:lstStyle/>
                    <a:p>
                      <a:pPr algn="l" fontAlgn="ctr"/>
                      <a:endParaRPr lang="ja-JP" altLang="en-US" sz="700" b="0" i="0" u="none" strike="noStrike" dirty="0">
                        <a:effectLst/>
                        <a:latin typeface="Meiryo UI" panose="020B0604030504040204" pitchFamily="50" charset="-128"/>
                        <a:ea typeface="Meiryo UI" panose="020B0604030504040204" pitchFamily="50" charset="-128"/>
                      </a:endParaRPr>
                    </a:p>
                  </a:txBody>
                  <a:tcPr marL="36000" marR="36000" marT="18000" marB="18000" anchor="ctr">
                    <a:lnL>
                      <a:noFill/>
                    </a:lnL>
                    <a:lnR>
                      <a:noFill/>
                    </a:lnR>
                    <a:lnT w="6350" cap="flat" cmpd="sng" algn="ctr">
                      <a:solidFill>
                        <a:srgbClr val="000000"/>
                      </a:solidFill>
                      <a:prstDash val="dot"/>
                      <a:round/>
                      <a:headEnd type="none" w="med" len="med"/>
                      <a:tailEnd type="none" w="med" len="med"/>
                    </a:lnT>
                    <a:lnB>
                      <a:noFill/>
                    </a:lnB>
                  </a:tcPr>
                </a:tc>
                <a:tc hMerge="1">
                  <a:txBody>
                    <a:bodyPr/>
                    <a:lstStyle/>
                    <a:p>
                      <a:pPr algn="l" fontAlgn="ctr"/>
                      <a:endParaRPr lang="ja-JP" altLang="en-US" sz="700" b="0" i="0" u="none" strike="noStrike" dirty="0">
                        <a:effectLst/>
                        <a:latin typeface="Meiryo UI" panose="020B0604030504040204" pitchFamily="50" charset="-128"/>
                        <a:ea typeface="Meiryo UI" panose="020B0604030504040204" pitchFamily="50" charset="-128"/>
                      </a:endParaRPr>
                    </a:p>
                  </a:txBody>
                  <a:tcPr marL="36000" marR="36000" marT="18000" marB="18000" anchor="ctr">
                    <a:lnL>
                      <a:noFill/>
                    </a:lnL>
                    <a:lnR>
                      <a:noFill/>
                    </a:lnR>
                    <a:lnT w="6350" cap="flat" cmpd="sng" algn="ctr">
                      <a:solidFill>
                        <a:srgbClr val="000000"/>
                      </a:solidFill>
                      <a:prstDash val="dot"/>
                      <a:round/>
                      <a:headEnd type="none" w="med" len="med"/>
                      <a:tailEnd type="none" w="med" len="med"/>
                    </a:lnT>
                    <a:lnB>
                      <a:noFill/>
                    </a:lnB>
                  </a:tcPr>
                </a:tc>
                <a:tc hMerge="1">
                  <a:txBody>
                    <a:bodyPr/>
                    <a:lstStyle/>
                    <a:p>
                      <a:pPr algn="l" fontAlgn="ctr"/>
                      <a:endParaRPr lang="ja-JP" altLang="en-US" sz="700" b="0" i="0" u="none" strike="noStrike" dirty="0">
                        <a:effectLst/>
                        <a:latin typeface="Meiryo UI" panose="020B0604030504040204" pitchFamily="50" charset="-128"/>
                        <a:ea typeface="Meiryo UI" panose="020B0604030504040204" pitchFamily="50" charset="-128"/>
                      </a:endParaRPr>
                    </a:p>
                  </a:txBody>
                  <a:tcPr marL="36000" marR="36000" marT="18000" marB="1800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altLang="ja-JP" sz="700" b="0" i="0" u="none" strike="noStrike" dirty="0">
                          <a:effectLst/>
                          <a:latin typeface="Meiryo UI" panose="020B0604030504040204" pitchFamily="50" charset="-128"/>
                          <a:ea typeface="Meiryo UI" panose="020B0604030504040204" pitchFamily="50" charset="-128"/>
                        </a:rPr>
                        <a:t>※</a:t>
                      </a:r>
                      <a:r>
                        <a:rPr lang="ja-JP" altLang="en-US" sz="700" b="0" i="0" u="none" strike="noStrike" dirty="0">
                          <a:effectLst/>
                          <a:latin typeface="Meiryo UI" panose="020B0604030504040204" pitchFamily="50" charset="-128"/>
                          <a:ea typeface="Meiryo UI" panose="020B0604030504040204" pitchFamily="50" charset="-128"/>
                        </a:rPr>
                        <a:t>　都市計画法第７条第１項に規定する市街化調整区域を除く。</a:t>
                      </a:r>
                    </a:p>
                  </a:txBody>
                  <a:tcPr marL="36000" marR="36000" marT="18000" marB="18000" anchor="ctr">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927427224"/>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22" name="Group 2"/>
          <p:cNvGrpSpPr/>
          <p:nvPr/>
        </p:nvGrpSpPr>
        <p:grpSpPr>
          <a:xfrm>
            <a:off x="758830" y="2028831"/>
            <a:ext cx="3978275" cy="1185863"/>
            <a:chOff x="147" y="1575"/>
            <a:chExt cx="3368" cy="862"/>
          </a:xfrm>
        </p:grpSpPr>
        <p:sp>
          <p:nvSpPr>
            <p:cNvPr id="2123" name="Rectangle 3"/>
            <p:cNvSpPr>
              <a:spLocks noChangeArrowheads="1"/>
            </p:cNvSpPr>
            <p:nvPr/>
          </p:nvSpPr>
          <p:spPr>
            <a:xfrm>
              <a:off x="1776" y="1575"/>
              <a:ext cx="518" cy="163"/>
            </a:xfrm>
            <a:prstGeom prst="rect">
              <a:avLst/>
            </a:prstGeom>
            <a:noFill/>
            <a:ln w="6350">
              <a:noFill/>
              <a:miter lim="800000"/>
              <a:headEnd/>
              <a:tailEnd/>
            </a:ln>
          </p:spPr>
          <p:txBody>
            <a:bodyPr lIns="0" tIns="0" rIns="0" bIns="0"/>
            <a:lstStyle/>
            <a:p>
              <a:pPr algn="ctr" eaLnBrk="0" hangingPunct="0"/>
              <a:r>
                <a:rPr kumimoji="0" lang="en-US" altLang="ja-JP">
                  <a:latin typeface="ＭＳ Ｐゴシック" charset="-128"/>
                </a:rPr>
                <a:t>100%</a:t>
              </a:r>
            </a:p>
          </p:txBody>
        </p:sp>
        <p:sp>
          <p:nvSpPr>
            <p:cNvPr id="2124" name="Rectangle 4"/>
            <p:cNvSpPr>
              <a:spLocks noChangeArrowheads="1"/>
            </p:cNvSpPr>
            <p:nvPr/>
          </p:nvSpPr>
          <p:spPr>
            <a:xfrm>
              <a:off x="2909" y="1575"/>
              <a:ext cx="516" cy="163"/>
            </a:xfrm>
            <a:prstGeom prst="rect">
              <a:avLst/>
            </a:prstGeom>
            <a:noFill/>
            <a:ln w="6350">
              <a:noFill/>
              <a:miter lim="800000"/>
              <a:headEnd/>
              <a:tailEnd/>
            </a:ln>
          </p:spPr>
          <p:txBody>
            <a:bodyPr lIns="0" tIns="0" rIns="0" bIns="0"/>
            <a:lstStyle/>
            <a:p>
              <a:pPr algn="ctr" eaLnBrk="0" hangingPunct="0"/>
              <a:r>
                <a:rPr kumimoji="0" lang="en-US" altLang="ja-JP">
                  <a:latin typeface="ＭＳ Ｐゴシック" charset="-128"/>
                </a:rPr>
                <a:t>200%</a:t>
              </a:r>
            </a:p>
          </p:txBody>
        </p:sp>
        <p:grpSp>
          <p:nvGrpSpPr>
            <p:cNvPr id="2125" name="Group 5"/>
            <p:cNvGrpSpPr/>
            <p:nvPr/>
          </p:nvGrpSpPr>
          <p:grpSpPr>
            <a:xfrm>
              <a:off x="147" y="1943"/>
              <a:ext cx="949" cy="440"/>
              <a:chOff x="0" y="-1"/>
              <a:chExt cx="20000" cy="20001"/>
            </a:xfrm>
          </p:grpSpPr>
          <p:sp>
            <p:nvSpPr>
              <p:cNvPr id="2126" name="Freeform 6"/>
              <p:cNvSpPr/>
              <p:nvPr/>
            </p:nvSpPr>
            <p:spPr>
              <a:xfrm>
                <a:off x="145" y="7443"/>
                <a:ext cx="19855" cy="12419"/>
              </a:xfrm>
              <a:custGeom>
                <a:avLst/>
                <a:gdLst>
                  <a:gd name="T0" fmla="*/ 0 w 20000"/>
                  <a:gd name="T1" fmla="*/ 2 h 20000"/>
                  <a:gd name="T2" fmla="*/ 10448 w 20000"/>
                  <a:gd name="T3" fmla="*/ 2 h 20000"/>
                  <a:gd name="T4" fmla="*/ 17409 w 20000"/>
                  <a:gd name="T5" fmla="*/ 0 h 20000"/>
                  <a:gd name="T6" fmla="*/ 6964 w 20000"/>
                  <a:gd name="T7" fmla="*/ 0 h 20000"/>
                  <a:gd name="T8" fmla="*/ 0 w 20000"/>
                  <a:gd name="T9" fmla="*/ 2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0" y="19978"/>
                    </a:moveTo>
                    <a:lnTo>
                      <a:pt x="11996" y="19978"/>
                    </a:lnTo>
                    <a:lnTo>
                      <a:pt x="19993" y="0"/>
                    </a:lnTo>
                    <a:lnTo>
                      <a:pt x="7997" y="0"/>
                    </a:lnTo>
                    <a:lnTo>
                      <a:pt x="0" y="19978"/>
                    </a:lnTo>
                    <a:close/>
                  </a:path>
                </a:pathLst>
              </a:custGeom>
              <a:pattFill prst="pct20">
                <a:fgClr>
                  <a:schemeClr val="bg1"/>
                </a:fgClr>
                <a:bgClr>
                  <a:srgbClr val="777777"/>
                </a:bgClr>
              </a:pattFill>
              <a:ln w="6350">
                <a:solidFill>
                  <a:schemeClr val="tx1"/>
                </a:solidFill>
                <a:prstDash val="sysDot"/>
                <a:round/>
                <a:headEnd type="none" w="sm" len="sm"/>
                <a:tailEnd type="none" w="sm" len="sm"/>
              </a:ln>
            </p:spPr>
            <p:txBody>
              <a:bodyPr/>
              <a:lstStyle/>
              <a:p>
                <a:endParaRPr lang="ja-JP" altLang="en-US"/>
              </a:p>
            </p:txBody>
          </p:sp>
          <p:sp>
            <p:nvSpPr>
              <p:cNvPr id="2127" name="Freeform 7"/>
              <p:cNvSpPr/>
              <p:nvPr/>
            </p:nvSpPr>
            <p:spPr>
              <a:xfrm>
                <a:off x="145" y="-1"/>
                <a:ext cx="19855" cy="12419"/>
              </a:xfrm>
              <a:custGeom>
                <a:avLst/>
                <a:gdLst>
                  <a:gd name="T0" fmla="*/ 0 w 20000"/>
                  <a:gd name="T1" fmla="*/ 2 h 20000"/>
                  <a:gd name="T2" fmla="*/ 10448 w 20000"/>
                  <a:gd name="T3" fmla="*/ 2 h 20000"/>
                  <a:gd name="T4" fmla="*/ 17409 w 20000"/>
                  <a:gd name="T5" fmla="*/ 0 h 20000"/>
                  <a:gd name="T6" fmla="*/ 6964 w 20000"/>
                  <a:gd name="T7" fmla="*/ 0 h 20000"/>
                  <a:gd name="T8" fmla="*/ 0 w 20000"/>
                  <a:gd name="T9" fmla="*/ 2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0" y="19978"/>
                    </a:moveTo>
                    <a:lnTo>
                      <a:pt x="11996" y="19978"/>
                    </a:lnTo>
                    <a:lnTo>
                      <a:pt x="19993" y="0"/>
                    </a:lnTo>
                    <a:lnTo>
                      <a:pt x="7997" y="0"/>
                    </a:lnTo>
                    <a:lnTo>
                      <a:pt x="0" y="19978"/>
                    </a:lnTo>
                    <a:close/>
                  </a:path>
                </a:pathLst>
              </a:custGeom>
              <a:noFill/>
              <a:ln w="6350">
                <a:solidFill>
                  <a:schemeClr val="tx1"/>
                </a:solidFill>
                <a:round/>
                <a:headEnd type="none" w="sm" len="sm"/>
                <a:tailEnd type="none" w="sm" len="sm"/>
              </a:ln>
            </p:spPr>
            <p:txBody>
              <a:bodyPr/>
              <a:lstStyle/>
              <a:p>
                <a:endParaRPr lang="ja-JP" altLang="en-US"/>
              </a:p>
            </p:txBody>
          </p:sp>
          <p:sp>
            <p:nvSpPr>
              <p:cNvPr id="2128" name="Line 8"/>
              <p:cNvSpPr>
                <a:spLocks noChangeShapeType="1"/>
              </p:cNvSpPr>
              <p:nvPr/>
            </p:nvSpPr>
            <p:spPr>
              <a:xfrm flipV="1">
                <a:off x="12053" y="12405"/>
                <a:ext cx="7" cy="7457"/>
              </a:xfrm>
              <a:prstGeom prst="line">
                <a:avLst/>
              </a:prstGeom>
              <a:noFill/>
              <a:ln w="6350">
                <a:solidFill>
                  <a:schemeClr val="tx1"/>
                </a:solidFill>
                <a:round/>
                <a:headEnd type="none" w="sm" len="sm"/>
                <a:tailEnd type="none" w="sm" len="sm"/>
              </a:ln>
            </p:spPr>
            <p:txBody>
              <a:bodyPr/>
              <a:lstStyle/>
              <a:p>
                <a:endParaRPr lang="ja-JP" altLang="en-US"/>
              </a:p>
            </p:txBody>
          </p:sp>
          <p:sp>
            <p:nvSpPr>
              <p:cNvPr id="2129" name="Line 9"/>
              <p:cNvSpPr>
                <a:spLocks noChangeShapeType="1"/>
              </p:cNvSpPr>
              <p:nvPr/>
            </p:nvSpPr>
            <p:spPr>
              <a:xfrm flipV="1">
                <a:off x="145" y="12405"/>
                <a:ext cx="6" cy="7457"/>
              </a:xfrm>
              <a:prstGeom prst="line">
                <a:avLst/>
              </a:prstGeom>
              <a:noFill/>
              <a:ln w="6350">
                <a:solidFill>
                  <a:schemeClr val="tx1"/>
                </a:solidFill>
                <a:round/>
                <a:headEnd type="none" w="sm" len="sm"/>
                <a:tailEnd type="none" w="sm" len="sm"/>
              </a:ln>
            </p:spPr>
            <p:txBody>
              <a:bodyPr/>
              <a:lstStyle/>
              <a:p>
                <a:endParaRPr lang="ja-JP" altLang="en-US"/>
              </a:p>
            </p:txBody>
          </p:sp>
          <p:sp>
            <p:nvSpPr>
              <p:cNvPr id="2130" name="Line 10"/>
              <p:cNvSpPr>
                <a:spLocks noChangeShapeType="1"/>
              </p:cNvSpPr>
              <p:nvPr/>
            </p:nvSpPr>
            <p:spPr>
              <a:xfrm flipV="1">
                <a:off x="19990" y="-1"/>
                <a:ext cx="10" cy="7457"/>
              </a:xfrm>
              <a:prstGeom prst="line">
                <a:avLst/>
              </a:prstGeom>
              <a:noFill/>
              <a:ln w="6350">
                <a:solidFill>
                  <a:schemeClr val="tx1"/>
                </a:solidFill>
                <a:round/>
                <a:headEnd type="none" w="sm" len="sm"/>
                <a:tailEnd type="none" w="sm" len="sm"/>
              </a:ln>
            </p:spPr>
            <p:txBody>
              <a:bodyPr/>
              <a:lstStyle/>
              <a:p>
                <a:endParaRPr lang="ja-JP" altLang="en-US"/>
              </a:p>
            </p:txBody>
          </p:sp>
          <p:sp>
            <p:nvSpPr>
              <p:cNvPr id="2131" name="Line 11"/>
              <p:cNvSpPr>
                <a:spLocks noChangeShapeType="1"/>
              </p:cNvSpPr>
              <p:nvPr/>
            </p:nvSpPr>
            <p:spPr>
              <a:xfrm flipV="1">
                <a:off x="8085" y="-1"/>
                <a:ext cx="7" cy="7457"/>
              </a:xfrm>
              <a:prstGeom prst="line">
                <a:avLst/>
              </a:prstGeom>
              <a:noFill/>
              <a:ln w="6350">
                <a:solidFill>
                  <a:schemeClr val="tx1"/>
                </a:solidFill>
                <a:prstDash val="sysDot"/>
                <a:round/>
                <a:headEnd type="none" w="sm" len="sm"/>
                <a:tailEnd type="none" w="sm" len="sm"/>
              </a:ln>
            </p:spPr>
            <p:txBody>
              <a:bodyPr/>
              <a:lstStyle/>
              <a:p>
                <a:endParaRPr lang="ja-JP" altLang="en-US"/>
              </a:p>
            </p:txBody>
          </p:sp>
          <p:sp>
            <p:nvSpPr>
              <p:cNvPr id="2132" name="Line 12"/>
              <p:cNvSpPr>
                <a:spLocks noChangeShapeType="1"/>
              </p:cNvSpPr>
              <p:nvPr/>
            </p:nvSpPr>
            <p:spPr>
              <a:xfrm>
                <a:off x="0" y="19986"/>
                <a:ext cx="11915" cy="14"/>
              </a:xfrm>
              <a:prstGeom prst="line">
                <a:avLst/>
              </a:prstGeom>
              <a:noFill/>
              <a:ln w="6350">
                <a:solidFill>
                  <a:schemeClr val="tx1"/>
                </a:solidFill>
                <a:round/>
                <a:headEnd type="none" w="sm" len="sm"/>
                <a:tailEnd type="none" w="sm" len="sm"/>
              </a:ln>
            </p:spPr>
            <p:txBody>
              <a:bodyPr/>
              <a:lstStyle/>
              <a:p>
                <a:endParaRPr lang="ja-JP" altLang="en-US"/>
              </a:p>
            </p:txBody>
          </p:sp>
          <p:sp>
            <p:nvSpPr>
              <p:cNvPr id="2133" name="Line 13"/>
              <p:cNvSpPr>
                <a:spLocks noChangeShapeType="1"/>
              </p:cNvSpPr>
              <p:nvPr/>
            </p:nvSpPr>
            <p:spPr>
              <a:xfrm flipV="1">
                <a:off x="12054" y="7443"/>
                <a:ext cx="7946" cy="12419"/>
              </a:xfrm>
              <a:prstGeom prst="line">
                <a:avLst/>
              </a:prstGeom>
              <a:noFill/>
              <a:ln w="6350">
                <a:solidFill>
                  <a:schemeClr val="tx1"/>
                </a:solidFill>
                <a:round/>
                <a:headEnd type="none" w="sm" len="sm"/>
                <a:tailEnd type="none" w="sm" len="sm"/>
              </a:ln>
            </p:spPr>
            <p:txBody>
              <a:bodyPr/>
              <a:lstStyle/>
              <a:p>
                <a:endParaRPr lang="ja-JP" altLang="en-US"/>
              </a:p>
            </p:txBody>
          </p:sp>
        </p:grpSp>
        <p:sp>
          <p:nvSpPr>
            <p:cNvPr id="2134" name="Rectangle 14"/>
            <p:cNvSpPr>
              <a:spLocks noChangeArrowheads="1"/>
            </p:cNvSpPr>
            <p:nvPr/>
          </p:nvSpPr>
          <p:spPr>
            <a:xfrm>
              <a:off x="476" y="1575"/>
              <a:ext cx="516" cy="163"/>
            </a:xfrm>
            <a:prstGeom prst="rect">
              <a:avLst/>
            </a:prstGeom>
            <a:noFill/>
            <a:ln w="6350">
              <a:noFill/>
              <a:miter lim="800000"/>
              <a:headEnd/>
              <a:tailEnd/>
            </a:ln>
          </p:spPr>
          <p:txBody>
            <a:bodyPr lIns="0" tIns="0" rIns="0" bIns="0"/>
            <a:lstStyle/>
            <a:p>
              <a:pPr algn="ctr" eaLnBrk="0" hangingPunct="0"/>
              <a:r>
                <a:rPr kumimoji="0" lang="en-US" altLang="ja-JP">
                  <a:latin typeface="ＭＳ Ｐゴシック" charset="-128"/>
                </a:rPr>
                <a:t>100%</a:t>
              </a:r>
            </a:p>
          </p:txBody>
        </p:sp>
        <p:grpSp>
          <p:nvGrpSpPr>
            <p:cNvPr id="2135" name="Group 15"/>
            <p:cNvGrpSpPr/>
            <p:nvPr/>
          </p:nvGrpSpPr>
          <p:grpSpPr>
            <a:xfrm>
              <a:off x="1266" y="1784"/>
              <a:ext cx="953" cy="653"/>
              <a:chOff x="2167" y="1982"/>
              <a:chExt cx="1089" cy="746"/>
            </a:xfrm>
          </p:grpSpPr>
          <p:sp>
            <p:nvSpPr>
              <p:cNvPr id="2136" name="Freeform 16"/>
              <p:cNvSpPr/>
              <p:nvPr/>
            </p:nvSpPr>
            <p:spPr>
              <a:xfrm>
                <a:off x="2472" y="2341"/>
                <a:ext cx="777" cy="306"/>
              </a:xfrm>
              <a:custGeom>
                <a:avLst/>
                <a:gdLst>
                  <a:gd name="T0" fmla="*/ 0 w 20000"/>
                  <a:gd name="T1" fmla="*/ 0 h 20000"/>
                  <a:gd name="T2" fmla="*/ 0 w 20000"/>
                  <a:gd name="T3" fmla="*/ 0 h 20000"/>
                  <a:gd name="T4" fmla="*/ 0 w 20000"/>
                  <a:gd name="T5" fmla="*/ 0 h 20000"/>
                  <a:gd name="T6" fmla="*/ 0 w 20000"/>
                  <a:gd name="T7" fmla="*/ 0 h 20000"/>
                  <a:gd name="T8" fmla="*/ 0 w 20000"/>
                  <a:gd name="T9" fmla="*/ 0 h 20000"/>
                  <a:gd name="T10" fmla="*/ 0 w 20000"/>
                  <a:gd name="T11" fmla="*/ 0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0" y="19910"/>
                    </a:moveTo>
                    <a:lnTo>
                      <a:pt x="707" y="19977"/>
                    </a:lnTo>
                    <a:lnTo>
                      <a:pt x="9093" y="19910"/>
                    </a:lnTo>
                    <a:lnTo>
                      <a:pt x="19990" y="0"/>
                    </a:lnTo>
                    <a:lnTo>
                      <a:pt x="10897" y="0"/>
                    </a:lnTo>
                    <a:lnTo>
                      <a:pt x="0" y="19910"/>
                    </a:lnTo>
                    <a:close/>
                  </a:path>
                </a:pathLst>
              </a:custGeom>
              <a:pattFill prst="pct20">
                <a:fgClr>
                  <a:schemeClr val="bg1"/>
                </a:fgClr>
                <a:bgClr>
                  <a:srgbClr val="777777"/>
                </a:bgClr>
              </a:pattFill>
              <a:ln w="6350">
                <a:solidFill>
                  <a:schemeClr val="tx1"/>
                </a:solidFill>
                <a:round/>
                <a:headEnd type="none" w="sm" len="sm"/>
                <a:tailEnd type="none" w="sm" len="sm"/>
              </a:ln>
            </p:spPr>
            <p:txBody>
              <a:bodyPr/>
              <a:lstStyle/>
              <a:p>
                <a:endParaRPr lang="ja-JP" altLang="en-US"/>
              </a:p>
            </p:txBody>
          </p:sp>
          <p:sp>
            <p:nvSpPr>
              <p:cNvPr id="2137" name="Freeform 17"/>
              <p:cNvSpPr/>
              <p:nvPr/>
            </p:nvSpPr>
            <p:spPr>
              <a:xfrm>
                <a:off x="2175" y="2355"/>
                <a:ext cx="1076" cy="312"/>
              </a:xfrm>
              <a:custGeom>
                <a:avLst/>
                <a:gdLst>
                  <a:gd name="T0" fmla="*/ 0 w 20000"/>
                  <a:gd name="T1" fmla="*/ 0 h 20000"/>
                  <a:gd name="T2" fmla="*/ 0 w 20000"/>
                  <a:gd name="T3" fmla="*/ 0 h 20000"/>
                  <a:gd name="T4" fmla="*/ 0 w 20000"/>
                  <a:gd name="T5" fmla="*/ 0 h 20000"/>
                  <a:gd name="T6" fmla="*/ 0 w 20000"/>
                  <a:gd name="T7" fmla="*/ 0 h 20000"/>
                  <a:gd name="T8" fmla="*/ 0 w 20000"/>
                  <a:gd name="T9" fmla="*/ 0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0" y="19978"/>
                    </a:moveTo>
                    <a:lnTo>
                      <a:pt x="11996" y="19978"/>
                    </a:lnTo>
                    <a:lnTo>
                      <a:pt x="19993" y="0"/>
                    </a:lnTo>
                    <a:lnTo>
                      <a:pt x="7997" y="0"/>
                    </a:lnTo>
                    <a:lnTo>
                      <a:pt x="0" y="19978"/>
                    </a:lnTo>
                    <a:close/>
                  </a:path>
                </a:pathLst>
              </a:custGeom>
              <a:noFill/>
              <a:ln w="6350">
                <a:solidFill>
                  <a:schemeClr val="tx1"/>
                </a:solidFill>
                <a:round/>
                <a:headEnd type="none" w="sm" len="sm"/>
                <a:tailEnd type="none" w="sm" len="sm"/>
              </a:ln>
            </p:spPr>
            <p:txBody>
              <a:bodyPr/>
              <a:lstStyle/>
              <a:p>
                <a:endParaRPr lang="ja-JP" altLang="en-US"/>
              </a:p>
            </p:txBody>
          </p:sp>
          <p:sp>
            <p:nvSpPr>
              <p:cNvPr id="2138" name="Line 18"/>
              <p:cNvSpPr>
                <a:spLocks noChangeShapeType="1"/>
              </p:cNvSpPr>
              <p:nvPr/>
            </p:nvSpPr>
            <p:spPr>
              <a:xfrm>
                <a:off x="2167" y="2670"/>
                <a:ext cx="646" cy="0"/>
              </a:xfrm>
              <a:prstGeom prst="line">
                <a:avLst/>
              </a:prstGeom>
              <a:noFill/>
              <a:ln w="6350">
                <a:solidFill>
                  <a:schemeClr val="tx1"/>
                </a:solidFill>
                <a:round/>
                <a:headEnd type="none" w="sm" len="sm"/>
                <a:tailEnd type="none" w="sm" len="sm"/>
              </a:ln>
            </p:spPr>
            <p:txBody>
              <a:bodyPr/>
              <a:lstStyle/>
              <a:p>
                <a:endParaRPr lang="ja-JP" altLang="en-US"/>
              </a:p>
            </p:txBody>
          </p:sp>
          <p:sp>
            <p:nvSpPr>
              <p:cNvPr id="2139" name="Line 19"/>
              <p:cNvSpPr>
                <a:spLocks noChangeShapeType="1"/>
              </p:cNvSpPr>
              <p:nvPr/>
            </p:nvSpPr>
            <p:spPr>
              <a:xfrm flipV="1">
                <a:off x="2820" y="2355"/>
                <a:ext cx="431" cy="312"/>
              </a:xfrm>
              <a:prstGeom prst="line">
                <a:avLst/>
              </a:prstGeom>
              <a:noFill/>
              <a:ln w="6350">
                <a:solidFill>
                  <a:schemeClr val="tx1"/>
                </a:solidFill>
                <a:round/>
                <a:headEnd type="none" w="sm" len="sm"/>
                <a:tailEnd type="none" w="sm" len="sm"/>
              </a:ln>
            </p:spPr>
            <p:txBody>
              <a:bodyPr/>
              <a:lstStyle/>
              <a:p>
                <a:endParaRPr lang="ja-JP" altLang="en-US"/>
              </a:p>
            </p:txBody>
          </p:sp>
          <p:sp>
            <p:nvSpPr>
              <p:cNvPr id="2140" name="Line 20"/>
              <p:cNvSpPr>
                <a:spLocks noChangeShapeType="1"/>
              </p:cNvSpPr>
              <p:nvPr/>
            </p:nvSpPr>
            <p:spPr>
              <a:xfrm flipV="1">
                <a:off x="2820" y="2480"/>
                <a:ext cx="1" cy="187"/>
              </a:xfrm>
              <a:prstGeom prst="line">
                <a:avLst/>
              </a:prstGeom>
              <a:noFill/>
              <a:ln w="6350">
                <a:solidFill>
                  <a:schemeClr val="tx1"/>
                </a:solidFill>
                <a:round/>
                <a:headEnd type="none" w="sm" len="sm"/>
                <a:tailEnd type="none" w="sm" len="sm"/>
              </a:ln>
            </p:spPr>
            <p:txBody>
              <a:bodyPr/>
              <a:lstStyle/>
              <a:p>
                <a:endParaRPr lang="ja-JP" altLang="en-US"/>
              </a:p>
            </p:txBody>
          </p:sp>
          <p:sp>
            <p:nvSpPr>
              <p:cNvPr id="2141" name="Line 21"/>
              <p:cNvSpPr>
                <a:spLocks noChangeShapeType="1"/>
              </p:cNvSpPr>
              <p:nvPr/>
            </p:nvSpPr>
            <p:spPr>
              <a:xfrm flipV="1">
                <a:off x="2475" y="2480"/>
                <a:ext cx="0" cy="187"/>
              </a:xfrm>
              <a:prstGeom prst="line">
                <a:avLst/>
              </a:prstGeom>
              <a:noFill/>
              <a:ln w="6350">
                <a:solidFill>
                  <a:schemeClr val="tx1"/>
                </a:solidFill>
                <a:round/>
                <a:headEnd type="none" w="sm" len="sm"/>
                <a:tailEnd type="none" w="sm" len="sm"/>
              </a:ln>
            </p:spPr>
            <p:txBody>
              <a:bodyPr/>
              <a:lstStyle/>
              <a:p>
                <a:endParaRPr lang="ja-JP" altLang="en-US"/>
              </a:p>
            </p:txBody>
          </p:sp>
          <p:sp>
            <p:nvSpPr>
              <p:cNvPr id="2142" name="Line 22"/>
              <p:cNvSpPr>
                <a:spLocks noChangeShapeType="1"/>
              </p:cNvSpPr>
              <p:nvPr/>
            </p:nvSpPr>
            <p:spPr>
              <a:xfrm flipV="1">
                <a:off x="3251" y="2168"/>
                <a:ext cx="0" cy="188"/>
              </a:xfrm>
              <a:prstGeom prst="line">
                <a:avLst/>
              </a:prstGeom>
              <a:noFill/>
              <a:ln w="6350">
                <a:solidFill>
                  <a:schemeClr val="tx1"/>
                </a:solidFill>
                <a:round/>
                <a:headEnd type="none" w="sm" len="sm"/>
                <a:tailEnd type="none" w="sm" len="sm"/>
              </a:ln>
            </p:spPr>
            <p:txBody>
              <a:bodyPr/>
              <a:lstStyle/>
              <a:p>
                <a:endParaRPr lang="ja-JP" altLang="en-US"/>
              </a:p>
            </p:txBody>
          </p:sp>
          <p:sp>
            <p:nvSpPr>
              <p:cNvPr id="2143" name="Line 23"/>
              <p:cNvSpPr>
                <a:spLocks noChangeShapeType="1"/>
              </p:cNvSpPr>
              <p:nvPr/>
            </p:nvSpPr>
            <p:spPr>
              <a:xfrm flipV="1">
                <a:off x="2902" y="2163"/>
                <a:ext cx="1" cy="187"/>
              </a:xfrm>
              <a:prstGeom prst="line">
                <a:avLst/>
              </a:prstGeom>
              <a:noFill/>
              <a:ln w="6350">
                <a:solidFill>
                  <a:schemeClr val="tx1"/>
                </a:solidFill>
                <a:prstDash val="sysDot"/>
                <a:round/>
                <a:headEnd type="none" w="sm" len="sm"/>
                <a:tailEnd type="none" w="sm" len="sm"/>
              </a:ln>
            </p:spPr>
            <p:txBody>
              <a:bodyPr/>
              <a:lstStyle/>
              <a:p>
                <a:endParaRPr lang="ja-JP" altLang="en-US"/>
              </a:p>
            </p:txBody>
          </p:sp>
          <p:sp>
            <p:nvSpPr>
              <p:cNvPr id="2144" name="Freeform 24"/>
              <p:cNvSpPr/>
              <p:nvPr/>
            </p:nvSpPr>
            <p:spPr>
              <a:xfrm>
                <a:off x="2475" y="2172"/>
                <a:ext cx="778" cy="306"/>
              </a:xfrm>
              <a:custGeom>
                <a:avLst/>
                <a:gdLst>
                  <a:gd name="T0" fmla="*/ 0 w 20000"/>
                  <a:gd name="T1" fmla="*/ 0 h 20000"/>
                  <a:gd name="T2" fmla="*/ 0 w 20000"/>
                  <a:gd name="T3" fmla="*/ 0 h 20000"/>
                  <a:gd name="T4" fmla="*/ 0 w 20000"/>
                  <a:gd name="T5" fmla="*/ 0 h 20000"/>
                  <a:gd name="T6" fmla="*/ 0 w 20000"/>
                  <a:gd name="T7" fmla="*/ 0 h 20000"/>
                  <a:gd name="T8" fmla="*/ 0 w 20000"/>
                  <a:gd name="T9" fmla="*/ 0 h 20000"/>
                  <a:gd name="T10" fmla="*/ 0 w 20000"/>
                  <a:gd name="T11" fmla="*/ 0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0" y="19910"/>
                    </a:moveTo>
                    <a:lnTo>
                      <a:pt x="707" y="19977"/>
                    </a:lnTo>
                    <a:lnTo>
                      <a:pt x="9093" y="19910"/>
                    </a:lnTo>
                    <a:lnTo>
                      <a:pt x="19990" y="0"/>
                    </a:lnTo>
                    <a:lnTo>
                      <a:pt x="10897" y="0"/>
                    </a:lnTo>
                    <a:lnTo>
                      <a:pt x="0" y="19910"/>
                    </a:lnTo>
                    <a:close/>
                  </a:path>
                </a:pathLst>
              </a:custGeom>
              <a:pattFill prst="pct20">
                <a:fgClr>
                  <a:schemeClr val="bg1"/>
                </a:fgClr>
                <a:bgClr>
                  <a:srgbClr val="777777"/>
                </a:bgClr>
              </a:pattFill>
              <a:ln w="6350">
                <a:solidFill>
                  <a:schemeClr val="tx1"/>
                </a:solidFill>
                <a:round/>
                <a:headEnd type="none" w="sm" len="sm"/>
                <a:tailEnd type="none" w="sm" len="sm"/>
              </a:ln>
            </p:spPr>
            <p:txBody>
              <a:bodyPr/>
              <a:lstStyle/>
              <a:p>
                <a:endParaRPr lang="ja-JP" altLang="en-US"/>
              </a:p>
            </p:txBody>
          </p:sp>
          <p:grpSp>
            <p:nvGrpSpPr>
              <p:cNvPr id="2145" name="Group 25"/>
              <p:cNvGrpSpPr/>
              <p:nvPr/>
            </p:nvGrpSpPr>
            <p:grpSpPr>
              <a:xfrm>
                <a:off x="2169" y="2691"/>
                <a:ext cx="319" cy="37"/>
                <a:chOff x="0" y="0"/>
                <a:chExt cx="19999" cy="20000"/>
              </a:xfrm>
            </p:grpSpPr>
            <p:sp>
              <p:nvSpPr>
                <p:cNvPr id="2146" name="Arc 26"/>
                <p:cNvSpPr/>
                <p:nvPr/>
              </p:nvSpPr>
              <p:spPr>
                <a:xfrm flipH="1" flipV="1">
                  <a:off x="0" y="0"/>
                  <a:ext cx="1618" cy="19805"/>
                </a:xfrm>
                <a:custGeom>
                  <a:avLst/>
                  <a:gdLst>
                    <a:gd name="T0" fmla="*/ 0 w 21600"/>
                    <a:gd name="T1" fmla="*/ 0 h 21600"/>
                    <a:gd name="T2" fmla="*/ 0 w 21600"/>
                    <a:gd name="T3" fmla="*/ 3809 h 21600"/>
                    <a:gd name="T4" fmla="*/ 0 w 21600"/>
                    <a:gd name="T5" fmla="*/ 380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a:solidFill>
                    <a:schemeClr val="tx1"/>
                  </a:solidFill>
                  <a:round/>
                  <a:headEnd/>
                  <a:tailEnd/>
                </a:ln>
              </p:spPr>
              <p:txBody>
                <a:bodyPr/>
                <a:lstStyle/>
                <a:p>
                  <a:endParaRPr lang="ja-JP" altLang="en-US"/>
                </a:p>
              </p:txBody>
            </p:sp>
            <p:sp>
              <p:nvSpPr>
                <p:cNvPr id="2147" name="Line 27"/>
                <p:cNvSpPr>
                  <a:spLocks noChangeShapeType="1"/>
                </p:cNvSpPr>
                <p:nvPr/>
              </p:nvSpPr>
              <p:spPr>
                <a:xfrm flipH="1">
                  <a:off x="1596" y="19805"/>
                  <a:ext cx="16752" cy="195"/>
                </a:xfrm>
                <a:prstGeom prst="line">
                  <a:avLst/>
                </a:prstGeom>
                <a:noFill/>
                <a:ln w="6350">
                  <a:solidFill>
                    <a:schemeClr val="tx1"/>
                  </a:solidFill>
                  <a:round/>
                  <a:headEnd type="none" w="sm" len="sm"/>
                  <a:tailEnd type="none" w="sm" len="sm"/>
                </a:ln>
              </p:spPr>
              <p:txBody>
                <a:bodyPr/>
                <a:lstStyle/>
                <a:p>
                  <a:endParaRPr lang="ja-JP" altLang="en-US"/>
                </a:p>
              </p:txBody>
            </p:sp>
            <p:sp>
              <p:nvSpPr>
                <p:cNvPr id="2148" name="Arc 28"/>
                <p:cNvSpPr/>
                <p:nvPr/>
              </p:nvSpPr>
              <p:spPr>
                <a:xfrm flipV="1">
                  <a:off x="18370" y="0"/>
                  <a:ext cx="1629" cy="19805"/>
                </a:xfrm>
                <a:custGeom>
                  <a:avLst/>
                  <a:gdLst>
                    <a:gd name="T0" fmla="*/ 0 w 21600"/>
                    <a:gd name="T1" fmla="*/ 0 h 21600"/>
                    <a:gd name="T2" fmla="*/ 0 w 21600"/>
                    <a:gd name="T3" fmla="*/ 3809 h 21600"/>
                    <a:gd name="T4" fmla="*/ 0 w 21600"/>
                    <a:gd name="T5" fmla="*/ 380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a:solidFill>
                    <a:schemeClr val="tx1"/>
                  </a:solidFill>
                  <a:round/>
                  <a:headEnd/>
                  <a:tailEnd/>
                </a:ln>
              </p:spPr>
              <p:txBody>
                <a:bodyPr/>
                <a:lstStyle/>
                <a:p>
                  <a:endParaRPr lang="ja-JP" altLang="en-US"/>
                </a:p>
              </p:txBody>
            </p:sp>
          </p:grpSp>
          <p:sp>
            <p:nvSpPr>
              <p:cNvPr id="2149" name="Line 29"/>
              <p:cNvSpPr>
                <a:spLocks noChangeShapeType="1"/>
              </p:cNvSpPr>
              <p:nvPr/>
            </p:nvSpPr>
            <p:spPr>
              <a:xfrm flipV="1">
                <a:off x="2820" y="2298"/>
                <a:ext cx="1" cy="187"/>
              </a:xfrm>
              <a:prstGeom prst="line">
                <a:avLst/>
              </a:prstGeom>
              <a:noFill/>
              <a:ln w="6350">
                <a:solidFill>
                  <a:schemeClr val="tx1"/>
                </a:solidFill>
                <a:round/>
                <a:headEnd type="none" w="sm" len="sm"/>
                <a:tailEnd type="none" w="sm" len="sm"/>
              </a:ln>
            </p:spPr>
            <p:txBody>
              <a:bodyPr/>
              <a:lstStyle/>
              <a:p>
                <a:endParaRPr lang="ja-JP" altLang="en-US"/>
              </a:p>
            </p:txBody>
          </p:sp>
          <p:sp>
            <p:nvSpPr>
              <p:cNvPr id="2150" name="Line 30"/>
              <p:cNvSpPr>
                <a:spLocks noChangeShapeType="1"/>
              </p:cNvSpPr>
              <p:nvPr/>
            </p:nvSpPr>
            <p:spPr>
              <a:xfrm flipV="1">
                <a:off x="2475" y="2290"/>
                <a:ext cx="0" cy="187"/>
              </a:xfrm>
              <a:prstGeom prst="line">
                <a:avLst/>
              </a:prstGeom>
              <a:noFill/>
              <a:ln w="6350">
                <a:solidFill>
                  <a:schemeClr val="tx1"/>
                </a:solidFill>
                <a:round/>
                <a:headEnd type="none" w="sm" len="sm"/>
                <a:tailEnd type="none" w="sm" len="sm"/>
              </a:ln>
            </p:spPr>
            <p:txBody>
              <a:bodyPr/>
              <a:lstStyle/>
              <a:p>
                <a:endParaRPr lang="ja-JP" altLang="en-US"/>
              </a:p>
            </p:txBody>
          </p:sp>
          <p:sp>
            <p:nvSpPr>
              <p:cNvPr id="2151" name="Line 31"/>
              <p:cNvSpPr>
                <a:spLocks noChangeShapeType="1"/>
              </p:cNvSpPr>
              <p:nvPr/>
            </p:nvSpPr>
            <p:spPr>
              <a:xfrm flipV="1">
                <a:off x="3251" y="1987"/>
                <a:ext cx="0" cy="187"/>
              </a:xfrm>
              <a:prstGeom prst="line">
                <a:avLst/>
              </a:prstGeom>
              <a:noFill/>
              <a:ln w="6350">
                <a:solidFill>
                  <a:schemeClr val="tx1"/>
                </a:solidFill>
                <a:round/>
                <a:headEnd type="none" w="sm" len="sm"/>
                <a:tailEnd type="none" w="sm" len="sm"/>
              </a:ln>
            </p:spPr>
            <p:txBody>
              <a:bodyPr/>
              <a:lstStyle/>
              <a:p>
                <a:endParaRPr lang="ja-JP" altLang="en-US"/>
              </a:p>
            </p:txBody>
          </p:sp>
          <p:sp>
            <p:nvSpPr>
              <p:cNvPr id="2152" name="Line 32"/>
              <p:cNvSpPr>
                <a:spLocks noChangeShapeType="1"/>
              </p:cNvSpPr>
              <p:nvPr/>
            </p:nvSpPr>
            <p:spPr>
              <a:xfrm flipV="1">
                <a:off x="2902" y="1982"/>
                <a:ext cx="1" cy="187"/>
              </a:xfrm>
              <a:prstGeom prst="line">
                <a:avLst/>
              </a:prstGeom>
              <a:noFill/>
              <a:ln w="6350">
                <a:solidFill>
                  <a:schemeClr val="tx1"/>
                </a:solidFill>
                <a:prstDash val="sysDot"/>
                <a:round/>
                <a:headEnd type="none" w="sm" len="sm"/>
                <a:tailEnd type="none" w="sm" len="sm"/>
              </a:ln>
            </p:spPr>
            <p:txBody>
              <a:bodyPr/>
              <a:lstStyle/>
              <a:p>
                <a:endParaRPr lang="ja-JP" altLang="en-US"/>
              </a:p>
            </p:txBody>
          </p:sp>
          <p:sp>
            <p:nvSpPr>
              <p:cNvPr id="2153" name="Freeform 33"/>
              <p:cNvSpPr/>
              <p:nvPr/>
            </p:nvSpPr>
            <p:spPr>
              <a:xfrm>
                <a:off x="2475" y="1990"/>
                <a:ext cx="778" cy="307"/>
              </a:xfrm>
              <a:custGeom>
                <a:avLst/>
                <a:gdLst>
                  <a:gd name="T0" fmla="*/ 0 w 20000"/>
                  <a:gd name="T1" fmla="*/ 0 h 20000"/>
                  <a:gd name="T2" fmla="*/ 0 w 20000"/>
                  <a:gd name="T3" fmla="*/ 0 h 20000"/>
                  <a:gd name="T4" fmla="*/ 0 w 20000"/>
                  <a:gd name="T5" fmla="*/ 0 h 20000"/>
                  <a:gd name="T6" fmla="*/ 0 w 20000"/>
                  <a:gd name="T7" fmla="*/ 0 h 20000"/>
                  <a:gd name="T8" fmla="*/ 0 w 20000"/>
                  <a:gd name="T9" fmla="*/ 0 h 20000"/>
                  <a:gd name="T10" fmla="*/ 0 w 20000"/>
                  <a:gd name="T11" fmla="*/ 0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0" y="19910"/>
                    </a:moveTo>
                    <a:lnTo>
                      <a:pt x="707" y="19977"/>
                    </a:lnTo>
                    <a:lnTo>
                      <a:pt x="9093" y="19910"/>
                    </a:lnTo>
                    <a:lnTo>
                      <a:pt x="19990" y="0"/>
                    </a:lnTo>
                    <a:lnTo>
                      <a:pt x="10897" y="0"/>
                    </a:lnTo>
                    <a:lnTo>
                      <a:pt x="0" y="19910"/>
                    </a:lnTo>
                    <a:close/>
                  </a:path>
                </a:pathLst>
              </a:custGeom>
              <a:noFill/>
              <a:ln w="6350">
                <a:solidFill>
                  <a:schemeClr val="tx1"/>
                </a:solidFill>
                <a:round/>
                <a:headEnd type="none" w="sm" len="sm"/>
                <a:tailEnd type="none" w="sm" len="sm"/>
              </a:ln>
            </p:spPr>
            <p:txBody>
              <a:bodyPr/>
              <a:lstStyle/>
              <a:p>
                <a:endParaRPr lang="ja-JP" altLang="en-US"/>
              </a:p>
            </p:txBody>
          </p:sp>
          <p:sp>
            <p:nvSpPr>
              <p:cNvPr id="2154" name="Line 34"/>
              <p:cNvSpPr>
                <a:spLocks noChangeShapeType="1"/>
              </p:cNvSpPr>
              <p:nvPr/>
            </p:nvSpPr>
            <p:spPr>
              <a:xfrm flipV="1">
                <a:off x="2170" y="2439"/>
                <a:ext cx="318" cy="231"/>
              </a:xfrm>
              <a:prstGeom prst="line">
                <a:avLst/>
              </a:prstGeom>
              <a:noFill/>
              <a:ln w="6350">
                <a:solidFill>
                  <a:schemeClr val="tx1"/>
                </a:solidFill>
                <a:round/>
                <a:headEnd type="none" w="sm" len="sm"/>
                <a:tailEnd type="none" w="sm" len="sm"/>
              </a:ln>
            </p:spPr>
            <p:txBody>
              <a:bodyPr/>
              <a:lstStyle/>
              <a:p>
                <a:endParaRPr lang="ja-JP" altLang="en-US"/>
              </a:p>
            </p:txBody>
          </p:sp>
          <p:sp>
            <p:nvSpPr>
              <p:cNvPr id="2155" name="Line 35"/>
              <p:cNvSpPr>
                <a:spLocks noChangeShapeType="1"/>
              </p:cNvSpPr>
              <p:nvPr/>
            </p:nvSpPr>
            <p:spPr>
              <a:xfrm flipV="1">
                <a:off x="2491" y="2475"/>
                <a:ext cx="325" cy="1"/>
              </a:xfrm>
              <a:prstGeom prst="line">
                <a:avLst/>
              </a:prstGeom>
              <a:noFill/>
              <a:ln w="6350">
                <a:solidFill>
                  <a:schemeClr val="tx1"/>
                </a:solidFill>
                <a:round/>
                <a:headEnd type="none" w="sm" len="sm"/>
                <a:tailEnd type="none" w="sm" len="sm"/>
              </a:ln>
            </p:spPr>
            <p:txBody>
              <a:bodyPr/>
              <a:lstStyle/>
              <a:p>
                <a:endParaRPr lang="ja-JP" altLang="en-US"/>
              </a:p>
            </p:txBody>
          </p:sp>
          <p:sp>
            <p:nvSpPr>
              <p:cNvPr id="2156" name="Line 36"/>
              <p:cNvSpPr>
                <a:spLocks noChangeShapeType="1"/>
              </p:cNvSpPr>
              <p:nvPr/>
            </p:nvSpPr>
            <p:spPr>
              <a:xfrm flipV="1">
                <a:off x="2902" y="2168"/>
                <a:ext cx="1" cy="188"/>
              </a:xfrm>
              <a:prstGeom prst="line">
                <a:avLst/>
              </a:prstGeom>
              <a:noFill/>
              <a:ln w="6350">
                <a:solidFill>
                  <a:schemeClr val="tx1"/>
                </a:solidFill>
                <a:prstDash val="sysDot"/>
                <a:round/>
                <a:headEnd type="none" w="sm" len="sm"/>
                <a:tailEnd type="none" w="sm" len="sm"/>
              </a:ln>
            </p:spPr>
            <p:txBody>
              <a:bodyPr/>
              <a:lstStyle/>
              <a:p>
                <a:endParaRPr lang="ja-JP" altLang="en-US"/>
              </a:p>
            </p:txBody>
          </p:sp>
          <p:sp>
            <p:nvSpPr>
              <p:cNvPr id="2157" name="Line 37"/>
              <p:cNvSpPr>
                <a:spLocks noChangeShapeType="1"/>
              </p:cNvSpPr>
              <p:nvPr/>
            </p:nvSpPr>
            <p:spPr>
              <a:xfrm flipV="1">
                <a:off x="2487" y="2353"/>
                <a:ext cx="419" cy="315"/>
              </a:xfrm>
              <a:prstGeom prst="line">
                <a:avLst/>
              </a:prstGeom>
              <a:noFill/>
              <a:ln w="6350">
                <a:solidFill>
                  <a:schemeClr val="tx1"/>
                </a:solidFill>
                <a:prstDash val="sysDot"/>
                <a:round/>
                <a:headEnd type="none" w="sm" len="sm"/>
                <a:tailEnd type="none" w="sm" len="sm"/>
              </a:ln>
            </p:spPr>
            <p:txBody>
              <a:bodyPr/>
              <a:lstStyle/>
              <a:p>
                <a:endParaRPr lang="ja-JP" altLang="en-US"/>
              </a:p>
            </p:txBody>
          </p:sp>
          <p:grpSp>
            <p:nvGrpSpPr>
              <p:cNvPr id="2158" name="Group 38"/>
              <p:cNvGrpSpPr/>
              <p:nvPr/>
            </p:nvGrpSpPr>
            <p:grpSpPr>
              <a:xfrm>
                <a:off x="2492" y="2691"/>
                <a:ext cx="319" cy="37"/>
                <a:chOff x="0" y="0"/>
                <a:chExt cx="19999" cy="20000"/>
              </a:xfrm>
            </p:grpSpPr>
            <p:sp>
              <p:nvSpPr>
                <p:cNvPr id="2159" name="Arc 39"/>
                <p:cNvSpPr/>
                <p:nvPr/>
              </p:nvSpPr>
              <p:spPr>
                <a:xfrm flipH="1" flipV="1">
                  <a:off x="0" y="0"/>
                  <a:ext cx="1629" cy="19805"/>
                </a:xfrm>
                <a:custGeom>
                  <a:avLst/>
                  <a:gdLst>
                    <a:gd name="T0" fmla="*/ 0 w 21600"/>
                    <a:gd name="T1" fmla="*/ 0 h 21600"/>
                    <a:gd name="T2" fmla="*/ 0 w 21600"/>
                    <a:gd name="T3" fmla="*/ 3809 h 21600"/>
                    <a:gd name="T4" fmla="*/ 0 w 21600"/>
                    <a:gd name="T5" fmla="*/ 380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a:solidFill>
                    <a:schemeClr val="tx1"/>
                  </a:solidFill>
                  <a:round/>
                  <a:headEnd/>
                  <a:tailEnd/>
                </a:ln>
              </p:spPr>
              <p:txBody>
                <a:bodyPr/>
                <a:lstStyle/>
                <a:p>
                  <a:endParaRPr lang="ja-JP" altLang="en-US"/>
                </a:p>
              </p:txBody>
            </p:sp>
            <p:sp>
              <p:nvSpPr>
                <p:cNvPr id="2160" name="Line 40"/>
                <p:cNvSpPr>
                  <a:spLocks noChangeShapeType="1"/>
                </p:cNvSpPr>
                <p:nvPr/>
              </p:nvSpPr>
              <p:spPr>
                <a:xfrm flipH="1">
                  <a:off x="1607" y="19805"/>
                  <a:ext cx="16741" cy="195"/>
                </a:xfrm>
                <a:prstGeom prst="line">
                  <a:avLst/>
                </a:prstGeom>
                <a:noFill/>
                <a:ln w="6350">
                  <a:solidFill>
                    <a:schemeClr val="tx1"/>
                  </a:solidFill>
                  <a:round/>
                  <a:headEnd type="none" w="sm" len="sm"/>
                  <a:tailEnd type="none" w="sm" len="sm"/>
                </a:ln>
              </p:spPr>
              <p:txBody>
                <a:bodyPr/>
                <a:lstStyle/>
                <a:p>
                  <a:endParaRPr lang="ja-JP" altLang="en-US"/>
                </a:p>
              </p:txBody>
            </p:sp>
            <p:sp>
              <p:nvSpPr>
                <p:cNvPr id="2161" name="Arc 41"/>
                <p:cNvSpPr/>
                <p:nvPr/>
              </p:nvSpPr>
              <p:spPr>
                <a:xfrm flipV="1">
                  <a:off x="18370" y="0"/>
                  <a:ext cx="1629" cy="19805"/>
                </a:xfrm>
                <a:custGeom>
                  <a:avLst/>
                  <a:gdLst>
                    <a:gd name="T0" fmla="*/ 0 w 21600"/>
                    <a:gd name="T1" fmla="*/ 0 h 21600"/>
                    <a:gd name="T2" fmla="*/ 0 w 21600"/>
                    <a:gd name="T3" fmla="*/ 3809 h 21600"/>
                    <a:gd name="T4" fmla="*/ 0 w 21600"/>
                    <a:gd name="T5" fmla="*/ 380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a:solidFill>
                    <a:schemeClr val="tx1"/>
                  </a:solidFill>
                  <a:round/>
                  <a:headEnd/>
                  <a:tailEnd/>
                </a:ln>
              </p:spPr>
              <p:txBody>
                <a:bodyPr/>
                <a:lstStyle/>
                <a:p>
                  <a:endParaRPr lang="ja-JP" altLang="en-US"/>
                </a:p>
              </p:txBody>
            </p:sp>
          </p:grpSp>
          <p:sp>
            <p:nvSpPr>
              <p:cNvPr id="2162" name="Line 42"/>
              <p:cNvSpPr>
                <a:spLocks noChangeShapeType="1"/>
              </p:cNvSpPr>
              <p:nvPr/>
            </p:nvSpPr>
            <p:spPr>
              <a:xfrm flipH="1">
                <a:off x="2473" y="2355"/>
                <a:ext cx="125" cy="92"/>
              </a:xfrm>
              <a:prstGeom prst="line">
                <a:avLst/>
              </a:prstGeom>
              <a:noFill/>
              <a:ln w="6350">
                <a:solidFill>
                  <a:schemeClr val="tx1"/>
                </a:solidFill>
                <a:prstDash val="sysDot"/>
                <a:round/>
                <a:headEnd type="none" w="sm" len="sm"/>
                <a:tailEnd type="none" w="sm" len="sm"/>
              </a:ln>
            </p:spPr>
            <p:txBody>
              <a:bodyPr/>
              <a:lstStyle/>
              <a:p>
                <a:endParaRPr lang="ja-JP" altLang="en-US"/>
              </a:p>
            </p:txBody>
          </p:sp>
          <p:sp>
            <p:nvSpPr>
              <p:cNvPr id="2163" name="Line 43"/>
              <p:cNvSpPr>
                <a:spLocks noChangeShapeType="1"/>
              </p:cNvSpPr>
              <p:nvPr/>
            </p:nvSpPr>
            <p:spPr>
              <a:xfrm flipH="1">
                <a:off x="2598" y="2353"/>
                <a:ext cx="658" cy="1"/>
              </a:xfrm>
              <a:prstGeom prst="line">
                <a:avLst/>
              </a:prstGeom>
              <a:noFill/>
              <a:ln w="6350">
                <a:solidFill>
                  <a:schemeClr val="tx1"/>
                </a:solidFill>
                <a:prstDash val="sysDot"/>
                <a:round/>
                <a:headEnd type="none" w="sm" len="sm"/>
                <a:tailEnd type="none" w="sm" len="sm"/>
              </a:ln>
            </p:spPr>
            <p:txBody>
              <a:bodyPr/>
              <a:lstStyle/>
              <a:p>
                <a:endParaRPr lang="ja-JP" altLang="en-US"/>
              </a:p>
            </p:txBody>
          </p:sp>
          <p:sp>
            <p:nvSpPr>
              <p:cNvPr id="2164" name="Line 44"/>
              <p:cNvSpPr>
                <a:spLocks noChangeShapeType="1"/>
              </p:cNvSpPr>
              <p:nvPr/>
            </p:nvSpPr>
            <p:spPr>
              <a:xfrm flipV="1">
                <a:off x="2821" y="2169"/>
                <a:ext cx="431" cy="309"/>
              </a:xfrm>
              <a:prstGeom prst="line">
                <a:avLst/>
              </a:prstGeom>
              <a:noFill/>
              <a:ln w="6350">
                <a:solidFill>
                  <a:schemeClr val="tx1"/>
                </a:solidFill>
                <a:round/>
                <a:headEnd type="none" w="sm" len="sm"/>
                <a:tailEnd type="none" w="sm" len="sm"/>
              </a:ln>
            </p:spPr>
            <p:txBody>
              <a:bodyPr/>
              <a:lstStyle/>
              <a:p>
                <a:endParaRPr lang="ja-JP" altLang="en-US"/>
              </a:p>
            </p:txBody>
          </p:sp>
          <p:sp>
            <p:nvSpPr>
              <p:cNvPr id="2165" name="Line 45"/>
              <p:cNvSpPr>
                <a:spLocks noChangeShapeType="1"/>
              </p:cNvSpPr>
              <p:nvPr/>
            </p:nvSpPr>
            <p:spPr>
              <a:xfrm flipV="1">
                <a:off x="2480" y="2164"/>
                <a:ext cx="431" cy="309"/>
              </a:xfrm>
              <a:prstGeom prst="line">
                <a:avLst/>
              </a:prstGeom>
              <a:noFill/>
              <a:ln w="6350">
                <a:solidFill>
                  <a:schemeClr val="tx1"/>
                </a:solidFill>
                <a:prstDash val="sysDot"/>
                <a:round/>
                <a:headEnd type="none" w="sm" len="sm"/>
                <a:tailEnd type="none" w="sm" len="sm"/>
              </a:ln>
            </p:spPr>
            <p:txBody>
              <a:bodyPr/>
              <a:lstStyle/>
              <a:p>
                <a:endParaRPr lang="ja-JP" altLang="en-US"/>
              </a:p>
            </p:txBody>
          </p:sp>
          <p:sp>
            <p:nvSpPr>
              <p:cNvPr id="2166" name="Line 46"/>
              <p:cNvSpPr>
                <a:spLocks noChangeShapeType="1"/>
              </p:cNvSpPr>
              <p:nvPr/>
            </p:nvSpPr>
            <p:spPr>
              <a:xfrm flipV="1">
                <a:off x="2915" y="2169"/>
                <a:ext cx="325" cy="1"/>
              </a:xfrm>
              <a:prstGeom prst="line">
                <a:avLst/>
              </a:prstGeom>
              <a:noFill/>
              <a:ln w="6350">
                <a:solidFill>
                  <a:schemeClr val="tx1"/>
                </a:solidFill>
                <a:prstDash val="sysDot"/>
                <a:round/>
                <a:headEnd type="none" w="sm" len="sm"/>
                <a:tailEnd type="none" w="sm" len="sm"/>
              </a:ln>
            </p:spPr>
            <p:txBody>
              <a:bodyPr/>
              <a:lstStyle/>
              <a:p>
                <a:endParaRPr lang="ja-JP" altLang="en-US"/>
              </a:p>
            </p:txBody>
          </p:sp>
        </p:grpSp>
        <p:grpSp>
          <p:nvGrpSpPr>
            <p:cNvPr id="2167" name="Group 47"/>
            <p:cNvGrpSpPr/>
            <p:nvPr/>
          </p:nvGrpSpPr>
          <p:grpSpPr>
            <a:xfrm>
              <a:off x="2557" y="1778"/>
              <a:ext cx="958" cy="602"/>
              <a:chOff x="3458" y="1983"/>
              <a:chExt cx="1094" cy="688"/>
            </a:xfrm>
          </p:grpSpPr>
          <p:sp>
            <p:nvSpPr>
              <p:cNvPr id="2168" name="Freeform 48"/>
              <p:cNvSpPr/>
              <p:nvPr/>
            </p:nvSpPr>
            <p:spPr>
              <a:xfrm>
                <a:off x="3466" y="2169"/>
                <a:ext cx="1076" cy="312"/>
              </a:xfrm>
              <a:custGeom>
                <a:avLst/>
                <a:gdLst>
                  <a:gd name="T0" fmla="*/ 0 w 20000"/>
                  <a:gd name="T1" fmla="*/ 0 h 20000"/>
                  <a:gd name="T2" fmla="*/ 0 w 20000"/>
                  <a:gd name="T3" fmla="*/ 0 h 20000"/>
                  <a:gd name="T4" fmla="*/ 0 w 20000"/>
                  <a:gd name="T5" fmla="*/ 0 h 20000"/>
                  <a:gd name="T6" fmla="*/ 0 w 20000"/>
                  <a:gd name="T7" fmla="*/ 0 h 20000"/>
                  <a:gd name="T8" fmla="*/ 0 w 20000"/>
                  <a:gd name="T9" fmla="*/ 0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0" y="19978"/>
                    </a:moveTo>
                    <a:lnTo>
                      <a:pt x="11996" y="19978"/>
                    </a:lnTo>
                    <a:lnTo>
                      <a:pt x="19993" y="0"/>
                    </a:lnTo>
                    <a:lnTo>
                      <a:pt x="7997" y="0"/>
                    </a:lnTo>
                    <a:lnTo>
                      <a:pt x="0" y="19978"/>
                    </a:lnTo>
                    <a:close/>
                  </a:path>
                </a:pathLst>
              </a:custGeom>
              <a:pattFill prst="pct20">
                <a:fgClr>
                  <a:schemeClr val="bg1"/>
                </a:fgClr>
                <a:bgClr>
                  <a:srgbClr val="777777"/>
                </a:bgClr>
              </a:pattFill>
              <a:ln w="6350">
                <a:solidFill>
                  <a:schemeClr val="tx1"/>
                </a:solidFill>
                <a:prstDash val="sysDot"/>
                <a:round/>
                <a:headEnd type="none" w="sm" len="sm"/>
                <a:tailEnd type="none" w="sm" len="sm"/>
              </a:ln>
            </p:spPr>
            <p:txBody>
              <a:bodyPr/>
              <a:lstStyle/>
              <a:p>
                <a:endParaRPr lang="ja-JP" altLang="en-US"/>
              </a:p>
            </p:txBody>
          </p:sp>
          <p:sp>
            <p:nvSpPr>
              <p:cNvPr id="2169" name="Freeform 49"/>
              <p:cNvSpPr/>
              <p:nvPr/>
            </p:nvSpPr>
            <p:spPr>
              <a:xfrm>
                <a:off x="3458" y="2356"/>
                <a:ext cx="1076" cy="312"/>
              </a:xfrm>
              <a:custGeom>
                <a:avLst/>
                <a:gdLst>
                  <a:gd name="T0" fmla="*/ 0 w 20000"/>
                  <a:gd name="T1" fmla="*/ 0 h 20000"/>
                  <a:gd name="T2" fmla="*/ 0 w 20000"/>
                  <a:gd name="T3" fmla="*/ 0 h 20000"/>
                  <a:gd name="T4" fmla="*/ 0 w 20000"/>
                  <a:gd name="T5" fmla="*/ 0 h 20000"/>
                  <a:gd name="T6" fmla="*/ 0 w 20000"/>
                  <a:gd name="T7" fmla="*/ 0 h 20000"/>
                  <a:gd name="T8" fmla="*/ 0 w 20000"/>
                  <a:gd name="T9" fmla="*/ 0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0" y="19978"/>
                    </a:moveTo>
                    <a:lnTo>
                      <a:pt x="11996" y="19978"/>
                    </a:lnTo>
                    <a:lnTo>
                      <a:pt x="19993" y="0"/>
                    </a:lnTo>
                    <a:lnTo>
                      <a:pt x="7997" y="0"/>
                    </a:lnTo>
                    <a:lnTo>
                      <a:pt x="0" y="19978"/>
                    </a:lnTo>
                    <a:close/>
                  </a:path>
                </a:pathLst>
              </a:custGeom>
              <a:pattFill prst="pct20">
                <a:fgClr>
                  <a:schemeClr val="bg1"/>
                </a:fgClr>
                <a:bgClr>
                  <a:srgbClr val="777777"/>
                </a:bgClr>
              </a:pattFill>
              <a:ln w="6350">
                <a:solidFill>
                  <a:schemeClr val="tx1"/>
                </a:solidFill>
                <a:round/>
                <a:headEnd type="none" w="sm" len="sm"/>
                <a:tailEnd type="none" w="sm" len="sm"/>
              </a:ln>
            </p:spPr>
            <p:txBody>
              <a:bodyPr/>
              <a:lstStyle/>
              <a:p>
                <a:endParaRPr lang="ja-JP" altLang="en-US"/>
              </a:p>
            </p:txBody>
          </p:sp>
          <p:sp>
            <p:nvSpPr>
              <p:cNvPr id="2170" name="Freeform 50"/>
              <p:cNvSpPr/>
              <p:nvPr/>
            </p:nvSpPr>
            <p:spPr>
              <a:xfrm>
                <a:off x="3466" y="2169"/>
                <a:ext cx="1076" cy="312"/>
              </a:xfrm>
              <a:custGeom>
                <a:avLst/>
                <a:gdLst>
                  <a:gd name="T0" fmla="*/ 0 w 20000"/>
                  <a:gd name="T1" fmla="*/ 0 h 20000"/>
                  <a:gd name="T2" fmla="*/ 0 w 20000"/>
                  <a:gd name="T3" fmla="*/ 0 h 20000"/>
                  <a:gd name="T4" fmla="*/ 0 w 20000"/>
                  <a:gd name="T5" fmla="*/ 0 h 20000"/>
                  <a:gd name="T6" fmla="*/ 0 w 20000"/>
                  <a:gd name="T7" fmla="*/ 0 h 20000"/>
                  <a:gd name="T8" fmla="*/ 0 w 20000"/>
                  <a:gd name="T9" fmla="*/ 0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0" y="19978"/>
                    </a:moveTo>
                    <a:lnTo>
                      <a:pt x="11996" y="19978"/>
                    </a:lnTo>
                    <a:lnTo>
                      <a:pt x="19993" y="0"/>
                    </a:lnTo>
                    <a:lnTo>
                      <a:pt x="7997" y="0"/>
                    </a:lnTo>
                    <a:lnTo>
                      <a:pt x="0" y="19978"/>
                    </a:lnTo>
                    <a:close/>
                  </a:path>
                </a:pathLst>
              </a:custGeom>
              <a:noFill/>
              <a:ln w="6350">
                <a:solidFill>
                  <a:schemeClr val="tx1"/>
                </a:solidFill>
                <a:round/>
                <a:headEnd type="none" w="sm" len="sm"/>
                <a:tailEnd type="none" w="sm" len="sm"/>
              </a:ln>
            </p:spPr>
            <p:txBody>
              <a:bodyPr/>
              <a:lstStyle/>
              <a:p>
                <a:endParaRPr lang="ja-JP" altLang="en-US"/>
              </a:p>
            </p:txBody>
          </p:sp>
          <p:sp>
            <p:nvSpPr>
              <p:cNvPr id="2171" name="Line 51"/>
              <p:cNvSpPr>
                <a:spLocks noChangeShapeType="1"/>
              </p:cNvSpPr>
              <p:nvPr/>
            </p:nvSpPr>
            <p:spPr>
              <a:xfrm flipV="1">
                <a:off x="4112" y="2481"/>
                <a:ext cx="0" cy="187"/>
              </a:xfrm>
              <a:prstGeom prst="line">
                <a:avLst/>
              </a:prstGeom>
              <a:noFill/>
              <a:ln w="6350">
                <a:solidFill>
                  <a:schemeClr val="tx1"/>
                </a:solidFill>
                <a:round/>
                <a:headEnd type="none" w="sm" len="sm"/>
                <a:tailEnd type="none" w="sm" len="sm"/>
              </a:ln>
            </p:spPr>
            <p:txBody>
              <a:bodyPr/>
              <a:lstStyle/>
              <a:p>
                <a:endParaRPr lang="ja-JP" altLang="en-US"/>
              </a:p>
            </p:txBody>
          </p:sp>
          <p:sp>
            <p:nvSpPr>
              <p:cNvPr id="2172" name="Line 52"/>
              <p:cNvSpPr>
                <a:spLocks noChangeShapeType="1"/>
              </p:cNvSpPr>
              <p:nvPr/>
            </p:nvSpPr>
            <p:spPr>
              <a:xfrm flipV="1">
                <a:off x="3466" y="2481"/>
                <a:ext cx="0" cy="187"/>
              </a:xfrm>
              <a:prstGeom prst="line">
                <a:avLst/>
              </a:prstGeom>
              <a:noFill/>
              <a:ln w="6350">
                <a:solidFill>
                  <a:schemeClr val="tx1"/>
                </a:solidFill>
                <a:round/>
                <a:headEnd type="none" w="sm" len="sm"/>
                <a:tailEnd type="none" w="sm" len="sm"/>
              </a:ln>
            </p:spPr>
            <p:txBody>
              <a:bodyPr/>
              <a:lstStyle/>
              <a:p>
                <a:endParaRPr lang="ja-JP" altLang="en-US"/>
              </a:p>
            </p:txBody>
          </p:sp>
          <p:sp>
            <p:nvSpPr>
              <p:cNvPr id="2173" name="Line 53"/>
              <p:cNvSpPr>
                <a:spLocks noChangeShapeType="1"/>
              </p:cNvSpPr>
              <p:nvPr/>
            </p:nvSpPr>
            <p:spPr>
              <a:xfrm flipV="1">
                <a:off x="4542" y="2169"/>
                <a:ext cx="0" cy="188"/>
              </a:xfrm>
              <a:prstGeom prst="line">
                <a:avLst/>
              </a:prstGeom>
              <a:noFill/>
              <a:ln w="6350">
                <a:solidFill>
                  <a:schemeClr val="tx1"/>
                </a:solidFill>
                <a:round/>
                <a:headEnd type="none" w="sm" len="sm"/>
                <a:tailEnd type="none" w="sm" len="sm"/>
              </a:ln>
            </p:spPr>
            <p:txBody>
              <a:bodyPr/>
              <a:lstStyle/>
              <a:p>
                <a:endParaRPr lang="ja-JP" altLang="en-US"/>
              </a:p>
            </p:txBody>
          </p:sp>
          <p:sp>
            <p:nvSpPr>
              <p:cNvPr id="2174" name="Line 54"/>
              <p:cNvSpPr>
                <a:spLocks noChangeShapeType="1"/>
              </p:cNvSpPr>
              <p:nvPr/>
            </p:nvSpPr>
            <p:spPr>
              <a:xfrm flipV="1">
                <a:off x="3896" y="2169"/>
                <a:ext cx="1" cy="188"/>
              </a:xfrm>
              <a:prstGeom prst="line">
                <a:avLst/>
              </a:prstGeom>
              <a:noFill/>
              <a:ln w="6350">
                <a:solidFill>
                  <a:schemeClr val="tx1"/>
                </a:solidFill>
                <a:prstDash val="sysDot"/>
                <a:round/>
                <a:headEnd type="none" w="sm" len="sm"/>
                <a:tailEnd type="none" w="sm" len="sm"/>
              </a:ln>
            </p:spPr>
            <p:txBody>
              <a:bodyPr/>
              <a:lstStyle/>
              <a:p>
                <a:endParaRPr lang="ja-JP" altLang="en-US"/>
              </a:p>
            </p:txBody>
          </p:sp>
          <p:sp>
            <p:nvSpPr>
              <p:cNvPr id="2175" name="Line 55"/>
              <p:cNvSpPr>
                <a:spLocks noChangeShapeType="1"/>
              </p:cNvSpPr>
              <p:nvPr/>
            </p:nvSpPr>
            <p:spPr>
              <a:xfrm>
                <a:off x="3458" y="2671"/>
                <a:ext cx="646" cy="0"/>
              </a:xfrm>
              <a:prstGeom prst="line">
                <a:avLst/>
              </a:prstGeom>
              <a:noFill/>
              <a:ln w="6350">
                <a:solidFill>
                  <a:schemeClr val="tx1"/>
                </a:solidFill>
                <a:round/>
                <a:headEnd type="none" w="sm" len="sm"/>
                <a:tailEnd type="none" w="sm" len="sm"/>
              </a:ln>
            </p:spPr>
            <p:txBody>
              <a:bodyPr/>
              <a:lstStyle/>
              <a:p>
                <a:endParaRPr lang="ja-JP" altLang="en-US"/>
              </a:p>
            </p:txBody>
          </p:sp>
          <p:sp>
            <p:nvSpPr>
              <p:cNvPr id="2176" name="Line 56"/>
              <p:cNvSpPr>
                <a:spLocks noChangeShapeType="1"/>
              </p:cNvSpPr>
              <p:nvPr/>
            </p:nvSpPr>
            <p:spPr>
              <a:xfrm flipV="1">
                <a:off x="4109" y="2356"/>
                <a:ext cx="431" cy="312"/>
              </a:xfrm>
              <a:prstGeom prst="line">
                <a:avLst/>
              </a:prstGeom>
              <a:noFill/>
              <a:ln w="6350">
                <a:solidFill>
                  <a:schemeClr val="tx1"/>
                </a:solidFill>
                <a:round/>
                <a:headEnd type="none" w="sm" len="sm"/>
                <a:tailEnd type="none" w="sm" len="sm"/>
              </a:ln>
            </p:spPr>
            <p:txBody>
              <a:bodyPr/>
              <a:lstStyle/>
              <a:p>
                <a:endParaRPr lang="ja-JP" altLang="en-US"/>
              </a:p>
            </p:txBody>
          </p:sp>
          <p:sp>
            <p:nvSpPr>
              <p:cNvPr id="2177" name="Freeform 57"/>
              <p:cNvSpPr/>
              <p:nvPr/>
            </p:nvSpPr>
            <p:spPr>
              <a:xfrm>
                <a:off x="3466" y="1983"/>
                <a:ext cx="1076" cy="311"/>
              </a:xfrm>
              <a:custGeom>
                <a:avLst/>
                <a:gdLst>
                  <a:gd name="T0" fmla="*/ 0 w 20000"/>
                  <a:gd name="T1" fmla="*/ 0 h 20000"/>
                  <a:gd name="T2" fmla="*/ 0 w 20000"/>
                  <a:gd name="T3" fmla="*/ 0 h 20000"/>
                  <a:gd name="T4" fmla="*/ 0 w 20000"/>
                  <a:gd name="T5" fmla="*/ 0 h 20000"/>
                  <a:gd name="T6" fmla="*/ 0 w 20000"/>
                  <a:gd name="T7" fmla="*/ 0 h 20000"/>
                  <a:gd name="T8" fmla="*/ 0 w 20000"/>
                  <a:gd name="T9" fmla="*/ 0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0" y="19978"/>
                    </a:moveTo>
                    <a:lnTo>
                      <a:pt x="11996" y="19978"/>
                    </a:lnTo>
                    <a:lnTo>
                      <a:pt x="19993" y="0"/>
                    </a:lnTo>
                    <a:lnTo>
                      <a:pt x="7997" y="0"/>
                    </a:lnTo>
                    <a:lnTo>
                      <a:pt x="0" y="19978"/>
                    </a:lnTo>
                    <a:close/>
                  </a:path>
                </a:pathLst>
              </a:custGeom>
              <a:noFill/>
              <a:ln w="6350">
                <a:solidFill>
                  <a:schemeClr val="tx1"/>
                </a:solidFill>
                <a:round/>
                <a:headEnd type="none" w="sm" len="sm"/>
                <a:tailEnd type="none" w="sm" len="sm"/>
              </a:ln>
            </p:spPr>
            <p:txBody>
              <a:bodyPr/>
              <a:lstStyle/>
              <a:p>
                <a:endParaRPr lang="ja-JP" altLang="en-US"/>
              </a:p>
            </p:txBody>
          </p:sp>
          <p:sp>
            <p:nvSpPr>
              <p:cNvPr id="2178" name="Line 58"/>
              <p:cNvSpPr>
                <a:spLocks noChangeShapeType="1"/>
              </p:cNvSpPr>
              <p:nvPr/>
            </p:nvSpPr>
            <p:spPr>
              <a:xfrm flipV="1">
                <a:off x="4112" y="2294"/>
                <a:ext cx="0" cy="187"/>
              </a:xfrm>
              <a:prstGeom prst="line">
                <a:avLst/>
              </a:prstGeom>
              <a:noFill/>
              <a:ln w="6350">
                <a:solidFill>
                  <a:schemeClr val="tx1"/>
                </a:solidFill>
                <a:round/>
                <a:headEnd type="none" w="sm" len="sm"/>
                <a:tailEnd type="none" w="sm" len="sm"/>
              </a:ln>
            </p:spPr>
            <p:txBody>
              <a:bodyPr/>
              <a:lstStyle/>
              <a:p>
                <a:endParaRPr lang="ja-JP" altLang="en-US"/>
              </a:p>
            </p:txBody>
          </p:sp>
          <p:sp>
            <p:nvSpPr>
              <p:cNvPr id="2179" name="Line 59"/>
              <p:cNvSpPr>
                <a:spLocks noChangeShapeType="1"/>
              </p:cNvSpPr>
              <p:nvPr/>
            </p:nvSpPr>
            <p:spPr>
              <a:xfrm flipV="1">
                <a:off x="3466" y="2294"/>
                <a:ext cx="0" cy="187"/>
              </a:xfrm>
              <a:prstGeom prst="line">
                <a:avLst/>
              </a:prstGeom>
              <a:noFill/>
              <a:ln w="6350">
                <a:solidFill>
                  <a:schemeClr val="tx1"/>
                </a:solidFill>
                <a:round/>
                <a:headEnd type="none" w="sm" len="sm"/>
                <a:tailEnd type="none" w="sm" len="sm"/>
              </a:ln>
            </p:spPr>
            <p:txBody>
              <a:bodyPr/>
              <a:lstStyle/>
              <a:p>
                <a:endParaRPr lang="ja-JP" altLang="en-US"/>
              </a:p>
            </p:txBody>
          </p:sp>
          <p:sp>
            <p:nvSpPr>
              <p:cNvPr id="2180" name="Line 60"/>
              <p:cNvSpPr>
                <a:spLocks noChangeShapeType="1"/>
              </p:cNvSpPr>
              <p:nvPr/>
            </p:nvSpPr>
            <p:spPr>
              <a:xfrm flipV="1">
                <a:off x="4542" y="1983"/>
                <a:ext cx="0" cy="187"/>
              </a:xfrm>
              <a:prstGeom prst="line">
                <a:avLst/>
              </a:prstGeom>
              <a:noFill/>
              <a:ln w="6350">
                <a:solidFill>
                  <a:schemeClr val="tx1"/>
                </a:solidFill>
                <a:round/>
                <a:headEnd type="none" w="sm" len="sm"/>
                <a:tailEnd type="none" w="sm" len="sm"/>
              </a:ln>
            </p:spPr>
            <p:txBody>
              <a:bodyPr/>
              <a:lstStyle/>
              <a:p>
                <a:endParaRPr lang="ja-JP" altLang="en-US"/>
              </a:p>
            </p:txBody>
          </p:sp>
          <p:sp>
            <p:nvSpPr>
              <p:cNvPr id="2181" name="Line 61"/>
              <p:cNvSpPr>
                <a:spLocks noChangeShapeType="1"/>
              </p:cNvSpPr>
              <p:nvPr/>
            </p:nvSpPr>
            <p:spPr>
              <a:xfrm flipV="1">
                <a:off x="3896" y="1983"/>
                <a:ext cx="1" cy="187"/>
              </a:xfrm>
              <a:prstGeom prst="line">
                <a:avLst/>
              </a:prstGeom>
              <a:noFill/>
              <a:ln w="6350">
                <a:solidFill>
                  <a:schemeClr val="tx1"/>
                </a:solidFill>
                <a:prstDash val="sysDot"/>
                <a:round/>
                <a:headEnd type="none" w="sm" len="sm"/>
                <a:tailEnd type="none" w="sm" len="sm"/>
              </a:ln>
            </p:spPr>
            <p:txBody>
              <a:bodyPr/>
              <a:lstStyle/>
              <a:p>
                <a:endParaRPr lang="ja-JP" altLang="en-US"/>
              </a:p>
            </p:txBody>
          </p:sp>
          <p:sp>
            <p:nvSpPr>
              <p:cNvPr id="2182" name="Line 62"/>
              <p:cNvSpPr>
                <a:spLocks noChangeShapeType="1"/>
              </p:cNvSpPr>
              <p:nvPr/>
            </p:nvSpPr>
            <p:spPr>
              <a:xfrm>
                <a:off x="3461" y="2482"/>
                <a:ext cx="646" cy="0"/>
              </a:xfrm>
              <a:prstGeom prst="line">
                <a:avLst/>
              </a:prstGeom>
              <a:noFill/>
              <a:ln w="6350">
                <a:solidFill>
                  <a:schemeClr val="tx1"/>
                </a:solidFill>
                <a:round/>
                <a:headEnd type="none" w="sm" len="sm"/>
                <a:tailEnd type="none" w="sm" len="sm"/>
              </a:ln>
            </p:spPr>
            <p:txBody>
              <a:bodyPr/>
              <a:lstStyle/>
              <a:p>
                <a:endParaRPr lang="ja-JP" altLang="en-US"/>
              </a:p>
            </p:txBody>
          </p:sp>
          <p:sp>
            <p:nvSpPr>
              <p:cNvPr id="2183" name="Line 63"/>
              <p:cNvSpPr>
                <a:spLocks noChangeShapeType="1"/>
              </p:cNvSpPr>
              <p:nvPr/>
            </p:nvSpPr>
            <p:spPr>
              <a:xfrm flipV="1">
                <a:off x="4112" y="2169"/>
                <a:ext cx="430" cy="312"/>
              </a:xfrm>
              <a:prstGeom prst="line">
                <a:avLst/>
              </a:prstGeom>
              <a:noFill/>
              <a:ln w="6350">
                <a:solidFill>
                  <a:schemeClr val="tx1"/>
                </a:solidFill>
                <a:round/>
                <a:headEnd type="none" w="sm" len="sm"/>
                <a:tailEnd type="none" w="sm" len="sm"/>
              </a:ln>
            </p:spPr>
            <p:txBody>
              <a:bodyPr/>
              <a:lstStyle/>
              <a:p>
                <a:endParaRPr lang="ja-JP" altLang="en-US"/>
              </a:p>
            </p:txBody>
          </p:sp>
          <p:sp>
            <p:nvSpPr>
              <p:cNvPr id="2184" name="Line 64"/>
              <p:cNvSpPr>
                <a:spLocks noChangeShapeType="1"/>
              </p:cNvSpPr>
              <p:nvPr/>
            </p:nvSpPr>
            <p:spPr>
              <a:xfrm>
                <a:off x="3906" y="2168"/>
                <a:ext cx="646" cy="1"/>
              </a:xfrm>
              <a:prstGeom prst="line">
                <a:avLst/>
              </a:prstGeom>
              <a:noFill/>
              <a:ln w="6350">
                <a:solidFill>
                  <a:schemeClr val="tx1"/>
                </a:solidFill>
                <a:prstDash val="sysDot"/>
                <a:round/>
                <a:headEnd type="none" w="sm" len="sm"/>
                <a:tailEnd type="none" w="sm" len="sm"/>
              </a:ln>
            </p:spPr>
            <p:txBody>
              <a:bodyPr/>
              <a:lstStyle/>
              <a:p>
                <a:endParaRPr lang="ja-JP" altLang="en-US"/>
              </a:p>
            </p:txBody>
          </p:sp>
          <p:sp>
            <p:nvSpPr>
              <p:cNvPr id="2185" name="Line 65"/>
              <p:cNvSpPr>
                <a:spLocks noChangeShapeType="1"/>
              </p:cNvSpPr>
              <p:nvPr/>
            </p:nvSpPr>
            <p:spPr>
              <a:xfrm flipV="1">
                <a:off x="3469" y="2167"/>
                <a:ext cx="431" cy="312"/>
              </a:xfrm>
              <a:prstGeom prst="line">
                <a:avLst/>
              </a:prstGeom>
              <a:noFill/>
              <a:ln w="6350">
                <a:solidFill>
                  <a:schemeClr val="tx1"/>
                </a:solidFill>
                <a:prstDash val="sysDot"/>
                <a:round/>
                <a:headEnd type="none" w="sm" len="sm"/>
                <a:tailEnd type="none" w="sm" len="sm"/>
              </a:ln>
            </p:spPr>
            <p:txBody>
              <a:bodyPr/>
              <a:lstStyle/>
              <a:p>
                <a:endParaRPr lang="ja-JP" altLang="en-US"/>
              </a:p>
            </p:txBody>
          </p:sp>
          <p:sp>
            <p:nvSpPr>
              <p:cNvPr id="2186" name="Line 66"/>
              <p:cNvSpPr>
                <a:spLocks noChangeShapeType="1"/>
              </p:cNvSpPr>
              <p:nvPr/>
            </p:nvSpPr>
            <p:spPr>
              <a:xfrm>
                <a:off x="3898" y="2354"/>
                <a:ext cx="646" cy="1"/>
              </a:xfrm>
              <a:prstGeom prst="line">
                <a:avLst/>
              </a:prstGeom>
              <a:noFill/>
              <a:ln w="6350">
                <a:solidFill>
                  <a:schemeClr val="tx1"/>
                </a:solidFill>
                <a:prstDash val="sysDot"/>
                <a:round/>
                <a:headEnd type="none" w="sm" len="sm"/>
                <a:tailEnd type="none" w="sm" len="sm"/>
              </a:ln>
            </p:spPr>
            <p:txBody>
              <a:bodyPr/>
              <a:lstStyle/>
              <a:p>
                <a:endParaRPr lang="ja-JP" altLang="en-US"/>
              </a:p>
            </p:txBody>
          </p:sp>
          <p:sp>
            <p:nvSpPr>
              <p:cNvPr id="2187" name="Line 67"/>
              <p:cNvSpPr>
                <a:spLocks noChangeShapeType="1"/>
              </p:cNvSpPr>
              <p:nvPr/>
            </p:nvSpPr>
            <p:spPr>
              <a:xfrm flipV="1">
                <a:off x="3478" y="2351"/>
                <a:ext cx="431" cy="312"/>
              </a:xfrm>
              <a:prstGeom prst="line">
                <a:avLst/>
              </a:prstGeom>
              <a:noFill/>
              <a:ln w="6350">
                <a:solidFill>
                  <a:schemeClr val="tx1"/>
                </a:solidFill>
                <a:prstDash val="sysDot"/>
                <a:round/>
                <a:headEnd type="none" w="sm" len="sm"/>
                <a:tailEnd type="none" w="sm" len="sm"/>
              </a:ln>
            </p:spPr>
            <p:txBody>
              <a:bodyPr/>
              <a:lstStyle/>
              <a:p>
                <a:endParaRPr lang="ja-JP" altLang="en-US"/>
              </a:p>
            </p:txBody>
          </p:sp>
        </p:grpSp>
      </p:grpSp>
      <p:sp>
        <p:nvSpPr>
          <p:cNvPr id="2188" name="Text Box 68"/>
          <p:cNvSpPr txBox="1">
            <a:spLocks noChangeArrowheads="1"/>
          </p:cNvSpPr>
          <p:nvPr/>
        </p:nvSpPr>
        <p:spPr>
          <a:xfrm>
            <a:off x="107955" y="1042988"/>
            <a:ext cx="2303463" cy="519112"/>
          </a:xfrm>
          <a:prstGeom prst="rect">
            <a:avLst/>
          </a:prstGeom>
          <a:noFill/>
          <a:ln w="9525">
            <a:noFill/>
            <a:miter lim="800000"/>
            <a:headEnd/>
            <a:tailEnd/>
          </a:ln>
        </p:spPr>
        <p:txBody>
          <a:bodyPr>
            <a:spAutoFit/>
          </a:bodyPr>
          <a:lstStyle/>
          <a:p>
            <a:r>
              <a:rPr lang="ja-JP" altLang="en-US" sz="2800"/>
              <a:t>容積率制限</a:t>
            </a:r>
          </a:p>
        </p:txBody>
      </p:sp>
      <p:grpSp>
        <p:nvGrpSpPr>
          <p:cNvPr id="2189" name="Group 69"/>
          <p:cNvGrpSpPr/>
          <p:nvPr/>
        </p:nvGrpSpPr>
        <p:grpSpPr>
          <a:xfrm>
            <a:off x="838200" y="6053144"/>
            <a:ext cx="1176338" cy="523875"/>
            <a:chOff x="0" y="-2"/>
            <a:chExt cx="20000" cy="20002"/>
          </a:xfrm>
        </p:grpSpPr>
        <p:sp>
          <p:nvSpPr>
            <p:cNvPr id="2190" name="Freeform 70"/>
            <p:cNvSpPr/>
            <p:nvPr/>
          </p:nvSpPr>
          <p:spPr>
            <a:xfrm>
              <a:off x="147" y="7442"/>
              <a:ext cx="19853" cy="12420"/>
            </a:xfrm>
            <a:custGeom>
              <a:avLst/>
              <a:gdLst>
                <a:gd name="T0" fmla="*/ 0 w 20000"/>
                <a:gd name="T1" fmla="*/ 2 h 20000"/>
                <a:gd name="T2" fmla="*/ 10426 w 20000"/>
                <a:gd name="T3" fmla="*/ 2 h 20000"/>
                <a:gd name="T4" fmla="*/ 17375 w 20000"/>
                <a:gd name="T5" fmla="*/ 0 h 20000"/>
                <a:gd name="T6" fmla="*/ 6952 w 20000"/>
                <a:gd name="T7" fmla="*/ 0 h 20000"/>
                <a:gd name="T8" fmla="*/ 0 w 20000"/>
                <a:gd name="T9" fmla="*/ 2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0" y="19978"/>
                  </a:moveTo>
                  <a:lnTo>
                    <a:pt x="11996" y="19978"/>
                  </a:lnTo>
                  <a:lnTo>
                    <a:pt x="19993" y="0"/>
                  </a:lnTo>
                  <a:lnTo>
                    <a:pt x="7997" y="0"/>
                  </a:lnTo>
                  <a:lnTo>
                    <a:pt x="0" y="19978"/>
                  </a:lnTo>
                  <a:close/>
                </a:path>
              </a:pathLst>
            </a:custGeom>
            <a:pattFill prst="pct20">
              <a:fgClr>
                <a:schemeClr val="bg1"/>
              </a:fgClr>
              <a:bgClr>
                <a:srgbClr val="777777"/>
              </a:bgClr>
            </a:pattFill>
            <a:ln w="6350">
              <a:solidFill>
                <a:schemeClr val="tx1"/>
              </a:solidFill>
              <a:prstDash val="sysDot"/>
              <a:round/>
              <a:headEnd type="none" w="sm" len="sm"/>
              <a:tailEnd type="none" w="sm" len="sm"/>
            </a:ln>
          </p:spPr>
          <p:txBody>
            <a:bodyPr/>
            <a:lstStyle/>
            <a:p>
              <a:endParaRPr lang="ja-JP" altLang="en-US"/>
            </a:p>
          </p:txBody>
        </p:sp>
        <p:sp>
          <p:nvSpPr>
            <p:cNvPr id="2191" name="Freeform 71"/>
            <p:cNvSpPr/>
            <p:nvPr/>
          </p:nvSpPr>
          <p:spPr>
            <a:xfrm>
              <a:off x="147" y="-2"/>
              <a:ext cx="19853" cy="12420"/>
            </a:xfrm>
            <a:custGeom>
              <a:avLst/>
              <a:gdLst>
                <a:gd name="T0" fmla="*/ 0 w 20000"/>
                <a:gd name="T1" fmla="*/ 2 h 20000"/>
                <a:gd name="T2" fmla="*/ 10426 w 20000"/>
                <a:gd name="T3" fmla="*/ 2 h 20000"/>
                <a:gd name="T4" fmla="*/ 17375 w 20000"/>
                <a:gd name="T5" fmla="*/ 0 h 20000"/>
                <a:gd name="T6" fmla="*/ 6952 w 20000"/>
                <a:gd name="T7" fmla="*/ 0 h 20000"/>
                <a:gd name="T8" fmla="*/ 0 w 20000"/>
                <a:gd name="T9" fmla="*/ 2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0" y="19978"/>
                  </a:moveTo>
                  <a:lnTo>
                    <a:pt x="11996" y="19978"/>
                  </a:lnTo>
                  <a:lnTo>
                    <a:pt x="19993" y="0"/>
                  </a:lnTo>
                  <a:lnTo>
                    <a:pt x="7997" y="0"/>
                  </a:lnTo>
                  <a:lnTo>
                    <a:pt x="0" y="19978"/>
                  </a:lnTo>
                  <a:close/>
                </a:path>
              </a:pathLst>
            </a:custGeom>
            <a:noFill/>
            <a:ln w="6350">
              <a:solidFill>
                <a:schemeClr val="tx1"/>
              </a:solidFill>
              <a:round/>
              <a:headEnd type="none" w="sm" len="sm"/>
              <a:tailEnd type="none" w="sm" len="sm"/>
            </a:ln>
          </p:spPr>
          <p:txBody>
            <a:bodyPr/>
            <a:lstStyle/>
            <a:p>
              <a:endParaRPr lang="ja-JP" altLang="en-US"/>
            </a:p>
          </p:txBody>
        </p:sp>
        <p:sp>
          <p:nvSpPr>
            <p:cNvPr id="2192" name="Line 72"/>
            <p:cNvSpPr>
              <a:spLocks noChangeShapeType="1"/>
            </p:cNvSpPr>
            <p:nvPr/>
          </p:nvSpPr>
          <p:spPr>
            <a:xfrm flipV="1">
              <a:off x="12054" y="12404"/>
              <a:ext cx="8" cy="7458"/>
            </a:xfrm>
            <a:prstGeom prst="line">
              <a:avLst/>
            </a:prstGeom>
            <a:noFill/>
            <a:ln w="6350">
              <a:solidFill>
                <a:schemeClr val="tx1"/>
              </a:solidFill>
              <a:round/>
              <a:headEnd type="none" w="sm" len="sm"/>
              <a:tailEnd type="none" w="sm" len="sm"/>
            </a:ln>
          </p:spPr>
          <p:txBody>
            <a:bodyPr/>
            <a:lstStyle/>
            <a:p>
              <a:endParaRPr lang="ja-JP" altLang="en-US"/>
            </a:p>
          </p:txBody>
        </p:sp>
        <p:sp>
          <p:nvSpPr>
            <p:cNvPr id="2193" name="Line 73"/>
            <p:cNvSpPr>
              <a:spLocks noChangeShapeType="1"/>
            </p:cNvSpPr>
            <p:nvPr/>
          </p:nvSpPr>
          <p:spPr>
            <a:xfrm flipV="1">
              <a:off x="147" y="12404"/>
              <a:ext cx="8" cy="7458"/>
            </a:xfrm>
            <a:prstGeom prst="line">
              <a:avLst/>
            </a:prstGeom>
            <a:noFill/>
            <a:ln w="6350">
              <a:solidFill>
                <a:schemeClr val="tx1"/>
              </a:solidFill>
              <a:round/>
              <a:headEnd type="none" w="sm" len="sm"/>
              <a:tailEnd type="none" w="sm" len="sm"/>
            </a:ln>
          </p:spPr>
          <p:txBody>
            <a:bodyPr/>
            <a:lstStyle/>
            <a:p>
              <a:endParaRPr lang="ja-JP" altLang="en-US"/>
            </a:p>
          </p:txBody>
        </p:sp>
        <p:sp>
          <p:nvSpPr>
            <p:cNvPr id="2194" name="Line 74"/>
            <p:cNvSpPr>
              <a:spLocks noChangeShapeType="1"/>
            </p:cNvSpPr>
            <p:nvPr/>
          </p:nvSpPr>
          <p:spPr>
            <a:xfrm flipV="1">
              <a:off x="19992" y="-2"/>
              <a:ext cx="8" cy="7459"/>
            </a:xfrm>
            <a:prstGeom prst="line">
              <a:avLst/>
            </a:prstGeom>
            <a:noFill/>
            <a:ln w="6350">
              <a:solidFill>
                <a:schemeClr val="tx1"/>
              </a:solidFill>
              <a:round/>
              <a:headEnd type="none" w="sm" len="sm"/>
              <a:tailEnd type="none" w="sm" len="sm"/>
            </a:ln>
          </p:spPr>
          <p:txBody>
            <a:bodyPr/>
            <a:lstStyle/>
            <a:p>
              <a:endParaRPr lang="ja-JP" altLang="en-US"/>
            </a:p>
          </p:txBody>
        </p:sp>
        <p:sp>
          <p:nvSpPr>
            <p:cNvPr id="2195" name="Line 75"/>
            <p:cNvSpPr>
              <a:spLocks noChangeShapeType="1"/>
            </p:cNvSpPr>
            <p:nvPr/>
          </p:nvSpPr>
          <p:spPr>
            <a:xfrm flipV="1">
              <a:off x="8085" y="-2"/>
              <a:ext cx="8" cy="7459"/>
            </a:xfrm>
            <a:prstGeom prst="line">
              <a:avLst/>
            </a:prstGeom>
            <a:noFill/>
            <a:ln w="6350">
              <a:solidFill>
                <a:schemeClr val="tx1"/>
              </a:solidFill>
              <a:prstDash val="sysDot"/>
              <a:round/>
              <a:headEnd type="none" w="sm" len="sm"/>
              <a:tailEnd type="none" w="sm" len="sm"/>
            </a:ln>
          </p:spPr>
          <p:txBody>
            <a:bodyPr/>
            <a:lstStyle/>
            <a:p>
              <a:endParaRPr lang="ja-JP" altLang="en-US"/>
            </a:p>
          </p:txBody>
        </p:sp>
        <p:sp>
          <p:nvSpPr>
            <p:cNvPr id="2196" name="Line 76"/>
            <p:cNvSpPr>
              <a:spLocks noChangeShapeType="1"/>
            </p:cNvSpPr>
            <p:nvPr/>
          </p:nvSpPr>
          <p:spPr>
            <a:xfrm>
              <a:off x="0" y="19986"/>
              <a:ext cx="11915" cy="14"/>
            </a:xfrm>
            <a:prstGeom prst="line">
              <a:avLst/>
            </a:prstGeom>
            <a:noFill/>
            <a:ln w="6350">
              <a:solidFill>
                <a:schemeClr val="tx1"/>
              </a:solidFill>
              <a:round/>
              <a:headEnd type="none" w="sm" len="sm"/>
              <a:tailEnd type="none" w="sm" len="sm"/>
            </a:ln>
          </p:spPr>
          <p:txBody>
            <a:bodyPr/>
            <a:lstStyle/>
            <a:p>
              <a:endParaRPr lang="ja-JP" altLang="en-US"/>
            </a:p>
          </p:txBody>
        </p:sp>
        <p:sp>
          <p:nvSpPr>
            <p:cNvPr id="2197" name="Line 77"/>
            <p:cNvSpPr>
              <a:spLocks noChangeShapeType="1"/>
            </p:cNvSpPr>
            <p:nvPr/>
          </p:nvSpPr>
          <p:spPr>
            <a:xfrm flipV="1">
              <a:off x="12054" y="7442"/>
              <a:ext cx="7946" cy="12420"/>
            </a:xfrm>
            <a:prstGeom prst="line">
              <a:avLst/>
            </a:prstGeom>
            <a:noFill/>
            <a:ln w="6350">
              <a:solidFill>
                <a:schemeClr val="tx1"/>
              </a:solidFill>
              <a:round/>
              <a:headEnd type="none" w="sm" len="sm"/>
              <a:tailEnd type="none" w="sm" len="sm"/>
            </a:ln>
          </p:spPr>
          <p:txBody>
            <a:bodyPr/>
            <a:lstStyle/>
            <a:p>
              <a:endParaRPr lang="ja-JP" altLang="en-US"/>
            </a:p>
          </p:txBody>
        </p:sp>
      </p:grpSp>
      <p:sp>
        <p:nvSpPr>
          <p:cNvPr id="2198" name="Rectangle 78"/>
          <p:cNvSpPr>
            <a:spLocks noChangeArrowheads="1"/>
          </p:cNvSpPr>
          <p:nvPr/>
        </p:nvSpPr>
        <p:spPr>
          <a:xfrm>
            <a:off x="1193805" y="5581656"/>
            <a:ext cx="506413" cy="265113"/>
          </a:xfrm>
          <a:prstGeom prst="rect">
            <a:avLst/>
          </a:prstGeom>
          <a:noFill/>
          <a:ln w="25400">
            <a:noFill/>
            <a:miter lim="800000"/>
            <a:headEnd/>
            <a:tailEnd/>
          </a:ln>
        </p:spPr>
        <p:txBody>
          <a:bodyPr lIns="0" tIns="0" rIns="0" bIns="0"/>
          <a:lstStyle/>
          <a:p>
            <a:pPr algn="ctr" eaLnBrk="0" hangingPunct="0"/>
            <a:r>
              <a:rPr kumimoji="0" lang="en-US" altLang="ja-JP">
                <a:latin typeface="ＭＳ Ｐゴシック" charset="-128"/>
              </a:rPr>
              <a:t>100%</a:t>
            </a:r>
          </a:p>
        </p:txBody>
      </p:sp>
      <p:grpSp>
        <p:nvGrpSpPr>
          <p:cNvPr id="2199" name="Group 79"/>
          <p:cNvGrpSpPr/>
          <p:nvPr/>
        </p:nvGrpSpPr>
        <p:grpSpPr>
          <a:xfrm>
            <a:off x="2052638" y="5854706"/>
            <a:ext cx="1181100" cy="779463"/>
            <a:chOff x="2857" y="2425"/>
            <a:chExt cx="1799" cy="1187"/>
          </a:xfrm>
        </p:grpSpPr>
        <p:sp>
          <p:nvSpPr>
            <p:cNvPr id="2200" name="Freeform 80"/>
            <p:cNvSpPr/>
            <p:nvPr/>
          </p:nvSpPr>
          <p:spPr>
            <a:xfrm>
              <a:off x="3362" y="3025"/>
              <a:ext cx="1284" cy="487"/>
            </a:xfrm>
            <a:custGeom>
              <a:avLst/>
              <a:gdLst>
                <a:gd name="T0" fmla="*/ 0 w 20000"/>
                <a:gd name="T1" fmla="*/ 0 h 20000"/>
                <a:gd name="T2" fmla="*/ 0 w 20000"/>
                <a:gd name="T3" fmla="*/ 0 h 20000"/>
                <a:gd name="T4" fmla="*/ 0 w 20000"/>
                <a:gd name="T5" fmla="*/ 0 h 20000"/>
                <a:gd name="T6" fmla="*/ 0 w 20000"/>
                <a:gd name="T7" fmla="*/ 0 h 20000"/>
                <a:gd name="T8" fmla="*/ 0 w 20000"/>
                <a:gd name="T9" fmla="*/ 0 h 20000"/>
                <a:gd name="T10" fmla="*/ 0 w 20000"/>
                <a:gd name="T11" fmla="*/ 0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0" y="19910"/>
                  </a:moveTo>
                  <a:lnTo>
                    <a:pt x="707" y="19977"/>
                  </a:lnTo>
                  <a:lnTo>
                    <a:pt x="9093" y="19910"/>
                  </a:lnTo>
                  <a:lnTo>
                    <a:pt x="19990" y="0"/>
                  </a:lnTo>
                  <a:lnTo>
                    <a:pt x="10897" y="0"/>
                  </a:lnTo>
                  <a:lnTo>
                    <a:pt x="0" y="19910"/>
                  </a:lnTo>
                  <a:close/>
                </a:path>
              </a:pathLst>
            </a:custGeom>
            <a:pattFill prst="pct20">
              <a:fgClr>
                <a:schemeClr val="bg1"/>
              </a:fgClr>
              <a:bgClr>
                <a:srgbClr val="777777"/>
              </a:bgClr>
            </a:pattFill>
            <a:ln w="6350">
              <a:solidFill>
                <a:schemeClr val="tx1"/>
              </a:solidFill>
              <a:round/>
              <a:headEnd type="none" w="sm" len="sm"/>
              <a:tailEnd type="none" w="sm" len="sm"/>
            </a:ln>
          </p:spPr>
          <p:txBody>
            <a:bodyPr/>
            <a:lstStyle/>
            <a:p>
              <a:endParaRPr lang="ja-JP" altLang="en-US"/>
            </a:p>
          </p:txBody>
        </p:sp>
        <p:sp>
          <p:nvSpPr>
            <p:cNvPr id="2201" name="Freeform 81"/>
            <p:cNvSpPr/>
            <p:nvPr/>
          </p:nvSpPr>
          <p:spPr>
            <a:xfrm>
              <a:off x="2870" y="3019"/>
              <a:ext cx="1778" cy="496"/>
            </a:xfrm>
            <a:custGeom>
              <a:avLst/>
              <a:gdLst>
                <a:gd name="T0" fmla="*/ 0 w 20000"/>
                <a:gd name="T1" fmla="*/ 0 h 20000"/>
                <a:gd name="T2" fmla="*/ 0 w 20000"/>
                <a:gd name="T3" fmla="*/ 0 h 20000"/>
                <a:gd name="T4" fmla="*/ 0 w 20000"/>
                <a:gd name="T5" fmla="*/ 0 h 20000"/>
                <a:gd name="T6" fmla="*/ 0 w 20000"/>
                <a:gd name="T7" fmla="*/ 0 h 20000"/>
                <a:gd name="T8" fmla="*/ 0 w 20000"/>
                <a:gd name="T9" fmla="*/ 0 h 20000"/>
                <a:gd name="T10" fmla="*/ 0 60000 65536"/>
                <a:gd name="T11" fmla="*/ 0 60000 65536"/>
                <a:gd name="T12" fmla="*/ 0 60000 65536"/>
                <a:gd name="T13" fmla="*/ 0 60000 65536"/>
                <a:gd name="T14" fmla="*/ 0 60000 65536"/>
                <a:gd name="T15" fmla="*/ 0 w 20000"/>
                <a:gd name="T16" fmla="*/ 0 h 20000"/>
                <a:gd name="T17" fmla="*/ 20000 w 20000"/>
                <a:gd name="T18" fmla="*/ 20000 h 20000"/>
              </a:gdLst>
              <a:ahLst/>
              <a:cxnLst>
                <a:cxn ang="T10">
                  <a:pos x="T0" y="T1"/>
                </a:cxn>
                <a:cxn ang="T11">
                  <a:pos x="T2" y="T3"/>
                </a:cxn>
                <a:cxn ang="T12">
                  <a:pos x="T4" y="T5"/>
                </a:cxn>
                <a:cxn ang="T13">
                  <a:pos x="T6" y="T7"/>
                </a:cxn>
                <a:cxn ang="T14">
                  <a:pos x="T8" y="T9"/>
                </a:cxn>
              </a:cxnLst>
              <a:rect l="T15" t="T16" r="T17" b="T18"/>
              <a:pathLst>
                <a:path w="20000" h="20000">
                  <a:moveTo>
                    <a:pt x="0" y="19978"/>
                  </a:moveTo>
                  <a:lnTo>
                    <a:pt x="11996" y="19978"/>
                  </a:lnTo>
                  <a:lnTo>
                    <a:pt x="19993" y="0"/>
                  </a:lnTo>
                  <a:lnTo>
                    <a:pt x="7997" y="0"/>
                  </a:lnTo>
                  <a:lnTo>
                    <a:pt x="0" y="19978"/>
                  </a:lnTo>
                  <a:close/>
                </a:path>
              </a:pathLst>
            </a:custGeom>
            <a:noFill/>
            <a:ln w="6350">
              <a:solidFill>
                <a:schemeClr val="tx1"/>
              </a:solidFill>
              <a:round/>
              <a:headEnd type="none" w="sm" len="sm"/>
              <a:tailEnd type="none" w="sm" len="sm"/>
            </a:ln>
          </p:spPr>
          <p:txBody>
            <a:bodyPr/>
            <a:lstStyle/>
            <a:p>
              <a:endParaRPr lang="ja-JP" altLang="en-US"/>
            </a:p>
          </p:txBody>
        </p:sp>
        <p:sp>
          <p:nvSpPr>
            <p:cNvPr id="2202" name="Line 82"/>
            <p:cNvSpPr>
              <a:spLocks noChangeShapeType="1"/>
            </p:cNvSpPr>
            <p:nvPr/>
          </p:nvSpPr>
          <p:spPr>
            <a:xfrm>
              <a:off x="2857" y="3520"/>
              <a:ext cx="1067" cy="0"/>
            </a:xfrm>
            <a:prstGeom prst="line">
              <a:avLst/>
            </a:prstGeom>
            <a:noFill/>
            <a:ln w="6350">
              <a:solidFill>
                <a:schemeClr val="tx1"/>
              </a:solidFill>
              <a:round/>
              <a:headEnd type="none" w="sm" len="sm"/>
              <a:tailEnd type="none" w="sm" len="sm"/>
            </a:ln>
          </p:spPr>
          <p:txBody>
            <a:bodyPr/>
            <a:lstStyle/>
            <a:p>
              <a:endParaRPr lang="ja-JP" altLang="en-US"/>
            </a:p>
          </p:txBody>
        </p:sp>
        <p:sp>
          <p:nvSpPr>
            <p:cNvPr id="2203" name="Line 83"/>
            <p:cNvSpPr>
              <a:spLocks noChangeShapeType="1"/>
            </p:cNvSpPr>
            <p:nvPr/>
          </p:nvSpPr>
          <p:spPr>
            <a:xfrm flipV="1">
              <a:off x="3936" y="3019"/>
              <a:ext cx="712" cy="496"/>
            </a:xfrm>
            <a:prstGeom prst="line">
              <a:avLst/>
            </a:prstGeom>
            <a:noFill/>
            <a:ln w="6350">
              <a:solidFill>
                <a:schemeClr val="tx1"/>
              </a:solidFill>
              <a:round/>
              <a:headEnd type="none" w="sm" len="sm"/>
              <a:tailEnd type="none" w="sm" len="sm"/>
            </a:ln>
          </p:spPr>
          <p:txBody>
            <a:bodyPr/>
            <a:lstStyle/>
            <a:p>
              <a:endParaRPr lang="ja-JP" altLang="en-US"/>
            </a:p>
          </p:txBody>
        </p:sp>
        <p:sp>
          <p:nvSpPr>
            <p:cNvPr id="2204" name="Line 84"/>
            <p:cNvSpPr>
              <a:spLocks noChangeShapeType="1"/>
            </p:cNvSpPr>
            <p:nvPr/>
          </p:nvSpPr>
          <p:spPr>
            <a:xfrm flipV="1">
              <a:off x="3936" y="3217"/>
              <a:ext cx="1" cy="298"/>
            </a:xfrm>
            <a:prstGeom prst="line">
              <a:avLst/>
            </a:prstGeom>
            <a:noFill/>
            <a:ln w="6350">
              <a:solidFill>
                <a:schemeClr val="tx1"/>
              </a:solidFill>
              <a:round/>
              <a:headEnd type="none" w="sm" len="sm"/>
              <a:tailEnd type="none" w="sm" len="sm"/>
            </a:ln>
          </p:spPr>
          <p:txBody>
            <a:bodyPr/>
            <a:lstStyle/>
            <a:p>
              <a:endParaRPr lang="ja-JP" altLang="en-US"/>
            </a:p>
          </p:txBody>
        </p:sp>
        <p:sp>
          <p:nvSpPr>
            <p:cNvPr id="2205" name="Line 85"/>
            <p:cNvSpPr>
              <a:spLocks noChangeShapeType="1"/>
            </p:cNvSpPr>
            <p:nvPr/>
          </p:nvSpPr>
          <p:spPr>
            <a:xfrm flipV="1">
              <a:off x="3365" y="3217"/>
              <a:ext cx="1" cy="298"/>
            </a:xfrm>
            <a:prstGeom prst="line">
              <a:avLst/>
            </a:prstGeom>
            <a:noFill/>
            <a:ln w="6350">
              <a:solidFill>
                <a:schemeClr val="tx1"/>
              </a:solidFill>
              <a:round/>
              <a:headEnd type="none" w="sm" len="sm"/>
              <a:tailEnd type="none" w="sm" len="sm"/>
            </a:ln>
          </p:spPr>
          <p:txBody>
            <a:bodyPr/>
            <a:lstStyle/>
            <a:p>
              <a:endParaRPr lang="ja-JP" altLang="en-US"/>
            </a:p>
          </p:txBody>
        </p:sp>
        <p:sp>
          <p:nvSpPr>
            <p:cNvPr id="2206" name="Line 86"/>
            <p:cNvSpPr>
              <a:spLocks noChangeShapeType="1"/>
            </p:cNvSpPr>
            <p:nvPr/>
          </p:nvSpPr>
          <p:spPr>
            <a:xfrm flipV="1">
              <a:off x="4647" y="2722"/>
              <a:ext cx="1" cy="298"/>
            </a:xfrm>
            <a:prstGeom prst="line">
              <a:avLst/>
            </a:prstGeom>
            <a:noFill/>
            <a:ln w="6350">
              <a:solidFill>
                <a:schemeClr val="tx1"/>
              </a:solidFill>
              <a:round/>
              <a:headEnd type="none" w="sm" len="sm"/>
              <a:tailEnd type="none" w="sm" len="sm"/>
            </a:ln>
          </p:spPr>
          <p:txBody>
            <a:bodyPr/>
            <a:lstStyle/>
            <a:p>
              <a:endParaRPr lang="ja-JP" altLang="en-US"/>
            </a:p>
          </p:txBody>
        </p:sp>
        <p:sp>
          <p:nvSpPr>
            <p:cNvPr id="2207" name="Line 87"/>
            <p:cNvSpPr>
              <a:spLocks noChangeShapeType="1"/>
            </p:cNvSpPr>
            <p:nvPr/>
          </p:nvSpPr>
          <p:spPr>
            <a:xfrm flipV="1">
              <a:off x="4071" y="2714"/>
              <a:ext cx="1" cy="297"/>
            </a:xfrm>
            <a:prstGeom prst="line">
              <a:avLst/>
            </a:prstGeom>
            <a:noFill/>
            <a:ln w="6350">
              <a:solidFill>
                <a:schemeClr val="tx1"/>
              </a:solidFill>
              <a:prstDash val="sysDot"/>
              <a:round/>
              <a:headEnd type="none" w="sm" len="sm"/>
              <a:tailEnd type="none" w="sm" len="sm"/>
            </a:ln>
          </p:spPr>
          <p:txBody>
            <a:bodyPr/>
            <a:lstStyle/>
            <a:p>
              <a:endParaRPr lang="ja-JP" altLang="en-US"/>
            </a:p>
          </p:txBody>
        </p:sp>
        <p:grpSp>
          <p:nvGrpSpPr>
            <p:cNvPr id="2208" name="Group 88"/>
            <p:cNvGrpSpPr/>
            <p:nvPr/>
          </p:nvGrpSpPr>
          <p:grpSpPr>
            <a:xfrm>
              <a:off x="2861" y="3553"/>
              <a:ext cx="526" cy="59"/>
              <a:chOff x="0" y="0"/>
              <a:chExt cx="20003" cy="20000"/>
            </a:xfrm>
          </p:grpSpPr>
          <p:sp>
            <p:nvSpPr>
              <p:cNvPr id="2209" name="Arc 89"/>
              <p:cNvSpPr/>
              <p:nvPr/>
            </p:nvSpPr>
            <p:spPr>
              <a:xfrm flipH="1" flipV="1">
                <a:off x="0" y="0"/>
                <a:ext cx="1623" cy="19819"/>
              </a:xfrm>
              <a:custGeom>
                <a:avLst/>
                <a:gdLst>
                  <a:gd name="T0" fmla="*/ 0 w 21600"/>
                  <a:gd name="T1" fmla="*/ 0 h 21600"/>
                  <a:gd name="T2" fmla="*/ 0 w 21600"/>
                  <a:gd name="T3" fmla="*/ 3865 h 21600"/>
                  <a:gd name="T4" fmla="*/ 0 w 21600"/>
                  <a:gd name="T5" fmla="*/ 386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a:solidFill>
                  <a:schemeClr val="tx1"/>
                </a:solidFill>
                <a:round/>
                <a:headEnd/>
                <a:tailEnd/>
              </a:ln>
            </p:spPr>
            <p:txBody>
              <a:bodyPr/>
              <a:lstStyle/>
              <a:p>
                <a:endParaRPr lang="ja-JP" altLang="en-US"/>
              </a:p>
            </p:txBody>
          </p:sp>
          <p:sp>
            <p:nvSpPr>
              <p:cNvPr id="2210" name="Line 90"/>
              <p:cNvSpPr>
                <a:spLocks noChangeShapeType="1"/>
              </p:cNvSpPr>
              <p:nvPr/>
            </p:nvSpPr>
            <p:spPr>
              <a:xfrm flipH="1">
                <a:off x="1602" y="19819"/>
                <a:ext cx="16743" cy="181"/>
              </a:xfrm>
              <a:prstGeom prst="line">
                <a:avLst/>
              </a:prstGeom>
              <a:noFill/>
              <a:ln w="6350">
                <a:solidFill>
                  <a:schemeClr val="tx1"/>
                </a:solidFill>
                <a:round/>
                <a:headEnd type="none" w="sm" len="sm"/>
                <a:tailEnd type="none" w="sm" len="sm"/>
              </a:ln>
            </p:spPr>
            <p:txBody>
              <a:bodyPr/>
              <a:lstStyle/>
              <a:p>
                <a:endParaRPr lang="ja-JP" altLang="en-US"/>
              </a:p>
            </p:txBody>
          </p:sp>
          <p:sp>
            <p:nvSpPr>
              <p:cNvPr id="2211" name="Arc 91"/>
              <p:cNvSpPr/>
              <p:nvPr/>
            </p:nvSpPr>
            <p:spPr>
              <a:xfrm flipV="1">
                <a:off x="18373" y="0"/>
                <a:ext cx="1630" cy="19819"/>
              </a:xfrm>
              <a:custGeom>
                <a:avLst/>
                <a:gdLst>
                  <a:gd name="T0" fmla="*/ 0 w 21600"/>
                  <a:gd name="T1" fmla="*/ 0 h 21600"/>
                  <a:gd name="T2" fmla="*/ 0 w 21600"/>
                  <a:gd name="T3" fmla="*/ 3865 h 21600"/>
                  <a:gd name="T4" fmla="*/ 0 w 21600"/>
                  <a:gd name="T5" fmla="*/ 386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a:solidFill>
                  <a:schemeClr val="tx1"/>
                </a:solidFill>
                <a:round/>
                <a:headEnd/>
                <a:tailEnd/>
              </a:ln>
            </p:spPr>
            <p:txBody>
              <a:bodyPr/>
              <a:lstStyle/>
              <a:p>
                <a:endParaRPr lang="ja-JP" altLang="en-US"/>
              </a:p>
            </p:txBody>
          </p:sp>
        </p:grpSp>
        <p:sp>
          <p:nvSpPr>
            <p:cNvPr id="2212" name="Line 92"/>
            <p:cNvSpPr>
              <a:spLocks noChangeShapeType="1"/>
            </p:cNvSpPr>
            <p:nvPr/>
          </p:nvSpPr>
          <p:spPr>
            <a:xfrm flipV="1">
              <a:off x="3936" y="2928"/>
              <a:ext cx="1" cy="298"/>
            </a:xfrm>
            <a:prstGeom prst="line">
              <a:avLst/>
            </a:prstGeom>
            <a:noFill/>
            <a:ln w="6350">
              <a:solidFill>
                <a:schemeClr val="tx1"/>
              </a:solidFill>
              <a:round/>
              <a:headEnd type="none" w="sm" len="sm"/>
              <a:tailEnd type="none" w="sm" len="sm"/>
            </a:ln>
          </p:spPr>
          <p:txBody>
            <a:bodyPr/>
            <a:lstStyle/>
            <a:p>
              <a:endParaRPr lang="ja-JP" altLang="en-US"/>
            </a:p>
          </p:txBody>
        </p:sp>
        <p:sp>
          <p:nvSpPr>
            <p:cNvPr id="2213" name="Line 93"/>
            <p:cNvSpPr>
              <a:spLocks noChangeShapeType="1"/>
            </p:cNvSpPr>
            <p:nvPr/>
          </p:nvSpPr>
          <p:spPr>
            <a:xfrm flipV="1">
              <a:off x="3365" y="2916"/>
              <a:ext cx="1" cy="297"/>
            </a:xfrm>
            <a:prstGeom prst="line">
              <a:avLst/>
            </a:prstGeom>
            <a:noFill/>
            <a:ln w="6350">
              <a:solidFill>
                <a:schemeClr val="tx1"/>
              </a:solidFill>
              <a:round/>
              <a:headEnd type="none" w="sm" len="sm"/>
              <a:tailEnd type="none" w="sm" len="sm"/>
            </a:ln>
          </p:spPr>
          <p:txBody>
            <a:bodyPr/>
            <a:lstStyle/>
            <a:p>
              <a:endParaRPr lang="ja-JP" altLang="en-US"/>
            </a:p>
          </p:txBody>
        </p:sp>
        <p:sp>
          <p:nvSpPr>
            <p:cNvPr id="2214" name="Line 94"/>
            <p:cNvSpPr>
              <a:spLocks noChangeShapeType="1"/>
            </p:cNvSpPr>
            <p:nvPr/>
          </p:nvSpPr>
          <p:spPr>
            <a:xfrm flipV="1">
              <a:off x="4647" y="2433"/>
              <a:ext cx="1" cy="298"/>
            </a:xfrm>
            <a:prstGeom prst="line">
              <a:avLst/>
            </a:prstGeom>
            <a:noFill/>
            <a:ln w="6350">
              <a:solidFill>
                <a:schemeClr val="tx1"/>
              </a:solidFill>
              <a:round/>
              <a:headEnd type="none" w="sm" len="sm"/>
              <a:tailEnd type="none" w="sm" len="sm"/>
            </a:ln>
          </p:spPr>
          <p:txBody>
            <a:bodyPr/>
            <a:lstStyle/>
            <a:p>
              <a:endParaRPr lang="ja-JP" altLang="en-US"/>
            </a:p>
          </p:txBody>
        </p:sp>
        <p:sp>
          <p:nvSpPr>
            <p:cNvPr id="2215" name="Line 95"/>
            <p:cNvSpPr>
              <a:spLocks noChangeShapeType="1"/>
            </p:cNvSpPr>
            <p:nvPr/>
          </p:nvSpPr>
          <p:spPr>
            <a:xfrm flipV="1">
              <a:off x="4071" y="2425"/>
              <a:ext cx="1" cy="298"/>
            </a:xfrm>
            <a:prstGeom prst="line">
              <a:avLst/>
            </a:prstGeom>
            <a:noFill/>
            <a:ln w="6350">
              <a:solidFill>
                <a:schemeClr val="tx1"/>
              </a:solidFill>
              <a:prstDash val="sysDot"/>
              <a:round/>
              <a:headEnd type="none" w="sm" len="sm"/>
              <a:tailEnd type="none" w="sm" len="sm"/>
            </a:ln>
          </p:spPr>
          <p:txBody>
            <a:bodyPr/>
            <a:lstStyle/>
            <a:p>
              <a:endParaRPr lang="ja-JP" altLang="en-US"/>
            </a:p>
          </p:txBody>
        </p:sp>
        <p:sp>
          <p:nvSpPr>
            <p:cNvPr id="2216" name="Freeform 96"/>
            <p:cNvSpPr/>
            <p:nvPr/>
          </p:nvSpPr>
          <p:spPr>
            <a:xfrm>
              <a:off x="3366" y="2439"/>
              <a:ext cx="1285" cy="487"/>
            </a:xfrm>
            <a:custGeom>
              <a:avLst/>
              <a:gdLst>
                <a:gd name="T0" fmla="*/ 0 w 20000"/>
                <a:gd name="T1" fmla="*/ 0 h 20000"/>
                <a:gd name="T2" fmla="*/ 0 w 20000"/>
                <a:gd name="T3" fmla="*/ 0 h 20000"/>
                <a:gd name="T4" fmla="*/ 0 w 20000"/>
                <a:gd name="T5" fmla="*/ 0 h 20000"/>
                <a:gd name="T6" fmla="*/ 0 w 20000"/>
                <a:gd name="T7" fmla="*/ 0 h 20000"/>
                <a:gd name="T8" fmla="*/ 0 w 20000"/>
                <a:gd name="T9" fmla="*/ 0 h 20000"/>
                <a:gd name="T10" fmla="*/ 0 w 20000"/>
                <a:gd name="T11" fmla="*/ 0 h 20000"/>
                <a:gd name="T12" fmla="*/ 0 60000 65536"/>
                <a:gd name="T13" fmla="*/ 0 60000 65536"/>
                <a:gd name="T14" fmla="*/ 0 60000 65536"/>
                <a:gd name="T15" fmla="*/ 0 60000 65536"/>
                <a:gd name="T16" fmla="*/ 0 60000 65536"/>
                <a:gd name="T17" fmla="*/ 0 60000 65536"/>
                <a:gd name="T18" fmla="*/ 0 w 20000"/>
                <a:gd name="T19" fmla="*/ 0 h 20000"/>
                <a:gd name="T20" fmla="*/ 20000 w 20000"/>
                <a:gd name="T21" fmla="*/ 20000 h 20000"/>
              </a:gdLst>
              <a:ahLst/>
              <a:cxnLst>
                <a:cxn ang="T12">
                  <a:pos x="T0" y="T1"/>
                </a:cxn>
                <a:cxn ang="T13">
                  <a:pos x="T2" y="T3"/>
                </a:cxn>
                <a:cxn ang="T14">
                  <a:pos x="T4" y="T5"/>
                </a:cxn>
                <a:cxn ang="T15">
                  <a:pos x="T6" y="T7"/>
                </a:cxn>
                <a:cxn ang="T16">
                  <a:pos x="T8" y="T9"/>
                </a:cxn>
                <a:cxn ang="T17">
                  <a:pos x="T10" y="T11"/>
                </a:cxn>
              </a:cxnLst>
              <a:rect l="T18" t="T19" r="T20" b="T21"/>
              <a:pathLst>
                <a:path w="20000" h="20000">
                  <a:moveTo>
                    <a:pt x="0" y="19910"/>
                  </a:moveTo>
                  <a:lnTo>
                    <a:pt x="707" y="19977"/>
                  </a:lnTo>
                  <a:lnTo>
                    <a:pt x="9093" y="19910"/>
                  </a:lnTo>
                  <a:lnTo>
                    <a:pt x="19990" y="0"/>
                  </a:lnTo>
                  <a:lnTo>
                    <a:pt x="10897" y="0"/>
                  </a:lnTo>
                  <a:lnTo>
                    <a:pt x="0" y="19910"/>
                  </a:lnTo>
                  <a:close/>
                </a:path>
              </a:pathLst>
            </a:custGeom>
            <a:noFill/>
            <a:ln w="6350">
              <a:solidFill>
                <a:schemeClr val="tx1"/>
              </a:solidFill>
              <a:round/>
              <a:headEnd type="none" w="sm" len="sm"/>
              <a:tailEnd type="none" w="sm" len="sm"/>
            </a:ln>
          </p:spPr>
          <p:txBody>
            <a:bodyPr/>
            <a:lstStyle/>
            <a:p>
              <a:endParaRPr lang="ja-JP" altLang="en-US"/>
            </a:p>
          </p:txBody>
        </p:sp>
        <p:sp>
          <p:nvSpPr>
            <p:cNvPr id="2217" name="Line 97"/>
            <p:cNvSpPr>
              <a:spLocks noChangeShapeType="1"/>
            </p:cNvSpPr>
            <p:nvPr/>
          </p:nvSpPr>
          <p:spPr>
            <a:xfrm flipV="1">
              <a:off x="2861" y="3153"/>
              <a:ext cx="526" cy="366"/>
            </a:xfrm>
            <a:prstGeom prst="line">
              <a:avLst/>
            </a:prstGeom>
            <a:noFill/>
            <a:ln w="6350">
              <a:solidFill>
                <a:schemeClr val="tx1"/>
              </a:solidFill>
              <a:round/>
              <a:headEnd type="none" w="sm" len="sm"/>
              <a:tailEnd type="none" w="sm" len="sm"/>
            </a:ln>
          </p:spPr>
          <p:txBody>
            <a:bodyPr/>
            <a:lstStyle/>
            <a:p>
              <a:endParaRPr lang="ja-JP" altLang="en-US"/>
            </a:p>
          </p:txBody>
        </p:sp>
        <p:sp>
          <p:nvSpPr>
            <p:cNvPr id="2218" name="Line 98"/>
            <p:cNvSpPr>
              <a:spLocks noChangeShapeType="1"/>
            </p:cNvSpPr>
            <p:nvPr/>
          </p:nvSpPr>
          <p:spPr>
            <a:xfrm flipV="1">
              <a:off x="3391" y="3209"/>
              <a:ext cx="538" cy="2"/>
            </a:xfrm>
            <a:prstGeom prst="line">
              <a:avLst/>
            </a:prstGeom>
            <a:noFill/>
            <a:ln w="6350">
              <a:solidFill>
                <a:schemeClr val="tx1"/>
              </a:solidFill>
              <a:round/>
              <a:headEnd type="none" w="sm" len="sm"/>
              <a:tailEnd type="none" w="sm" len="sm"/>
            </a:ln>
          </p:spPr>
          <p:txBody>
            <a:bodyPr/>
            <a:lstStyle/>
            <a:p>
              <a:endParaRPr lang="ja-JP" altLang="en-US"/>
            </a:p>
          </p:txBody>
        </p:sp>
        <p:sp>
          <p:nvSpPr>
            <p:cNvPr id="2219" name="Line 99"/>
            <p:cNvSpPr>
              <a:spLocks noChangeShapeType="1"/>
            </p:cNvSpPr>
            <p:nvPr/>
          </p:nvSpPr>
          <p:spPr>
            <a:xfrm flipV="1">
              <a:off x="4071" y="2722"/>
              <a:ext cx="1" cy="298"/>
            </a:xfrm>
            <a:prstGeom prst="line">
              <a:avLst/>
            </a:prstGeom>
            <a:noFill/>
            <a:ln w="6350">
              <a:solidFill>
                <a:schemeClr val="tx1"/>
              </a:solidFill>
              <a:prstDash val="sysDot"/>
              <a:round/>
              <a:headEnd type="none" w="sm" len="sm"/>
              <a:tailEnd type="none" w="sm" len="sm"/>
            </a:ln>
          </p:spPr>
          <p:txBody>
            <a:bodyPr/>
            <a:lstStyle/>
            <a:p>
              <a:endParaRPr lang="ja-JP" altLang="en-US"/>
            </a:p>
          </p:txBody>
        </p:sp>
        <p:sp>
          <p:nvSpPr>
            <p:cNvPr id="2220" name="Line 100"/>
            <p:cNvSpPr>
              <a:spLocks noChangeShapeType="1"/>
            </p:cNvSpPr>
            <p:nvPr/>
          </p:nvSpPr>
          <p:spPr>
            <a:xfrm flipV="1">
              <a:off x="3386" y="3016"/>
              <a:ext cx="692" cy="500"/>
            </a:xfrm>
            <a:prstGeom prst="line">
              <a:avLst/>
            </a:prstGeom>
            <a:noFill/>
            <a:ln w="6350">
              <a:solidFill>
                <a:schemeClr val="tx1"/>
              </a:solidFill>
              <a:prstDash val="sysDot"/>
              <a:round/>
              <a:headEnd type="none" w="sm" len="sm"/>
              <a:tailEnd type="none" w="sm" len="sm"/>
            </a:ln>
          </p:spPr>
          <p:txBody>
            <a:bodyPr/>
            <a:lstStyle/>
            <a:p>
              <a:endParaRPr lang="ja-JP" altLang="en-US"/>
            </a:p>
          </p:txBody>
        </p:sp>
        <p:grpSp>
          <p:nvGrpSpPr>
            <p:cNvPr id="2221" name="Group 101"/>
            <p:cNvGrpSpPr/>
            <p:nvPr/>
          </p:nvGrpSpPr>
          <p:grpSpPr>
            <a:xfrm>
              <a:off x="3394" y="3553"/>
              <a:ext cx="526" cy="59"/>
              <a:chOff x="0" y="0"/>
              <a:chExt cx="20004" cy="20000"/>
            </a:xfrm>
          </p:grpSpPr>
          <p:sp>
            <p:nvSpPr>
              <p:cNvPr id="2222" name="Arc 102"/>
              <p:cNvSpPr/>
              <p:nvPr/>
            </p:nvSpPr>
            <p:spPr>
              <a:xfrm flipH="1" flipV="1">
                <a:off x="0" y="0"/>
                <a:ext cx="1630" cy="19819"/>
              </a:xfrm>
              <a:custGeom>
                <a:avLst/>
                <a:gdLst>
                  <a:gd name="T0" fmla="*/ 0 w 21600"/>
                  <a:gd name="T1" fmla="*/ 0 h 21600"/>
                  <a:gd name="T2" fmla="*/ 0 w 21600"/>
                  <a:gd name="T3" fmla="*/ 3865 h 21600"/>
                  <a:gd name="T4" fmla="*/ 0 w 21600"/>
                  <a:gd name="T5" fmla="*/ 386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a:solidFill>
                  <a:schemeClr val="tx1"/>
                </a:solidFill>
                <a:round/>
                <a:headEnd/>
                <a:tailEnd/>
              </a:ln>
            </p:spPr>
            <p:txBody>
              <a:bodyPr/>
              <a:lstStyle/>
              <a:p>
                <a:endParaRPr lang="ja-JP" altLang="en-US"/>
              </a:p>
            </p:txBody>
          </p:sp>
          <p:sp>
            <p:nvSpPr>
              <p:cNvPr id="2223" name="Line 103"/>
              <p:cNvSpPr>
                <a:spLocks noChangeShapeType="1"/>
              </p:cNvSpPr>
              <p:nvPr/>
            </p:nvSpPr>
            <p:spPr>
              <a:xfrm flipH="1">
                <a:off x="1602" y="19819"/>
                <a:ext cx="16751" cy="181"/>
              </a:xfrm>
              <a:prstGeom prst="line">
                <a:avLst/>
              </a:prstGeom>
              <a:noFill/>
              <a:ln w="6350">
                <a:solidFill>
                  <a:schemeClr val="tx1"/>
                </a:solidFill>
                <a:round/>
                <a:headEnd type="none" w="sm" len="sm"/>
                <a:tailEnd type="none" w="sm" len="sm"/>
              </a:ln>
            </p:spPr>
            <p:txBody>
              <a:bodyPr/>
              <a:lstStyle/>
              <a:p>
                <a:endParaRPr lang="ja-JP" altLang="en-US"/>
              </a:p>
            </p:txBody>
          </p:sp>
          <p:sp>
            <p:nvSpPr>
              <p:cNvPr id="2224" name="Arc 104"/>
              <p:cNvSpPr/>
              <p:nvPr/>
            </p:nvSpPr>
            <p:spPr>
              <a:xfrm flipV="1">
                <a:off x="18374" y="0"/>
                <a:ext cx="1630" cy="19819"/>
              </a:xfrm>
              <a:custGeom>
                <a:avLst/>
                <a:gdLst>
                  <a:gd name="T0" fmla="*/ 0 w 21600"/>
                  <a:gd name="T1" fmla="*/ 0 h 21600"/>
                  <a:gd name="T2" fmla="*/ 0 w 21600"/>
                  <a:gd name="T3" fmla="*/ 3865 h 21600"/>
                  <a:gd name="T4" fmla="*/ 0 w 21600"/>
                  <a:gd name="T5" fmla="*/ 386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350">
                <a:solidFill>
                  <a:schemeClr val="tx1"/>
                </a:solidFill>
                <a:round/>
                <a:headEnd/>
                <a:tailEnd/>
              </a:ln>
            </p:spPr>
            <p:txBody>
              <a:bodyPr/>
              <a:lstStyle/>
              <a:p>
                <a:endParaRPr lang="ja-JP" altLang="en-US"/>
              </a:p>
            </p:txBody>
          </p:sp>
        </p:grpSp>
        <p:sp>
          <p:nvSpPr>
            <p:cNvPr id="2225" name="Line 105"/>
            <p:cNvSpPr>
              <a:spLocks noChangeShapeType="1"/>
            </p:cNvSpPr>
            <p:nvPr/>
          </p:nvSpPr>
          <p:spPr>
            <a:xfrm flipH="1">
              <a:off x="3362" y="3019"/>
              <a:ext cx="206" cy="146"/>
            </a:xfrm>
            <a:prstGeom prst="line">
              <a:avLst/>
            </a:prstGeom>
            <a:noFill/>
            <a:ln w="6350">
              <a:solidFill>
                <a:schemeClr val="tx1"/>
              </a:solidFill>
              <a:prstDash val="sysDot"/>
              <a:round/>
              <a:headEnd type="none" w="sm" len="sm"/>
              <a:tailEnd type="none" w="sm" len="sm"/>
            </a:ln>
          </p:spPr>
          <p:txBody>
            <a:bodyPr/>
            <a:lstStyle/>
            <a:p>
              <a:endParaRPr lang="ja-JP" altLang="en-US"/>
            </a:p>
          </p:txBody>
        </p:sp>
        <p:sp>
          <p:nvSpPr>
            <p:cNvPr id="2226" name="Line 106"/>
            <p:cNvSpPr>
              <a:spLocks noChangeShapeType="1"/>
            </p:cNvSpPr>
            <p:nvPr/>
          </p:nvSpPr>
          <p:spPr>
            <a:xfrm flipH="1">
              <a:off x="3569" y="3016"/>
              <a:ext cx="1087" cy="1"/>
            </a:xfrm>
            <a:prstGeom prst="line">
              <a:avLst/>
            </a:prstGeom>
            <a:noFill/>
            <a:ln w="6350">
              <a:solidFill>
                <a:schemeClr val="tx1"/>
              </a:solidFill>
              <a:prstDash val="sysDot"/>
              <a:round/>
              <a:headEnd type="none" w="sm" len="sm"/>
              <a:tailEnd type="none" w="sm" len="sm"/>
            </a:ln>
          </p:spPr>
          <p:txBody>
            <a:bodyPr/>
            <a:lstStyle/>
            <a:p>
              <a:endParaRPr lang="ja-JP" altLang="en-US"/>
            </a:p>
          </p:txBody>
        </p:sp>
        <p:sp>
          <p:nvSpPr>
            <p:cNvPr id="2227" name="Line 107"/>
            <p:cNvSpPr>
              <a:spLocks noChangeShapeType="1"/>
            </p:cNvSpPr>
            <p:nvPr/>
          </p:nvSpPr>
          <p:spPr>
            <a:xfrm flipV="1">
              <a:off x="3937" y="2723"/>
              <a:ext cx="712" cy="492"/>
            </a:xfrm>
            <a:prstGeom prst="line">
              <a:avLst/>
            </a:prstGeom>
            <a:noFill/>
            <a:ln w="6350">
              <a:solidFill>
                <a:schemeClr val="tx1"/>
              </a:solidFill>
              <a:round/>
              <a:headEnd type="none" w="sm" len="sm"/>
              <a:tailEnd type="none" w="sm" len="sm"/>
            </a:ln>
          </p:spPr>
          <p:txBody>
            <a:bodyPr/>
            <a:lstStyle/>
            <a:p>
              <a:endParaRPr lang="ja-JP" altLang="en-US"/>
            </a:p>
          </p:txBody>
        </p:sp>
        <p:sp>
          <p:nvSpPr>
            <p:cNvPr id="2228" name="Line 108"/>
            <p:cNvSpPr>
              <a:spLocks noChangeShapeType="1"/>
            </p:cNvSpPr>
            <p:nvPr/>
          </p:nvSpPr>
          <p:spPr>
            <a:xfrm flipV="1">
              <a:off x="3374" y="2715"/>
              <a:ext cx="712" cy="492"/>
            </a:xfrm>
            <a:prstGeom prst="line">
              <a:avLst/>
            </a:prstGeom>
            <a:noFill/>
            <a:ln w="6350">
              <a:solidFill>
                <a:schemeClr val="tx1"/>
              </a:solidFill>
              <a:prstDash val="sysDot"/>
              <a:round/>
              <a:headEnd type="none" w="sm" len="sm"/>
              <a:tailEnd type="none" w="sm" len="sm"/>
            </a:ln>
          </p:spPr>
          <p:txBody>
            <a:bodyPr/>
            <a:lstStyle/>
            <a:p>
              <a:endParaRPr lang="ja-JP" altLang="en-US"/>
            </a:p>
          </p:txBody>
        </p:sp>
        <p:sp>
          <p:nvSpPr>
            <p:cNvPr id="2229" name="Line 109"/>
            <p:cNvSpPr>
              <a:spLocks noChangeShapeType="1"/>
            </p:cNvSpPr>
            <p:nvPr/>
          </p:nvSpPr>
          <p:spPr>
            <a:xfrm flipV="1">
              <a:off x="4092" y="2723"/>
              <a:ext cx="538" cy="2"/>
            </a:xfrm>
            <a:prstGeom prst="line">
              <a:avLst/>
            </a:prstGeom>
            <a:noFill/>
            <a:ln w="6350">
              <a:solidFill>
                <a:schemeClr val="tx1"/>
              </a:solidFill>
              <a:prstDash val="sysDot"/>
              <a:round/>
              <a:headEnd type="none" w="sm" len="sm"/>
              <a:tailEnd type="none" w="sm" len="sm"/>
            </a:ln>
          </p:spPr>
          <p:txBody>
            <a:bodyPr/>
            <a:lstStyle/>
            <a:p>
              <a:endParaRPr lang="ja-JP" altLang="en-US"/>
            </a:p>
          </p:txBody>
        </p:sp>
      </p:grpSp>
      <p:sp>
        <p:nvSpPr>
          <p:cNvPr id="2230" name="Rectangle 110"/>
          <p:cNvSpPr>
            <a:spLocks noChangeArrowheads="1"/>
          </p:cNvSpPr>
          <p:nvPr/>
        </p:nvSpPr>
        <p:spPr>
          <a:xfrm>
            <a:off x="2413005" y="5581656"/>
            <a:ext cx="695325" cy="288925"/>
          </a:xfrm>
          <a:prstGeom prst="rect">
            <a:avLst/>
          </a:prstGeom>
          <a:noFill/>
          <a:ln w="25400">
            <a:noFill/>
            <a:miter lim="800000"/>
            <a:headEnd/>
            <a:tailEnd/>
          </a:ln>
        </p:spPr>
        <p:txBody>
          <a:bodyPr lIns="0" tIns="0" rIns="0" bIns="0"/>
          <a:lstStyle/>
          <a:p>
            <a:pPr algn="ctr" eaLnBrk="0" hangingPunct="0"/>
            <a:r>
              <a:rPr kumimoji="0" lang="en-US" altLang="ja-JP">
                <a:latin typeface="ＭＳ Ｐゴシック" charset="-128"/>
              </a:rPr>
              <a:t>50%</a:t>
            </a:r>
          </a:p>
        </p:txBody>
      </p:sp>
      <p:sp>
        <p:nvSpPr>
          <p:cNvPr id="2231" name="Text Box 111"/>
          <p:cNvSpPr txBox="1">
            <a:spLocks noChangeArrowheads="1"/>
          </p:cNvSpPr>
          <p:nvPr/>
        </p:nvSpPr>
        <p:spPr>
          <a:xfrm>
            <a:off x="107950" y="4397376"/>
            <a:ext cx="1980029" cy="523220"/>
          </a:xfrm>
          <a:prstGeom prst="rect">
            <a:avLst/>
          </a:prstGeom>
          <a:noFill/>
          <a:ln w="9525">
            <a:noFill/>
            <a:miter lim="800000"/>
            <a:headEnd/>
            <a:tailEnd/>
          </a:ln>
        </p:spPr>
        <p:txBody>
          <a:bodyPr wrap="none">
            <a:spAutoFit/>
          </a:bodyPr>
          <a:lstStyle/>
          <a:p>
            <a:r>
              <a:rPr lang="ja-JP" altLang="en-US" sz="2800" dirty="0"/>
              <a:t>建蔽率制限</a:t>
            </a:r>
          </a:p>
        </p:txBody>
      </p:sp>
      <p:sp>
        <p:nvSpPr>
          <p:cNvPr id="2232" name="Text Box 112"/>
          <p:cNvSpPr txBox="1">
            <a:spLocks noChangeArrowheads="1"/>
          </p:cNvSpPr>
          <p:nvPr/>
        </p:nvSpPr>
        <p:spPr>
          <a:xfrm>
            <a:off x="0" y="4"/>
            <a:ext cx="6388100" cy="646331"/>
          </a:xfrm>
          <a:prstGeom prst="rect">
            <a:avLst/>
          </a:prstGeom>
          <a:noFill/>
          <a:ln w="9525">
            <a:noFill/>
            <a:miter lim="800000"/>
            <a:headEnd/>
            <a:tailEnd/>
          </a:ln>
        </p:spPr>
        <p:txBody>
          <a:bodyPr>
            <a:spAutoFit/>
          </a:bodyPr>
          <a:lstStyle/>
          <a:p>
            <a:r>
              <a:rPr lang="ja-JP" altLang="en-US" sz="3600" dirty="0"/>
              <a:t>用途地域における形態制限</a:t>
            </a:r>
          </a:p>
        </p:txBody>
      </p:sp>
      <p:sp>
        <p:nvSpPr>
          <p:cNvPr id="2233" name="Rectangle 114"/>
          <p:cNvSpPr>
            <a:spLocks noChangeArrowheads="1"/>
          </p:cNvSpPr>
          <p:nvPr/>
        </p:nvSpPr>
        <p:spPr>
          <a:xfrm>
            <a:off x="8675688" y="6524631"/>
            <a:ext cx="468312" cy="333375"/>
          </a:xfrm>
          <a:prstGeom prst="rect">
            <a:avLst/>
          </a:prstGeom>
          <a:noFill/>
          <a:ln w="38100">
            <a:noFill/>
            <a:prstDash val="dash"/>
            <a:miter lim="800000"/>
            <a:headEnd/>
            <a:tailEnd/>
          </a:ln>
        </p:spPr>
        <p:txBody>
          <a:bodyPr wrap="none" anchor="ctr"/>
          <a:lstStyle/>
          <a:p>
            <a:pPr algn="ctr"/>
            <a:fld id="{B5FB7993-3DF4-4D23-8C52-8F390D90BD80}" type="slidenum">
              <a:rPr lang="en-US" altLang="ja-JP" sz="1400"/>
              <a:pPr algn="ctr"/>
              <a:t>22</a:t>
            </a:fld>
            <a:endParaRPr lang="en-US" altLang="ja-JP" sz="1400"/>
          </a:p>
        </p:txBody>
      </p:sp>
      <p:sp>
        <p:nvSpPr>
          <p:cNvPr id="2234" name="Text Box 115"/>
          <p:cNvSpPr txBox="1">
            <a:spLocks noChangeArrowheads="1"/>
          </p:cNvSpPr>
          <p:nvPr/>
        </p:nvSpPr>
        <p:spPr>
          <a:xfrm>
            <a:off x="381000" y="1558926"/>
            <a:ext cx="4839786" cy="369332"/>
          </a:xfrm>
          <a:prstGeom prst="rect">
            <a:avLst/>
          </a:prstGeom>
          <a:noFill/>
          <a:ln w="9525">
            <a:noFill/>
            <a:miter lim="800000"/>
            <a:headEnd/>
            <a:tailEnd/>
          </a:ln>
        </p:spPr>
        <p:txBody>
          <a:bodyPr wrap="none">
            <a:spAutoFit/>
          </a:bodyPr>
          <a:lstStyle/>
          <a:p>
            <a:r>
              <a:rPr lang="ja-JP" altLang="en-US" u="sng">
                <a:latin typeface="ＭＳ Ｐゴシック" charset="-128"/>
              </a:rPr>
              <a:t>容積率（％）＝延床面積　</a:t>
            </a:r>
            <a:r>
              <a:rPr lang="en-US" altLang="ja-JP" u="sng">
                <a:latin typeface="ＭＳ Ｐゴシック" charset="-128"/>
              </a:rPr>
              <a:t>÷</a:t>
            </a:r>
            <a:r>
              <a:rPr lang="ja-JP" altLang="en-US" u="sng">
                <a:latin typeface="ＭＳ Ｐゴシック" charset="-128"/>
              </a:rPr>
              <a:t>　敷地面積　</a:t>
            </a:r>
            <a:r>
              <a:rPr lang="en-US" altLang="ja-JP" u="sng">
                <a:latin typeface="ＭＳ Ｐゴシック" charset="-128"/>
              </a:rPr>
              <a:t>×</a:t>
            </a:r>
            <a:r>
              <a:rPr lang="ja-JP" altLang="en-US" u="sng">
                <a:latin typeface="ＭＳ Ｐゴシック" charset="-128"/>
              </a:rPr>
              <a:t>　</a:t>
            </a:r>
            <a:r>
              <a:rPr lang="en-US" altLang="ja-JP" u="sng">
                <a:latin typeface="ＭＳ Ｐゴシック" charset="-128"/>
              </a:rPr>
              <a:t>100</a:t>
            </a:r>
          </a:p>
        </p:txBody>
      </p:sp>
      <p:pic>
        <p:nvPicPr>
          <p:cNvPr id="2235" name="Picture 116"/>
          <p:cNvPicPr>
            <a:picLocks noChangeAspect="1" noChangeArrowheads="1"/>
          </p:cNvPicPr>
          <p:nvPr/>
        </p:nvPicPr>
        <p:blipFill>
          <a:blip r:embed="rId2"/>
          <a:srcRect t="27150" r="54092"/>
          <a:stretch>
            <a:fillRect/>
          </a:stretch>
        </p:blipFill>
        <p:spPr>
          <a:xfrm>
            <a:off x="5059368" y="3194054"/>
            <a:ext cx="2262187" cy="1166813"/>
          </a:xfrm>
          <a:prstGeom prst="rect">
            <a:avLst/>
          </a:prstGeom>
          <a:noFill/>
          <a:ln w="9525">
            <a:noFill/>
            <a:miter lim="800000"/>
            <a:headEnd/>
            <a:tailEnd/>
          </a:ln>
        </p:spPr>
      </p:pic>
      <p:pic>
        <p:nvPicPr>
          <p:cNvPr id="2236" name="Picture 117"/>
          <p:cNvPicPr>
            <a:picLocks noChangeAspect="1" noChangeArrowheads="1"/>
          </p:cNvPicPr>
          <p:nvPr/>
        </p:nvPicPr>
        <p:blipFill>
          <a:blip r:embed="rId2"/>
          <a:srcRect l="55251" t="27272" r="3702"/>
          <a:stretch>
            <a:fillRect/>
          </a:stretch>
        </p:blipFill>
        <p:spPr>
          <a:xfrm>
            <a:off x="7191380" y="3194056"/>
            <a:ext cx="2024063" cy="1165225"/>
          </a:xfrm>
          <a:prstGeom prst="rect">
            <a:avLst/>
          </a:prstGeom>
          <a:noFill/>
          <a:ln w="9525">
            <a:noFill/>
            <a:miter lim="800000"/>
            <a:headEnd/>
            <a:tailEnd/>
          </a:ln>
        </p:spPr>
      </p:pic>
      <p:sp>
        <p:nvSpPr>
          <p:cNvPr id="2237" name="Text Box 118"/>
          <p:cNvSpPr txBox="1">
            <a:spLocks noChangeArrowheads="1"/>
          </p:cNvSpPr>
          <p:nvPr/>
        </p:nvSpPr>
        <p:spPr>
          <a:xfrm>
            <a:off x="381001" y="5010151"/>
            <a:ext cx="5740674" cy="369332"/>
          </a:xfrm>
          <a:prstGeom prst="rect">
            <a:avLst/>
          </a:prstGeom>
          <a:noFill/>
          <a:ln w="9525">
            <a:noFill/>
            <a:miter lim="800000"/>
            <a:headEnd/>
            <a:tailEnd/>
          </a:ln>
        </p:spPr>
        <p:txBody>
          <a:bodyPr wrap="none">
            <a:spAutoFit/>
          </a:bodyPr>
          <a:lstStyle/>
          <a:p>
            <a:r>
              <a:rPr lang="ja-JP" altLang="en-US" u="sng" dirty="0">
                <a:latin typeface="ＭＳ Ｐゴシック" charset="-128"/>
              </a:rPr>
              <a:t>建蔽率（％）＝建築面積（建て坪）　</a:t>
            </a:r>
            <a:r>
              <a:rPr lang="en-US" altLang="ja-JP" u="sng" dirty="0">
                <a:latin typeface="ＭＳ Ｐゴシック" charset="-128"/>
              </a:rPr>
              <a:t>÷</a:t>
            </a:r>
            <a:r>
              <a:rPr lang="ja-JP" altLang="en-US" u="sng" dirty="0">
                <a:latin typeface="ＭＳ Ｐゴシック" charset="-128"/>
              </a:rPr>
              <a:t>　敷地面積　</a:t>
            </a:r>
            <a:r>
              <a:rPr lang="en-US" altLang="ja-JP" u="sng" dirty="0">
                <a:latin typeface="ＭＳ Ｐゴシック" charset="-128"/>
              </a:rPr>
              <a:t>×</a:t>
            </a:r>
            <a:r>
              <a:rPr lang="ja-JP" altLang="en-US" u="sng" dirty="0">
                <a:latin typeface="ＭＳ Ｐゴシック" charset="-128"/>
              </a:rPr>
              <a:t>　</a:t>
            </a:r>
            <a:r>
              <a:rPr lang="en-US" altLang="ja-JP" u="sng" dirty="0">
                <a:latin typeface="ＭＳ Ｐゴシック" charset="-128"/>
              </a:rPr>
              <a:t>100</a:t>
            </a:r>
          </a:p>
        </p:txBody>
      </p:sp>
      <p:sp>
        <p:nvSpPr>
          <p:cNvPr id="2238" name="Text Box 119"/>
          <p:cNvSpPr txBox="1">
            <a:spLocks noChangeArrowheads="1"/>
          </p:cNvSpPr>
          <p:nvPr/>
        </p:nvSpPr>
        <p:spPr>
          <a:xfrm>
            <a:off x="5394325" y="1558926"/>
            <a:ext cx="3570208" cy="369332"/>
          </a:xfrm>
          <a:prstGeom prst="rect">
            <a:avLst/>
          </a:prstGeom>
          <a:noFill/>
          <a:ln w="9525">
            <a:noFill/>
            <a:miter lim="800000"/>
            <a:headEnd/>
            <a:tailEnd/>
          </a:ln>
        </p:spPr>
        <p:txBody>
          <a:bodyPr wrap="none">
            <a:spAutoFit/>
          </a:bodyPr>
          <a:lstStyle/>
          <a:p>
            <a:r>
              <a:rPr lang="ja-JP" altLang="en-US" dirty="0"/>
              <a:t>（前面道路幅員による容積率制限）</a:t>
            </a:r>
          </a:p>
        </p:txBody>
      </p:sp>
      <p:graphicFrame>
        <p:nvGraphicFramePr>
          <p:cNvPr id="2239" name="Group 120"/>
          <p:cNvGraphicFramePr>
            <a:graphicFrameLocks noGrp="1"/>
          </p:cNvGraphicFramePr>
          <p:nvPr>
            <p:ph/>
          </p:nvPr>
        </p:nvGraphicFramePr>
        <p:xfrm>
          <a:off x="5683255" y="1976438"/>
          <a:ext cx="2982913" cy="1162560"/>
        </p:xfrm>
        <a:graphic>
          <a:graphicData uri="http://schemas.openxmlformats.org/drawingml/2006/table">
            <a:tbl>
              <a:tblPr/>
              <a:tblGrid>
                <a:gridCol w="1112838">
                  <a:extLst>
                    <a:ext uri="{9D8B030D-6E8A-4147-A177-3AD203B41FA5}">
                      <a16:colId xmlns:a16="http://schemas.microsoft.com/office/drawing/2014/main" val="20000"/>
                    </a:ext>
                  </a:extLst>
                </a:gridCol>
                <a:gridCol w="1870075">
                  <a:extLst>
                    <a:ext uri="{9D8B030D-6E8A-4147-A177-3AD203B41FA5}">
                      <a16:colId xmlns:a16="http://schemas.microsoft.com/office/drawing/2014/main" val="20001"/>
                    </a:ext>
                  </a:extLst>
                </a:gridCol>
              </a:tblGrid>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a:ln>
                            <a:noFill/>
                          </a:ln>
                          <a:solidFill>
                            <a:schemeClr val="tx1"/>
                          </a:solidFill>
                          <a:effectLst/>
                          <a:latin typeface="HGPｺﾞｼｯｸE" pitchFamily="50" charset="-128"/>
                          <a:ea typeface="HGPｺﾞｼｯｸE" pitchFamily="50" charset="-128"/>
                        </a:rPr>
                        <a:t>住居系</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HGPｺﾞｼｯｸE" pitchFamily="50" charset="-128"/>
                          <a:ea typeface="HGPｺﾞｼｯｸE" pitchFamily="50" charset="-128"/>
                        </a:rPr>
                        <a:t>用途地域</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HGPｺﾞｼｯｸE" pitchFamily="50" charset="-128"/>
                          <a:ea typeface="HGPｺﾞｼｯｸE" pitchFamily="50" charset="-128"/>
                        </a:rPr>
                        <a:t>前面道路幅員（ｍ）</a:t>
                      </a:r>
                      <a:r>
                        <a:rPr kumimoji="1" lang="en-US" altLang="ja-JP" sz="1200" b="0" i="0" u="none" strike="noStrike" cap="none" normalizeH="0" baseline="0">
                          <a:ln>
                            <a:noFill/>
                          </a:ln>
                          <a:solidFill>
                            <a:schemeClr val="tx1"/>
                          </a:solidFill>
                          <a:effectLst/>
                          <a:latin typeface="HGPｺﾞｼｯｸE" pitchFamily="50" charset="-128"/>
                          <a:ea typeface="HGPｺﾞｼｯｸE" pitchFamily="50" charset="-128"/>
                        </a:rPr>
                        <a:t>×0.4</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HGPｺﾞｼｯｸE" pitchFamily="50" charset="-128"/>
                          <a:ea typeface="HGPｺﾞｼｯｸE" pitchFamily="50" charset="-128"/>
                        </a:rPr>
                        <a:t>（</a:t>
                      </a:r>
                      <a:r>
                        <a:rPr kumimoji="1" lang="en-US" altLang="ja-JP" sz="1200" b="0" i="0" u="none" strike="noStrike" cap="none" normalizeH="0" baseline="0">
                          <a:ln>
                            <a:noFill/>
                          </a:ln>
                          <a:solidFill>
                            <a:schemeClr val="tx1"/>
                          </a:solidFill>
                          <a:effectLst/>
                          <a:latin typeface="HGPｺﾞｼｯｸE" pitchFamily="50" charset="-128"/>
                          <a:ea typeface="HGPｺﾞｼｯｸE" pitchFamily="50" charset="-128"/>
                        </a:rPr>
                        <a:t>※0.6</a:t>
                      </a:r>
                      <a:r>
                        <a:rPr kumimoji="1" lang="ja-JP" altLang="en-US" sz="1200" b="0" i="0" u="none" strike="noStrike" cap="none" normalizeH="0" baseline="0">
                          <a:ln>
                            <a:noFill/>
                          </a:ln>
                          <a:solidFill>
                            <a:schemeClr val="tx1"/>
                          </a:solidFill>
                          <a:effectLst/>
                          <a:latin typeface="HGPｺﾞｼｯｸE" pitchFamily="50" charset="-128"/>
                          <a:ea typeface="HGPｺﾞｼｯｸE" pitchFamily="50" charset="-128"/>
                        </a:rPr>
                        <a:t>を選択可）</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80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a:ln>
                            <a:noFill/>
                          </a:ln>
                          <a:solidFill>
                            <a:schemeClr val="tx1"/>
                          </a:solidFill>
                          <a:effectLst/>
                          <a:latin typeface="HGPｺﾞｼｯｸE" pitchFamily="50" charset="-128"/>
                          <a:ea typeface="HGPｺﾞｼｯｸE" pitchFamily="50" charset="-128"/>
                        </a:rPr>
                        <a:t>非住居系</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a:ln>
                            <a:noFill/>
                          </a:ln>
                          <a:solidFill>
                            <a:schemeClr val="tx1"/>
                          </a:solidFill>
                          <a:effectLst/>
                          <a:latin typeface="HGPｺﾞｼｯｸE" pitchFamily="50" charset="-128"/>
                          <a:ea typeface="HGPｺﾞｼｯｸE" pitchFamily="50" charset="-128"/>
                        </a:rPr>
                        <a:t>用途地域</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HGPｺﾞｼｯｸE" pitchFamily="50" charset="-128"/>
                          <a:ea typeface="HGPｺﾞｼｯｸE" pitchFamily="50" charset="-128"/>
                        </a:rPr>
                        <a:t>前面道路幅員（ｍ）</a:t>
                      </a:r>
                      <a:r>
                        <a:rPr kumimoji="1" lang="en-US" altLang="ja-JP" sz="1200" b="0" i="0" u="none" strike="noStrike" cap="none" normalizeH="0" baseline="0">
                          <a:ln>
                            <a:noFill/>
                          </a:ln>
                          <a:solidFill>
                            <a:schemeClr val="tx1"/>
                          </a:solidFill>
                          <a:effectLst/>
                          <a:latin typeface="HGPｺﾞｼｯｸE" pitchFamily="50" charset="-128"/>
                          <a:ea typeface="HGPｺﾞｼｯｸE" pitchFamily="50" charset="-128"/>
                        </a:rPr>
                        <a:t>×0.6</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HGPｺﾞｼｯｸE" pitchFamily="50" charset="-128"/>
                          <a:ea typeface="HGPｺﾞｼｯｸE" pitchFamily="50" charset="-128"/>
                        </a:rPr>
                        <a:t>（</a:t>
                      </a:r>
                      <a:r>
                        <a:rPr kumimoji="1" lang="en-US" altLang="ja-JP" sz="1200" b="0" i="0" u="none" strike="noStrike" cap="none" normalizeH="0" baseline="0">
                          <a:ln>
                            <a:noFill/>
                          </a:ln>
                          <a:solidFill>
                            <a:schemeClr val="tx1"/>
                          </a:solidFill>
                          <a:effectLst/>
                          <a:latin typeface="HGPｺﾞｼｯｸE" pitchFamily="50" charset="-128"/>
                          <a:ea typeface="HGPｺﾞｼｯｸE" pitchFamily="50" charset="-128"/>
                        </a:rPr>
                        <a:t>※0.4</a:t>
                      </a:r>
                      <a:r>
                        <a:rPr kumimoji="1" lang="ja-JP" altLang="en-US" sz="1200" b="0" i="0" u="none" strike="noStrike" cap="none" normalizeH="0" baseline="0">
                          <a:ln>
                            <a:noFill/>
                          </a:ln>
                          <a:solidFill>
                            <a:schemeClr val="tx1"/>
                          </a:solidFill>
                          <a:effectLst/>
                          <a:latin typeface="HGPｺﾞｼｯｸE" pitchFamily="50" charset="-128"/>
                          <a:ea typeface="HGPｺﾞｼｯｸE" pitchFamily="50" charset="-128"/>
                        </a:rPr>
                        <a:t>、</a:t>
                      </a:r>
                      <a:r>
                        <a:rPr kumimoji="1" lang="en-US" altLang="ja-JP" sz="1200" b="0" i="0" u="none" strike="noStrike" cap="none" normalizeH="0" baseline="0">
                          <a:ln>
                            <a:noFill/>
                          </a:ln>
                          <a:solidFill>
                            <a:schemeClr val="tx1"/>
                          </a:solidFill>
                          <a:effectLst/>
                          <a:latin typeface="HGPｺﾞｼｯｸE" pitchFamily="50" charset="-128"/>
                          <a:ea typeface="HGPｺﾞｼｯｸE" pitchFamily="50" charset="-128"/>
                        </a:rPr>
                        <a:t>0.8</a:t>
                      </a:r>
                      <a:r>
                        <a:rPr kumimoji="1" lang="ja-JP" altLang="en-US" sz="1200" b="0" i="0" u="none" strike="noStrike" cap="none" normalizeH="0" baseline="0">
                          <a:ln>
                            <a:noFill/>
                          </a:ln>
                          <a:solidFill>
                            <a:schemeClr val="tx1"/>
                          </a:solidFill>
                          <a:effectLst/>
                          <a:latin typeface="HGPｺﾞｼｯｸE" pitchFamily="50" charset="-128"/>
                          <a:ea typeface="HGPｺﾞｼｯｸE" pitchFamily="50" charset="-128"/>
                        </a:rPr>
                        <a:t>を選択可）</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240" name="Line 41"/>
          <p:cNvSpPr>
            <a:spLocks noChangeShapeType="1"/>
          </p:cNvSpPr>
          <p:nvPr/>
        </p:nvSpPr>
        <p:spPr>
          <a:xfrm>
            <a:off x="0" y="624106"/>
            <a:ext cx="9144000" cy="0"/>
          </a:xfrm>
          <a:prstGeom prst="line">
            <a:avLst/>
          </a:prstGeom>
          <a:noFill/>
          <a:ln w="57150">
            <a:solidFill>
              <a:srgbClr val="002060"/>
            </a:solidFill>
            <a:round/>
            <a:headEnd/>
            <a:tailEnd/>
          </a:ln>
        </p:spPr>
        <p:txBody>
          <a:bodyPr/>
          <a:lstStyle/>
          <a:p>
            <a:endParaRPr lang="ja-JP"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 name="Rectangle 4"/>
          <p:cNvSpPr>
            <a:spLocks noChangeArrowheads="1"/>
          </p:cNvSpPr>
          <p:nvPr/>
        </p:nvSpPr>
        <p:spPr>
          <a:xfrm>
            <a:off x="0" y="-787916"/>
            <a:ext cx="184731" cy="369332"/>
          </a:xfrm>
          <a:prstGeom prst="rect">
            <a:avLst/>
          </a:prstGeom>
          <a:noFill/>
          <a:ln w="9525">
            <a:noFill/>
            <a:miter lim="800000"/>
            <a:headEnd/>
            <a:tailEnd/>
          </a:ln>
        </p:spPr>
        <p:txBody>
          <a:bodyPr wrap="none" anchor="ctr">
            <a:spAutoFit/>
          </a:bodyPr>
          <a:lstStyle/>
          <a:p>
            <a:endParaRPr lang="ja-JP" altLang="ja-JP"/>
          </a:p>
        </p:txBody>
      </p:sp>
      <p:sp>
        <p:nvSpPr>
          <p:cNvPr id="2243" name="Rectangle 6"/>
          <p:cNvSpPr>
            <a:spLocks noChangeArrowheads="1"/>
          </p:cNvSpPr>
          <p:nvPr/>
        </p:nvSpPr>
        <p:spPr>
          <a:xfrm>
            <a:off x="0" y="-787916"/>
            <a:ext cx="184731" cy="369332"/>
          </a:xfrm>
          <a:prstGeom prst="rect">
            <a:avLst/>
          </a:prstGeom>
          <a:noFill/>
          <a:ln w="9525">
            <a:noFill/>
            <a:miter lim="800000"/>
            <a:headEnd/>
            <a:tailEnd/>
          </a:ln>
        </p:spPr>
        <p:txBody>
          <a:bodyPr wrap="none" anchor="ctr">
            <a:spAutoFit/>
          </a:bodyPr>
          <a:lstStyle/>
          <a:p>
            <a:endParaRPr lang="ja-JP" altLang="ja-JP"/>
          </a:p>
        </p:txBody>
      </p:sp>
      <p:sp>
        <p:nvSpPr>
          <p:cNvPr id="2244" name="Rectangle 8"/>
          <p:cNvSpPr>
            <a:spLocks noChangeArrowheads="1"/>
          </p:cNvSpPr>
          <p:nvPr/>
        </p:nvSpPr>
        <p:spPr>
          <a:xfrm>
            <a:off x="0" y="-787916"/>
            <a:ext cx="184731" cy="369332"/>
          </a:xfrm>
          <a:prstGeom prst="rect">
            <a:avLst/>
          </a:prstGeom>
          <a:noFill/>
          <a:ln w="9525">
            <a:noFill/>
            <a:miter lim="800000"/>
            <a:headEnd/>
            <a:tailEnd/>
          </a:ln>
        </p:spPr>
        <p:txBody>
          <a:bodyPr wrap="none" anchor="ctr">
            <a:spAutoFit/>
          </a:bodyPr>
          <a:lstStyle/>
          <a:p>
            <a:endParaRPr lang="ja-JP" altLang="ja-JP"/>
          </a:p>
        </p:txBody>
      </p:sp>
      <p:sp>
        <p:nvSpPr>
          <p:cNvPr id="2245" name="Text Box 6"/>
          <p:cNvSpPr txBox="1">
            <a:spLocks noChangeArrowheads="1"/>
          </p:cNvSpPr>
          <p:nvPr/>
        </p:nvSpPr>
        <p:spPr>
          <a:xfrm>
            <a:off x="0" y="6"/>
            <a:ext cx="9144000" cy="646331"/>
          </a:xfrm>
          <a:prstGeom prst="rect">
            <a:avLst/>
          </a:prstGeom>
          <a:noFill/>
          <a:ln w="9525">
            <a:noFill/>
            <a:miter lim="800000"/>
            <a:headEnd/>
            <a:tailEnd/>
          </a:ln>
        </p:spPr>
        <p:txBody>
          <a:bodyPr wrap="square">
            <a:spAutoFit/>
          </a:bodyPr>
          <a:lstStyle/>
          <a:p>
            <a:r>
              <a:rPr lang="ja-JP" altLang="en-US" sz="3600" dirty="0"/>
              <a:t>用途地域における形態制限</a:t>
            </a:r>
          </a:p>
        </p:txBody>
      </p:sp>
      <p:sp>
        <p:nvSpPr>
          <p:cNvPr id="2246" name="Rectangle 5"/>
          <p:cNvSpPr>
            <a:spLocks noChangeArrowheads="1"/>
          </p:cNvSpPr>
          <p:nvPr/>
        </p:nvSpPr>
        <p:spPr>
          <a:xfrm>
            <a:off x="8675688" y="6524631"/>
            <a:ext cx="468312" cy="333375"/>
          </a:xfrm>
          <a:prstGeom prst="rect">
            <a:avLst/>
          </a:prstGeom>
          <a:noFill/>
          <a:ln w="38100">
            <a:noFill/>
            <a:prstDash val="dash"/>
            <a:miter lim="800000"/>
            <a:headEnd/>
            <a:tailEnd/>
          </a:ln>
        </p:spPr>
        <p:txBody>
          <a:bodyPr wrap="none" anchor="ctr"/>
          <a:lstStyle/>
          <a:p>
            <a:pPr algn="ctr"/>
            <a:fld id="{302D99BD-B5EF-4400-83F1-820EF99CB153}" type="slidenum">
              <a:rPr lang="en-US" altLang="ja-JP" sz="1400"/>
              <a:pPr algn="ctr"/>
              <a:t>23</a:t>
            </a:fld>
            <a:endParaRPr lang="en-US" altLang="ja-JP" sz="1400" dirty="0"/>
          </a:p>
        </p:txBody>
      </p:sp>
      <p:sp>
        <p:nvSpPr>
          <p:cNvPr id="2247" name="Line 41"/>
          <p:cNvSpPr>
            <a:spLocks noChangeShapeType="1"/>
          </p:cNvSpPr>
          <p:nvPr/>
        </p:nvSpPr>
        <p:spPr>
          <a:xfrm>
            <a:off x="0" y="624106"/>
            <a:ext cx="9144000" cy="0"/>
          </a:xfrm>
          <a:prstGeom prst="line">
            <a:avLst/>
          </a:prstGeom>
          <a:noFill/>
          <a:ln w="57150">
            <a:solidFill>
              <a:srgbClr val="002060"/>
            </a:solidFill>
            <a:round/>
            <a:headEnd/>
            <a:tailEnd/>
          </a:ln>
        </p:spPr>
        <p:txBody>
          <a:bodyPr/>
          <a:lstStyle/>
          <a:p>
            <a:endParaRPr lang="ja-JP" altLang="en-US"/>
          </a:p>
        </p:txBody>
      </p:sp>
      <p:sp>
        <p:nvSpPr>
          <p:cNvPr id="3" name="Rectangle 251">
            <a:extLst>
              <a:ext uri="{FF2B5EF4-FFF2-40B4-BE49-F238E27FC236}">
                <a16:creationId xmlns:a16="http://schemas.microsoft.com/office/drawing/2014/main" id="{94C1FB22-FAA3-93DF-82C7-F96AE5292253}"/>
              </a:ext>
            </a:extLst>
          </p:cNvPr>
          <p:cNvSpPr>
            <a:spLocks noChangeArrowheads="1"/>
          </p:cNvSpPr>
          <p:nvPr/>
        </p:nvSpPr>
        <p:spPr bwMode="auto">
          <a:xfrm>
            <a:off x="163514" y="5893771"/>
            <a:ext cx="8460000" cy="21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defRPr kumimoji="1">
                <a:solidFill>
                  <a:schemeClr val="tx1"/>
                </a:solidFill>
                <a:latin typeface="Times" panose="02020603050405020304" pitchFamily="18" charset="0"/>
                <a:ea typeface="ＭＳ Ｐゴシック" panose="020B0600070205080204" pitchFamily="50" charset="-128"/>
              </a:defRPr>
            </a:lvl1pPr>
            <a:lvl2pPr marL="742950" indent="-285750">
              <a:defRPr kumimoji="1">
                <a:solidFill>
                  <a:schemeClr val="tx1"/>
                </a:solidFill>
                <a:latin typeface="Times" panose="02020603050405020304" pitchFamily="18" charset="0"/>
                <a:ea typeface="ＭＳ Ｐゴシック" panose="020B0600070205080204" pitchFamily="50" charset="-128"/>
              </a:defRPr>
            </a:lvl2pPr>
            <a:lvl3pPr marL="1143000" indent="-228600">
              <a:defRPr kumimoji="1">
                <a:solidFill>
                  <a:schemeClr val="tx1"/>
                </a:solidFill>
                <a:latin typeface="Times" panose="02020603050405020304" pitchFamily="18" charset="0"/>
                <a:ea typeface="ＭＳ Ｐゴシック" panose="020B0600070205080204" pitchFamily="50" charset="-128"/>
              </a:defRPr>
            </a:lvl3pPr>
            <a:lvl4pPr marL="1600200" indent="-228600">
              <a:defRPr kumimoji="1">
                <a:solidFill>
                  <a:schemeClr val="tx1"/>
                </a:solidFill>
                <a:latin typeface="Times" panose="02020603050405020304" pitchFamily="18" charset="0"/>
                <a:ea typeface="ＭＳ Ｐゴシック" panose="020B0600070205080204" pitchFamily="50" charset="-128"/>
              </a:defRPr>
            </a:lvl4pPr>
            <a:lvl5pPr marL="2057400" indent="-228600">
              <a:defRPr kumimoji="1">
                <a:solidFill>
                  <a:schemeClr val="tx1"/>
                </a:solidFill>
                <a:latin typeface="Times"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imes"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imes"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imes"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imes"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用途地域の指定のない区域では、特定行政庁が土地利用の状況等を考慮し、当該区域を区分して都市計画審議会の議を経て指定</a:t>
            </a:r>
            <a:endPar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aphicFrame>
        <p:nvGraphicFramePr>
          <p:cNvPr id="4" name="表 2">
            <a:extLst>
              <a:ext uri="{FF2B5EF4-FFF2-40B4-BE49-F238E27FC236}">
                <a16:creationId xmlns:a16="http://schemas.microsoft.com/office/drawing/2014/main" id="{AAF50F35-091B-F7FF-7279-D6913F43CEE0}"/>
              </a:ext>
            </a:extLst>
          </p:cNvPr>
          <p:cNvGraphicFramePr>
            <a:graphicFrameLocks noGrp="1"/>
          </p:cNvGraphicFramePr>
          <p:nvPr/>
        </p:nvGraphicFramePr>
        <p:xfrm>
          <a:off x="163514" y="1054893"/>
          <a:ext cx="8746330" cy="4748213"/>
        </p:xfrm>
        <a:graphic>
          <a:graphicData uri="http://schemas.openxmlformats.org/drawingml/2006/table">
            <a:tbl>
              <a:tblPr/>
              <a:tblGrid>
                <a:gridCol w="1584000">
                  <a:extLst>
                    <a:ext uri="{9D8B030D-6E8A-4147-A177-3AD203B41FA5}">
                      <a16:colId xmlns:a16="http://schemas.microsoft.com/office/drawing/2014/main" val="20000"/>
                    </a:ext>
                  </a:extLst>
                </a:gridCol>
                <a:gridCol w="509410">
                  <a:extLst>
                    <a:ext uri="{9D8B030D-6E8A-4147-A177-3AD203B41FA5}">
                      <a16:colId xmlns:a16="http://schemas.microsoft.com/office/drawing/2014/main" val="20001"/>
                    </a:ext>
                  </a:extLst>
                </a:gridCol>
                <a:gridCol w="509410">
                  <a:extLst>
                    <a:ext uri="{9D8B030D-6E8A-4147-A177-3AD203B41FA5}">
                      <a16:colId xmlns:a16="http://schemas.microsoft.com/office/drawing/2014/main" val="20002"/>
                    </a:ext>
                  </a:extLst>
                </a:gridCol>
                <a:gridCol w="509410">
                  <a:extLst>
                    <a:ext uri="{9D8B030D-6E8A-4147-A177-3AD203B41FA5}">
                      <a16:colId xmlns:a16="http://schemas.microsoft.com/office/drawing/2014/main" val="20003"/>
                    </a:ext>
                  </a:extLst>
                </a:gridCol>
                <a:gridCol w="509410">
                  <a:extLst>
                    <a:ext uri="{9D8B030D-6E8A-4147-A177-3AD203B41FA5}">
                      <a16:colId xmlns:a16="http://schemas.microsoft.com/office/drawing/2014/main" val="20004"/>
                    </a:ext>
                  </a:extLst>
                </a:gridCol>
                <a:gridCol w="509410">
                  <a:extLst>
                    <a:ext uri="{9D8B030D-6E8A-4147-A177-3AD203B41FA5}">
                      <a16:colId xmlns:a16="http://schemas.microsoft.com/office/drawing/2014/main" val="20005"/>
                    </a:ext>
                  </a:extLst>
                </a:gridCol>
                <a:gridCol w="509410">
                  <a:extLst>
                    <a:ext uri="{9D8B030D-6E8A-4147-A177-3AD203B41FA5}">
                      <a16:colId xmlns:a16="http://schemas.microsoft.com/office/drawing/2014/main" val="20006"/>
                    </a:ext>
                  </a:extLst>
                </a:gridCol>
                <a:gridCol w="509410">
                  <a:extLst>
                    <a:ext uri="{9D8B030D-6E8A-4147-A177-3AD203B41FA5}">
                      <a16:colId xmlns:a16="http://schemas.microsoft.com/office/drawing/2014/main" val="20007"/>
                    </a:ext>
                  </a:extLst>
                </a:gridCol>
                <a:gridCol w="509410">
                  <a:extLst>
                    <a:ext uri="{9D8B030D-6E8A-4147-A177-3AD203B41FA5}">
                      <a16:colId xmlns:a16="http://schemas.microsoft.com/office/drawing/2014/main" val="20008"/>
                    </a:ext>
                  </a:extLst>
                </a:gridCol>
                <a:gridCol w="509410">
                  <a:extLst>
                    <a:ext uri="{9D8B030D-6E8A-4147-A177-3AD203B41FA5}">
                      <a16:colId xmlns:a16="http://schemas.microsoft.com/office/drawing/2014/main" val="20009"/>
                    </a:ext>
                  </a:extLst>
                </a:gridCol>
                <a:gridCol w="540000">
                  <a:extLst>
                    <a:ext uri="{9D8B030D-6E8A-4147-A177-3AD203B41FA5}">
                      <a16:colId xmlns:a16="http://schemas.microsoft.com/office/drawing/2014/main" val="20010"/>
                    </a:ext>
                  </a:extLst>
                </a:gridCol>
                <a:gridCol w="509410">
                  <a:extLst>
                    <a:ext uri="{9D8B030D-6E8A-4147-A177-3AD203B41FA5}">
                      <a16:colId xmlns:a16="http://schemas.microsoft.com/office/drawing/2014/main" val="20011"/>
                    </a:ext>
                  </a:extLst>
                </a:gridCol>
                <a:gridCol w="509410">
                  <a:extLst>
                    <a:ext uri="{9D8B030D-6E8A-4147-A177-3AD203B41FA5}">
                      <a16:colId xmlns:a16="http://schemas.microsoft.com/office/drawing/2014/main" val="20012"/>
                    </a:ext>
                  </a:extLst>
                </a:gridCol>
                <a:gridCol w="509410">
                  <a:extLst>
                    <a:ext uri="{9D8B030D-6E8A-4147-A177-3AD203B41FA5}">
                      <a16:colId xmlns:a16="http://schemas.microsoft.com/office/drawing/2014/main" val="20013"/>
                    </a:ext>
                  </a:extLst>
                </a:gridCol>
                <a:gridCol w="509410">
                  <a:extLst>
                    <a:ext uri="{9D8B030D-6E8A-4147-A177-3AD203B41FA5}">
                      <a16:colId xmlns:a16="http://schemas.microsoft.com/office/drawing/2014/main" val="20014"/>
                    </a:ext>
                  </a:extLst>
                </a:gridCol>
              </a:tblGrid>
              <a:tr h="1348086">
                <a:tc>
                  <a:txBody>
                    <a:bodyPr/>
                    <a:lstStyle/>
                    <a:p>
                      <a:pPr algn="ctr">
                        <a:lnSpc>
                          <a:spcPts val="1400"/>
                        </a:lnSpc>
                        <a:spcAft>
                          <a:spcPts val="0"/>
                        </a:spcAft>
                      </a:pPr>
                      <a:r>
                        <a:rPr lang="ja-JP" sz="1400" kern="100" dirty="0">
                          <a:effectLst/>
                          <a:latin typeface="Meiryo UI" panose="020B0604030504040204" pitchFamily="50" charset="-128"/>
                          <a:ea typeface="Meiryo UI" panose="020B0604030504040204" pitchFamily="50" charset="-128"/>
                          <a:cs typeface="Times New Roman" panose="02020603050405020304" pitchFamily="18" charset="0"/>
                        </a:rPr>
                        <a:t>用途地域</a:t>
                      </a:r>
                    </a:p>
                  </a:txBody>
                  <a:tcPr marL="6351" marR="6351"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gn="l">
                        <a:lnSpc>
                          <a:spcPts val="14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第一種低層住居専用地域</a:t>
                      </a:r>
                    </a:p>
                  </a:txBody>
                  <a:tcPr marL="6351" marR="6351" marT="72000" marB="72000" vert="eaVert" anchor="ctr">
                    <a:lnL w="1270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43A596"/>
                    </a:solidFill>
                  </a:tcPr>
                </a:tc>
                <a:tc>
                  <a:txBody>
                    <a:bodyPr/>
                    <a:lstStyle/>
                    <a:p>
                      <a:pPr algn="l">
                        <a:lnSpc>
                          <a:spcPts val="14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第二種低層住居専用地域</a:t>
                      </a:r>
                    </a:p>
                  </a:txBody>
                  <a:tcPr marL="6351" marR="6351" marT="72000" marB="72000" vert="eaVert"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67D5BD"/>
                    </a:solidFill>
                  </a:tcPr>
                </a:tc>
                <a:tc>
                  <a:txBody>
                    <a:bodyPr/>
                    <a:lstStyle/>
                    <a:p>
                      <a:pPr algn="l">
                        <a:lnSpc>
                          <a:spcPts val="14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第一種中高層住居専用地域</a:t>
                      </a:r>
                    </a:p>
                  </a:txBody>
                  <a:tcPr marL="6351" marR="6351" marT="72000" marB="72000" vert="eaVert"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A5D765"/>
                    </a:solidFill>
                  </a:tcPr>
                </a:tc>
                <a:tc>
                  <a:txBody>
                    <a:bodyPr/>
                    <a:lstStyle/>
                    <a:p>
                      <a:pPr algn="l">
                        <a:lnSpc>
                          <a:spcPts val="14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第二種中高層住居専用地域</a:t>
                      </a:r>
                    </a:p>
                  </a:txBody>
                  <a:tcPr marL="6351" marR="6351" marT="72000" marB="72000" vert="eaVert"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F8E293"/>
                    </a:solidFill>
                  </a:tcPr>
                </a:tc>
                <a:tc>
                  <a:txBody>
                    <a:bodyPr/>
                    <a:lstStyle/>
                    <a:p>
                      <a:pPr algn="l">
                        <a:lnSpc>
                          <a:spcPts val="14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第一種住居地域</a:t>
                      </a:r>
                    </a:p>
                  </a:txBody>
                  <a:tcPr marL="6351" marR="6351" marT="72000" marB="72000" vert="eaVert"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F2E366"/>
                    </a:solidFill>
                  </a:tcPr>
                </a:tc>
                <a:tc>
                  <a:txBody>
                    <a:bodyPr/>
                    <a:lstStyle/>
                    <a:p>
                      <a:pPr algn="l">
                        <a:lnSpc>
                          <a:spcPts val="14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第二種住居地域</a:t>
                      </a:r>
                    </a:p>
                  </a:txBody>
                  <a:tcPr marL="6351" marR="6351" marT="72000" marB="72000" vert="eaVert"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F4D79B"/>
                    </a:solidFill>
                  </a:tcPr>
                </a:tc>
                <a:tc>
                  <a:txBody>
                    <a:bodyPr/>
                    <a:lstStyle/>
                    <a:p>
                      <a:pPr algn="l">
                        <a:lnSpc>
                          <a:spcPts val="14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準住居地域</a:t>
                      </a:r>
                    </a:p>
                  </a:txBody>
                  <a:tcPr marL="6351" marR="6351" marT="72000" marB="72000" vert="eaVert"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F9B680"/>
                    </a:solidFill>
                  </a:tcPr>
                </a:tc>
                <a:tc>
                  <a:txBody>
                    <a:bodyPr/>
                    <a:lstStyle/>
                    <a:p>
                      <a:pPr algn="l">
                        <a:lnSpc>
                          <a:spcPts val="1400"/>
                        </a:lnSpc>
                        <a:spcAft>
                          <a:spcPts val="0"/>
                        </a:spcAft>
                      </a:pPr>
                      <a:r>
                        <a:rPr lang="ja-JP" altLang="en-US" sz="1200" kern="100" dirty="0">
                          <a:effectLst/>
                          <a:latin typeface="Meiryo UI" panose="020B0604030504040204" pitchFamily="50" charset="-128"/>
                          <a:ea typeface="Meiryo UI" panose="020B0604030504040204" pitchFamily="50" charset="-128"/>
                          <a:cs typeface="Times New Roman" panose="02020603050405020304" pitchFamily="18" charset="0"/>
                        </a:rPr>
                        <a:t>田園住居地域</a:t>
                      </a:r>
                      <a:endParaRPr 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51" marR="6351" marT="72000" marB="72000" vert="eaVert" anchor="ctr">
                    <a:lnL w="12700" cap="flat" cmpd="sng" algn="ctr">
                      <a:solidFill>
                        <a:srgbClr val="000000"/>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B17E4C"/>
                    </a:solidFill>
                  </a:tcPr>
                </a:tc>
                <a:tc>
                  <a:txBody>
                    <a:bodyPr/>
                    <a:lstStyle/>
                    <a:p>
                      <a:pPr algn="l">
                        <a:lnSpc>
                          <a:spcPts val="14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近隣商業地域</a:t>
                      </a:r>
                    </a:p>
                  </a:txBody>
                  <a:tcPr marL="6351" marR="6351" marT="72000" marB="72000" vert="eaVert" anchor="ctr">
                    <a:lnL w="12700" cap="flat" cmpd="sng" algn="ctr">
                      <a:solidFill>
                        <a:schemeClr val="tx1"/>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EFA4B8"/>
                    </a:solidFill>
                  </a:tcPr>
                </a:tc>
                <a:tc>
                  <a:txBody>
                    <a:bodyPr/>
                    <a:lstStyle/>
                    <a:p>
                      <a:pPr algn="l">
                        <a:lnSpc>
                          <a:spcPts val="14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商業地域</a:t>
                      </a:r>
                    </a:p>
                  </a:txBody>
                  <a:tcPr marL="6351" marR="6351" marT="72000" marB="72000" vert="eaVert"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EC524F"/>
                    </a:solidFill>
                  </a:tcPr>
                </a:tc>
                <a:tc>
                  <a:txBody>
                    <a:bodyPr/>
                    <a:lstStyle/>
                    <a:p>
                      <a:pPr algn="l">
                        <a:lnSpc>
                          <a:spcPts val="14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準工業地域</a:t>
                      </a:r>
                    </a:p>
                  </a:txBody>
                  <a:tcPr marL="6351" marR="6351" marT="72000" marB="72000" vert="eaVert"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B3A7CA"/>
                    </a:solidFill>
                  </a:tcPr>
                </a:tc>
                <a:tc>
                  <a:txBody>
                    <a:bodyPr/>
                    <a:lstStyle/>
                    <a:p>
                      <a:pPr algn="l">
                        <a:lnSpc>
                          <a:spcPts val="14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工業地域</a:t>
                      </a:r>
                    </a:p>
                  </a:txBody>
                  <a:tcPr marL="6351" marR="6351" marT="72000" marB="72000" vert="eaVert"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8ACFE3"/>
                    </a:solidFill>
                  </a:tcPr>
                </a:tc>
                <a:tc>
                  <a:txBody>
                    <a:bodyPr/>
                    <a:lstStyle/>
                    <a:p>
                      <a:pPr algn="l">
                        <a:lnSpc>
                          <a:spcPts val="14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工業専用地域</a:t>
                      </a:r>
                    </a:p>
                  </a:txBody>
                  <a:tcPr marL="6351" marR="6351" marT="72000" marB="72000" vert="eaVert"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33A0C7"/>
                    </a:solidFill>
                  </a:tcPr>
                </a:tc>
                <a:tc>
                  <a:txBody>
                    <a:bodyPr/>
                    <a:lstStyle/>
                    <a:p>
                      <a:pPr algn="l">
                        <a:lnSpc>
                          <a:spcPts val="14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用途地域の指定のない区域</a:t>
                      </a:r>
                    </a:p>
                  </a:txBody>
                  <a:tcPr marL="6351" marR="6351" marT="72000" marB="72000" vert="eaVert" anchor="ctr">
                    <a:lnL w="1270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10000"/>
                  </a:ext>
                </a:extLst>
              </a:tr>
              <a:tr h="2309016">
                <a:tc>
                  <a:txBody>
                    <a:bodyPr/>
                    <a:lstStyle/>
                    <a:p>
                      <a:pPr algn="ctr">
                        <a:lnSpc>
                          <a:spcPct val="100000"/>
                        </a:lnSpc>
                        <a:spcAft>
                          <a:spcPts val="0"/>
                        </a:spcAft>
                      </a:pPr>
                      <a:r>
                        <a:rPr lang="ja-JP" altLang="en-US" sz="1400" kern="100" dirty="0">
                          <a:effectLst/>
                          <a:latin typeface="Meiryo UI" panose="020B0604030504040204" pitchFamily="50" charset="-128"/>
                          <a:ea typeface="Meiryo UI" panose="020B0604030504040204" pitchFamily="50" charset="-128"/>
                          <a:cs typeface="Times New Roman" panose="02020603050405020304" pitchFamily="18" charset="0"/>
                        </a:rPr>
                        <a:t>容積率（％）</a:t>
                      </a:r>
                      <a:endPar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400"/>
                        </a:lnSpc>
                        <a:spcAft>
                          <a:spcPts val="0"/>
                        </a:spcAft>
                      </a:pPr>
                      <a:endPar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51" marR="6351"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50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60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80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100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150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200</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51" marR="6351"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ts val="1400"/>
                        </a:lnSpc>
                        <a:spcAft>
                          <a:spcPts val="0"/>
                        </a:spcAft>
                      </a:pP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350" marR="6350" marT="635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100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150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200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300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400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500</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51" marR="6351" marT="72000" marB="72000" anchor="ctr">
                    <a:lnL w="12700" cap="flat" cmpd="sng" algn="ctr">
                      <a:solidFill>
                        <a:srgbClr val="000000"/>
                      </a:solidFill>
                      <a:prstDash val="dot"/>
                      <a:round/>
                      <a:headEnd type="none" w="med" len="med"/>
                      <a:tailEnd type="none" w="med" len="med"/>
                    </a:lnL>
                    <a:lnR w="12700" cap="flat" cmpd="sng" algn="ctr">
                      <a:solidFill>
                        <a:schemeClr val="tx1"/>
                      </a:solidFill>
                      <a:prstDash val="dot"/>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ts val="1400"/>
                        </a:lnSpc>
                        <a:spcAft>
                          <a:spcPts val="0"/>
                        </a:spcAft>
                      </a:pP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350" marR="6350" marT="635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ts val="1400"/>
                        </a:lnSpc>
                        <a:spcAft>
                          <a:spcPts val="0"/>
                        </a:spcAft>
                      </a:pP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350" marR="6350" marT="635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ts val="1400"/>
                        </a:lnSpc>
                        <a:spcAft>
                          <a:spcPts val="0"/>
                        </a:spcAft>
                      </a:pP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350" marR="6350" marT="635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ts val="1400"/>
                        </a:lnSpc>
                        <a:spcAft>
                          <a:spcPts val="0"/>
                        </a:spcAft>
                      </a:pP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350" marR="6350" marT="635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50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60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80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100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150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200</a:t>
                      </a:r>
                      <a:endParaRPr lang="ja-JP" alt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51" marR="6351" marT="72000" marB="72000"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100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150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200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300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400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500</a:t>
                      </a:r>
                      <a:endParaRPr lang="ja-JP" alt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51" marR="6351" marT="72000" marB="72000" anchor="ctr">
                    <a:lnL w="12700" cap="flat" cmpd="sng" algn="ctr">
                      <a:solidFill>
                        <a:schemeClr val="tx1"/>
                      </a:solidFill>
                      <a:prstDash val="dot"/>
                      <a:round/>
                      <a:headEnd type="none" w="med" len="med"/>
                      <a:tailEnd type="none" w="med" len="med"/>
                    </a:lnL>
                    <a:lnR w="12700" cap="flat" cmpd="sng" algn="ctr">
                      <a:solidFill>
                        <a:srgbClr val="000000"/>
                      </a:solidFill>
                      <a:prstDash val="dot"/>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200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300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400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500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600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700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800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900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1,000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1,100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1,200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1,300</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51" marR="6351" marT="72000" marB="7200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100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150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200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300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400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500</a:t>
                      </a:r>
                      <a:endParaRPr lang="ja-JP" alt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51" marR="6351" marT="72000" marB="7200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100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150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200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300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400</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51" marR="6351" marT="72000" marB="7200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lnSpc>
                          <a:spcPts val="1400"/>
                        </a:lnSpc>
                        <a:spcAft>
                          <a:spcPts val="0"/>
                        </a:spcAft>
                      </a:pP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350" marR="6350" marT="635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(50)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(80)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(100)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(200)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(300)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(400)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51" marR="6351" marT="72000" marB="72000" anchor="ctr">
                    <a:lnL w="1270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91111">
                <a:tc>
                  <a:txBody>
                    <a:bodyPr/>
                    <a:lstStyle/>
                    <a:p>
                      <a:pPr algn="ctr">
                        <a:lnSpc>
                          <a:spcPts val="1400"/>
                        </a:lnSpc>
                        <a:spcAft>
                          <a:spcPts val="0"/>
                        </a:spcAft>
                      </a:pPr>
                      <a:r>
                        <a:rPr lang="ja-JP" altLang="en-US" sz="1400" kern="100" dirty="0">
                          <a:effectLst/>
                          <a:latin typeface="Meiryo UI" panose="020B0604030504040204" pitchFamily="50" charset="-128"/>
                          <a:ea typeface="Meiryo UI" panose="020B0604030504040204" pitchFamily="50" charset="-128"/>
                          <a:cs typeface="Times New Roman" panose="02020603050405020304" pitchFamily="18" charset="0"/>
                        </a:rPr>
                        <a:t>建蔽率（％）</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51" marR="6351" marT="634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4">
                  <a:txBody>
                    <a:bodyPr/>
                    <a:lstStyle/>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30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40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50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60</a:t>
                      </a:r>
                    </a:p>
                  </a:txBody>
                  <a:tcPr marL="6351" marR="6351" marT="6349" marB="0" anchor="ctr">
                    <a:lnL w="1270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pPr algn="ctr">
                        <a:lnSpc>
                          <a:spcPts val="1400"/>
                        </a:lnSpc>
                        <a:spcAft>
                          <a:spcPts val="0"/>
                        </a:spcAft>
                      </a:pP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350" marR="6350" marT="635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pPr algn="ctr">
                        <a:lnSpc>
                          <a:spcPts val="1400"/>
                        </a:lnSpc>
                        <a:spcAft>
                          <a:spcPts val="0"/>
                        </a:spcAft>
                      </a:pP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350" marR="6350" marT="635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pPr algn="ctr">
                        <a:lnSpc>
                          <a:spcPts val="1400"/>
                        </a:lnSpc>
                        <a:spcAft>
                          <a:spcPts val="0"/>
                        </a:spcAft>
                      </a:pP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350" marR="6350" marT="635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3">
                  <a:txBody>
                    <a:bodyPr/>
                    <a:lstStyle/>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50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60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80</a:t>
                      </a:r>
                    </a:p>
                  </a:txBody>
                  <a:tcPr marL="6351" marR="6351" marT="6349"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pPr algn="ctr">
                        <a:lnSpc>
                          <a:spcPts val="1400"/>
                        </a:lnSpc>
                        <a:spcAft>
                          <a:spcPts val="0"/>
                        </a:spcAft>
                      </a:pP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350" marR="6350" marT="635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pPr algn="ctr">
                        <a:lnSpc>
                          <a:spcPts val="1400"/>
                        </a:lnSpc>
                        <a:spcAft>
                          <a:spcPts val="0"/>
                        </a:spcAft>
                      </a:pP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350" marR="6350" marT="635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30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40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50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60</a:t>
                      </a:r>
                      <a:endParaRPr lang="ja-JP" alt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51" marR="6351" marT="6349"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60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80</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51" marR="6351" marT="6349" marB="0" anchor="ctr">
                    <a:lnL w="1270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80</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51" marR="6351" marT="6349" marB="0" anchor="ctr">
                    <a:lnL w="1270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50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60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80</a:t>
                      </a:r>
                      <a:endParaRPr lang="ja-JP" alt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51" marR="6351" marT="6349"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50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60</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51" marR="6351" marT="6349"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30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40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50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60</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51" marR="6351" marT="6349"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30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40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50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60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70</a:t>
                      </a:r>
                    </a:p>
                    <a:p>
                      <a:pPr algn="ctr">
                        <a:lnSpc>
                          <a:spcPts val="1400"/>
                        </a:lnSpc>
                        <a:spcAft>
                          <a:spcPts val="0"/>
                        </a:spcAft>
                      </a:pPr>
                      <a:r>
                        <a:rPr lang="en-US" altLang="ja-JP" sz="1400" kern="100" dirty="0">
                          <a:effectLst/>
                          <a:latin typeface="Meiryo UI" panose="020B0604030504040204" pitchFamily="50" charset="-128"/>
                          <a:ea typeface="Meiryo UI" panose="020B0604030504040204" pitchFamily="50" charset="-128"/>
                          <a:cs typeface="Times New Roman" panose="02020603050405020304" pitchFamily="18" charset="0"/>
                        </a:rPr>
                        <a:t>※</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51" marR="6351" marT="6349" marB="0" anchor="ctr">
                    <a:lnL w="1270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 name="Text Box 2"/>
          <p:cNvSpPr txBox="1">
            <a:spLocks noChangeArrowheads="1"/>
          </p:cNvSpPr>
          <p:nvPr/>
        </p:nvSpPr>
        <p:spPr>
          <a:xfrm>
            <a:off x="9403" y="2062"/>
            <a:ext cx="6388100" cy="646331"/>
          </a:xfrm>
          <a:prstGeom prst="rect">
            <a:avLst/>
          </a:prstGeom>
          <a:noFill/>
          <a:ln w="9525">
            <a:noFill/>
            <a:miter lim="800000"/>
            <a:headEnd/>
            <a:tailEnd/>
          </a:ln>
        </p:spPr>
        <p:txBody>
          <a:bodyPr>
            <a:spAutoFit/>
          </a:bodyPr>
          <a:lstStyle/>
          <a:p>
            <a:r>
              <a:rPr lang="ja-JP" altLang="en-US" sz="3600" dirty="0"/>
              <a:t>用途地域における形態制限</a:t>
            </a:r>
          </a:p>
        </p:txBody>
      </p:sp>
      <p:sp>
        <p:nvSpPr>
          <p:cNvPr id="2253" name="Rectangle 14"/>
          <p:cNvSpPr>
            <a:spLocks noChangeArrowheads="1"/>
          </p:cNvSpPr>
          <p:nvPr/>
        </p:nvSpPr>
        <p:spPr>
          <a:xfrm>
            <a:off x="8675688" y="6524631"/>
            <a:ext cx="468312" cy="333375"/>
          </a:xfrm>
          <a:prstGeom prst="rect">
            <a:avLst/>
          </a:prstGeom>
          <a:noFill/>
          <a:ln w="38100">
            <a:noFill/>
            <a:prstDash val="dash"/>
            <a:miter lim="800000"/>
            <a:headEnd/>
            <a:tailEnd/>
          </a:ln>
        </p:spPr>
        <p:txBody>
          <a:bodyPr wrap="none" anchor="ctr"/>
          <a:lstStyle/>
          <a:p>
            <a:pPr algn="ctr"/>
            <a:fld id="{932CEBB9-F042-4B39-BDF8-D33E9ADCF8BB}" type="slidenum">
              <a:rPr lang="en-US" altLang="ja-JP" sz="1400"/>
              <a:pPr algn="ctr"/>
              <a:t>24</a:t>
            </a:fld>
            <a:endParaRPr lang="en-US" altLang="ja-JP" sz="1400" dirty="0"/>
          </a:p>
        </p:txBody>
      </p:sp>
      <p:sp>
        <p:nvSpPr>
          <p:cNvPr id="2254" name="Line 17"/>
          <p:cNvSpPr>
            <a:spLocks noChangeShapeType="1"/>
          </p:cNvSpPr>
          <p:nvPr/>
        </p:nvSpPr>
        <p:spPr>
          <a:xfrm>
            <a:off x="4" y="620688"/>
            <a:ext cx="9175179" cy="0"/>
          </a:xfrm>
          <a:prstGeom prst="line">
            <a:avLst/>
          </a:prstGeom>
          <a:noFill/>
          <a:ln w="57150">
            <a:solidFill>
              <a:srgbClr val="002060"/>
            </a:solidFill>
            <a:round/>
            <a:headEnd/>
            <a:tailEnd/>
          </a:ln>
        </p:spPr>
        <p:txBody>
          <a:bodyPr/>
          <a:lstStyle/>
          <a:p>
            <a:endParaRPr lang="ja-JP" altLang="en-US"/>
          </a:p>
        </p:txBody>
      </p:sp>
      <p:sp>
        <p:nvSpPr>
          <p:cNvPr id="2255" name="Rectangle 4"/>
          <p:cNvSpPr>
            <a:spLocks noChangeArrowheads="1"/>
          </p:cNvSpPr>
          <p:nvPr/>
        </p:nvSpPr>
        <p:spPr>
          <a:xfrm>
            <a:off x="39482" y="1393455"/>
            <a:ext cx="2539157" cy="276999"/>
          </a:xfrm>
          <a:prstGeom prst="rect">
            <a:avLst/>
          </a:prstGeom>
          <a:noFill/>
          <a:ln w="12700">
            <a:noFill/>
            <a:miter lim="800000"/>
            <a:headEnd/>
            <a:tailEnd/>
          </a:ln>
        </p:spPr>
        <p:txBody>
          <a:bodyPr wrap="none" lIns="0" tIns="0" rIns="0" bIns="0">
            <a:spAutoFit/>
          </a:bodyPr>
          <a:lstStyle/>
          <a:p>
            <a:r>
              <a:rPr lang="en-US" altLang="ja-JP" b="0" dirty="0">
                <a:latin typeface="Century" charset="0"/>
              </a:rPr>
              <a:t>●</a:t>
            </a:r>
            <a:r>
              <a:rPr lang="ja-JP" altLang="en-US" b="0" dirty="0">
                <a:latin typeface="Century" charset="0"/>
              </a:rPr>
              <a:t>住居系用途地域の場合</a:t>
            </a:r>
            <a:endParaRPr lang="ja-JP" altLang="en-US" b="0" dirty="0"/>
          </a:p>
        </p:txBody>
      </p:sp>
      <p:sp>
        <p:nvSpPr>
          <p:cNvPr id="2256" name="Rectangle 5"/>
          <p:cNvSpPr>
            <a:spLocks noChangeArrowheads="1"/>
          </p:cNvSpPr>
          <p:nvPr/>
        </p:nvSpPr>
        <p:spPr>
          <a:xfrm>
            <a:off x="6142158" y="1440679"/>
            <a:ext cx="1598194" cy="276999"/>
          </a:xfrm>
          <a:prstGeom prst="rect">
            <a:avLst/>
          </a:prstGeom>
          <a:noFill/>
          <a:ln w="12700">
            <a:noFill/>
            <a:miter lim="800000"/>
            <a:headEnd/>
            <a:tailEnd/>
          </a:ln>
        </p:spPr>
        <p:txBody>
          <a:bodyPr wrap="none" lIns="0" tIns="0" rIns="0" bIns="0">
            <a:spAutoFit/>
          </a:bodyPr>
          <a:lstStyle/>
          <a:p>
            <a:r>
              <a:rPr lang="en-US" altLang="ja-JP" b="0" dirty="0">
                <a:latin typeface="Century" charset="0"/>
              </a:rPr>
              <a:t>●</a:t>
            </a:r>
            <a:r>
              <a:rPr lang="ja-JP" altLang="en-US" b="0" dirty="0">
                <a:latin typeface="Century" charset="0"/>
              </a:rPr>
              <a:t>その他の場合</a:t>
            </a:r>
            <a:endParaRPr lang="ja-JP" altLang="en-US" b="0" dirty="0"/>
          </a:p>
        </p:txBody>
      </p:sp>
      <p:sp>
        <p:nvSpPr>
          <p:cNvPr id="2257" name="Rectangle 6"/>
          <p:cNvSpPr>
            <a:spLocks noChangeArrowheads="1"/>
          </p:cNvSpPr>
          <p:nvPr/>
        </p:nvSpPr>
        <p:spPr>
          <a:xfrm>
            <a:off x="3060105" y="1393455"/>
            <a:ext cx="2808039" cy="553998"/>
          </a:xfrm>
          <a:prstGeom prst="rect">
            <a:avLst/>
          </a:prstGeom>
          <a:noFill/>
          <a:ln w="12700">
            <a:noFill/>
            <a:miter lim="800000"/>
            <a:headEnd/>
            <a:tailEnd/>
          </a:ln>
        </p:spPr>
        <p:txBody>
          <a:bodyPr wrap="square" lIns="0" tIns="0" rIns="0" bIns="0">
            <a:spAutoFit/>
          </a:bodyPr>
          <a:lstStyle/>
          <a:p>
            <a:pPr marL="268288" indent="-268288"/>
            <a:r>
              <a:rPr lang="en-US" altLang="ja-JP" b="0" dirty="0">
                <a:latin typeface="Century" charset="0"/>
              </a:rPr>
              <a:t>●</a:t>
            </a:r>
            <a:r>
              <a:rPr lang="ja-JP" altLang="en-US" b="0" dirty="0">
                <a:latin typeface="Century" charset="0"/>
              </a:rPr>
              <a:t>住居専用地域・田園住居地域の場合</a:t>
            </a:r>
            <a:endParaRPr lang="ja-JP" altLang="en-US" b="0" dirty="0"/>
          </a:p>
        </p:txBody>
      </p:sp>
      <p:sp>
        <p:nvSpPr>
          <p:cNvPr id="2258" name="Text Box 7"/>
          <p:cNvSpPr txBox="1">
            <a:spLocks noChangeArrowheads="1"/>
          </p:cNvSpPr>
          <p:nvPr/>
        </p:nvSpPr>
        <p:spPr>
          <a:xfrm>
            <a:off x="6300192" y="5304110"/>
            <a:ext cx="2592288" cy="1077218"/>
          </a:xfrm>
          <a:prstGeom prst="rect">
            <a:avLst/>
          </a:prstGeom>
          <a:solidFill>
            <a:srgbClr val="FFFFFF"/>
          </a:solidFill>
          <a:ln w="9525">
            <a:noFill/>
            <a:miter lim="800000"/>
            <a:headEnd/>
            <a:tailEnd/>
          </a:ln>
        </p:spPr>
        <p:txBody>
          <a:bodyPr wrap="square" lIns="0" tIns="0" rIns="0" bIns="0">
            <a:spAutoFit/>
          </a:bodyPr>
          <a:lstStyle/>
          <a:p>
            <a:pPr marL="180975" indent="-180975" algn="just"/>
            <a:r>
              <a:rPr lang="en-US" altLang="ja-JP" sz="1000" b="0" dirty="0">
                <a:latin typeface="ＭＳ Ｐゴシック" charset="-128"/>
              </a:rPr>
              <a:t>※</a:t>
            </a:r>
            <a:r>
              <a:rPr lang="ja-JP" altLang="en-US" sz="1000" b="0" dirty="0">
                <a:latin typeface="ＭＳ Ｐゴシック" charset="-128"/>
              </a:rPr>
              <a:t>　特定行政庁が都市計画審議会の議を経て指定する地域では、</a:t>
            </a:r>
            <a:r>
              <a:rPr lang="en-US" altLang="ja-JP" sz="1000" b="0" dirty="0">
                <a:latin typeface="ＭＳ Ｐゴシック" charset="-128"/>
              </a:rPr>
              <a:t>1.5</a:t>
            </a:r>
            <a:r>
              <a:rPr lang="ja-JP" altLang="en-US" sz="1000" b="0" dirty="0">
                <a:latin typeface="ＭＳ Ｐゴシック" charset="-128"/>
              </a:rPr>
              <a:t>を指定することも可。</a:t>
            </a:r>
          </a:p>
          <a:p>
            <a:pPr marL="180975" indent="-180975" algn="just"/>
            <a:r>
              <a:rPr lang="ja-JP" altLang="en-US" sz="1000" b="0" dirty="0">
                <a:latin typeface="ＭＳ Ｐゴシック" charset="-128"/>
              </a:rPr>
              <a:t>☆　特定行政庁が都市計画審議会の議を経て指定する地域では、それぞれ</a:t>
            </a:r>
            <a:r>
              <a:rPr lang="en-US" altLang="ja-JP" sz="1000" b="0" dirty="0">
                <a:latin typeface="ＭＳ Ｐゴシック" charset="-128"/>
              </a:rPr>
              <a:t>1.5</a:t>
            </a:r>
            <a:r>
              <a:rPr lang="ja-JP" altLang="en-US" sz="1000" b="0" dirty="0" err="1">
                <a:latin typeface="ＭＳ Ｐゴシック" charset="-128"/>
              </a:rPr>
              <a:t>、</a:t>
            </a:r>
            <a:r>
              <a:rPr lang="en-US" altLang="ja-JP" sz="1000" b="0" dirty="0">
                <a:latin typeface="ＭＳ Ｐゴシック" charset="-128"/>
              </a:rPr>
              <a:t>31m</a:t>
            </a:r>
            <a:r>
              <a:rPr lang="ja-JP" altLang="en-US" sz="1000" b="0" dirty="0">
                <a:latin typeface="ＭＳ Ｐゴシック" charset="-128"/>
              </a:rPr>
              <a:t>を指定することも可。</a:t>
            </a:r>
          </a:p>
          <a:p>
            <a:pPr marL="180975" indent="-180975" algn="just"/>
            <a:r>
              <a:rPr lang="ja-JP" altLang="en-US" sz="1000" b="0" dirty="0">
                <a:latin typeface="ＭＳ Ｐゴシック" charset="-128"/>
              </a:rPr>
              <a:t>★　特定行政庁が都市計画審議会の議を経て指定する地域では、適用除外とすることも可。</a:t>
            </a:r>
          </a:p>
        </p:txBody>
      </p:sp>
      <p:pic>
        <p:nvPicPr>
          <p:cNvPr id="2259" name="Picture 9"/>
          <p:cNvPicPr>
            <a:picLocks noChangeAspect="1" noChangeArrowheads="1"/>
          </p:cNvPicPr>
          <p:nvPr/>
        </p:nvPicPr>
        <p:blipFill>
          <a:blip r:embed="rId2"/>
          <a:stretch>
            <a:fillRect/>
          </a:stretch>
        </p:blipFill>
        <p:spPr>
          <a:xfrm>
            <a:off x="148357" y="1780093"/>
            <a:ext cx="2911475" cy="1916112"/>
          </a:xfrm>
          <a:prstGeom prst="rect">
            <a:avLst/>
          </a:prstGeom>
          <a:noFill/>
          <a:ln w="9525">
            <a:noFill/>
            <a:miter lim="800000"/>
            <a:headEnd/>
            <a:tailEnd/>
          </a:ln>
        </p:spPr>
      </p:pic>
      <p:pic>
        <p:nvPicPr>
          <p:cNvPr id="2260" name="Picture 10"/>
          <p:cNvPicPr>
            <a:picLocks noChangeAspect="1" noChangeArrowheads="1"/>
          </p:cNvPicPr>
          <p:nvPr/>
        </p:nvPicPr>
        <p:blipFill>
          <a:blip r:embed="rId3"/>
          <a:stretch>
            <a:fillRect/>
          </a:stretch>
        </p:blipFill>
        <p:spPr>
          <a:xfrm>
            <a:off x="6228184" y="1772816"/>
            <a:ext cx="2881313" cy="3363913"/>
          </a:xfrm>
          <a:prstGeom prst="rect">
            <a:avLst/>
          </a:prstGeom>
          <a:noFill/>
          <a:ln w="9525">
            <a:noFill/>
            <a:miter lim="800000"/>
            <a:headEnd/>
            <a:tailEnd/>
          </a:ln>
        </p:spPr>
      </p:pic>
      <p:pic>
        <p:nvPicPr>
          <p:cNvPr id="2261" name="Picture 11"/>
          <p:cNvPicPr>
            <a:picLocks noChangeAspect="1" noChangeArrowheads="1"/>
          </p:cNvPicPr>
          <p:nvPr/>
        </p:nvPicPr>
        <p:blipFill>
          <a:blip r:embed="rId4"/>
          <a:stretch>
            <a:fillRect/>
          </a:stretch>
        </p:blipFill>
        <p:spPr>
          <a:xfrm>
            <a:off x="3177902" y="2060848"/>
            <a:ext cx="2762250" cy="1625600"/>
          </a:xfrm>
          <a:prstGeom prst="rect">
            <a:avLst/>
          </a:prstGeom>
          <a:noFill/>
          <a:ln w="9525">
            <a:noFill/>
            <a:miter lim="800000"/>
            <a:headEnd/>
            <a:tailEnd/>
          </a:ln>
        </p:spPr>
      </p:pic>
      <p:graphicFrame>
        <p:nvGraphicFramePr>
          <p:cNvPr id="2262" name="表 22"/>
          <p:cNvGraphicFramePr>
            <a:graphicFrameLocks noGrp="1"/>
          </p:cNvGraphicFramePr>
          <p:nvPr>
            <p:extLst>
              <p:ext uri="{D42A27DB-BD31-4B8C-83A1-F6EECF244321}">
                <p14:modId xmlns:p14="http://schemas.microsoft.com/office/powerpoint/2010/main" val="364405168"/>
              </p:ext>
            </p:extLst>
          </p:nvPr>
        </p:nvGraphicFramePr>
        <p:xfrm>
          <a:off x="179512" y="4149080"/>
          <a:ext cx="5688632" cy="2256155"/>
        </p:xfrm>
        <a:graphic>
          <a:graphicData uri="http://schemas.openxmlformats.org/drawingml/2006/table">
            <a:tbl>
              <a:tblPr>
                <a:tableStyleId>{5C22544A-7EE6-4342-B048-85BDC9FD1C3A}</a:tableStyleId>
              </a:tblPr>
              <a:tblGrid>
                <a:gridCol w="1021997">
                  <a:extLst>
                    <a:ext uri="{9D8B030D-6E8A-4147-A177-3AD203B41FA5}">
                      <a16:colId xmlns:a16="http://schemas.microsoft.com/office/drawing/2014/main" val="20000"/>
                    </a:ext>
                  </a:extLst>
                </a:gridCol>
                <a:gridCol w="1570291">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gridCol w="1368152">
                  <a:extLst>
                    <a:ext uri="{9D8B030D-6E8A-4147-A177-3AD203B41FA5}">
                      <a16:colId xmlns:a16="http://schemas.microsoft.com/office/drawing/2014/main" val="20003"/>
                    </a:ext>
                  </a:extLst>
                </a:gridCol>
              </a:tblGrid>
              <a:tr h="70485">
                <a:tc>
                  <a:txBody>
                    <a:bodyPr/>
                    <a:lstStyle/>
                    <a:p>
                      <a:pPr algn="ctr">
                        <a:spcAft>
                          <a:spcPts val="0"/>
                        </a:spcAft>
                      </a:pPr>
                      <a:r>
                        <a:rPr lang="ja-JP" sz="1100" spc="-20" dirty="0">
                          <a:effectLst/>
                          <a:latin typeface="+mj-ea"/>
                          <a:ea typeface="+mj-ea"/>
                        </a:rPr>
                        <a:t>規制内容</a:t>
                      </a:r>
                      <a:endParaRPr lang="ja-JP" sz="1100" spc="-20" dirty="0">
                        <a:effectLst/>
                        <a:latin typeface="+mj-ea"/>
                        <a:ea typeface="+mj-ea"/>
                        <a:cs typeface="Times New Roman" panose="02020603050405020304" pitchFamily="18" charset="0"/>
                      </a:endParaRPr>
                    </a:p>
                  </a:txBody>
                  <a:tcPr marL="62865" marR="62865"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ja-JP" sz="1100" spc="-20">
                          <a:effectLst/>
                          <a:latin typeface="+mj-ea"/>
                          <a:ea typeface="+mj-ea"/>
                        </a:rPr>
                        <a:t>用 途 地 域</a:t>
                      </a:r>
                      <a:endParaRPr lang="ja-JP" sz="1100" spc="-20">
                        <a:effectLst/>
                        <a:latin typeface="+mj-ea"/>
                        <a:ea typeface="+mj-ea"/>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spcAft>
                          <a:spcPts val="0"/>
                        </a:spcAft>
                      </a:pPr>
                      <a:r>
                        <a:rPr lang="ja-JP" sz="1100" spc="-20">
                          <a:effectLst/>
                          <a:latin typeface="+mj-ea"/>
                          <a:ea typeface="+mj-ea"/>
                        </a:rPr>
                        <a:t>制　限　数　値</a:t>
                      </a:r>
                      <a:endParaRPr lang="ja-JP" sz="1100" spc="-20">
                        <a:effectLst/>
                        <a:latin typeface="+mj-ea"/>
                        <a:ea typeface="+mj-ea"/>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10000"/>
                  </a:ext>
                </a:extLst>
              </a:tr>
              <a:tr h="204470">
                <a:tc rowSpan="4">
                  <a:txBody>
                    <a:bodyPr/>
                    <a:lstStyle/>
                    <a:p>
                      <a:pPr algn="just">
                        <a:spcAft>
                          <a:spcPts val="0"/>
                        </a:spcAft>
                      </a:pPr>
                      <a:r>
                        <a:rPr lang="ja-JP" sz="1100" spc="-20" dirty="0">
                          <a:effectLst/>
                          <a:latin typeface="+mj-ea"/>
                          <a:ea typeface="+mj-ea"/>
                        </a:rPr>
                        <a:t>前面道路斜線</a:t>
                      </a:r>
                    </a:p>
                    <a:p>
                      <a:pPr algn="just">
                        <a:spcAft>
                          <a:spcPts val="0"/>
                        </a:spcAft>
                      </a:pPr>
                      <a:r>
                        <a:rPr lang="en-US" sz="1100" spc="-20" dirty="0">
                          <a:effectLst/>
                          <a:latin typeface="+mj-ea"/>
                          <a:ea typeface="+mj-ea"/>
                        </a:rPr>
                        <a:t>(</a:t>
                      </a:r>
                      <a:r>
                        <a:rPr lang="ja-JP" sz="1100" spc="-20" dirty="0">
                          <a:effectLst/>
                          <a:latin typeface="+mj-ea"/>
                          <a:ea typeface="+mj-ea"/>
                        </a:rPr>
                        <a:t>法</a:t>
                      </a:r>
                      <a:r>
                        <a:rPr lang="en-US" sz="1100" spc="-20" dirty="0">
                          <a:effectLst/>
                          <a:latin typeface="+mj-ea"/>
                          <a:ea typeface="+mj-ea"/>
                        </a:rPr>
                        <a:t>56</a:t>
                      </a:r>
                      <a:r>
                        <a:rPr lang="ja-JP" sz="1100" spc="-20" dirty="0">
                          <a:effectLst/>
                          <a:latin typeface="+mj-ea"/>
                          <a:ea typeface="+mj-ea"/>
                        </a:rPr>
                        <a:t>条①一</a:t>
                      </a:r>
                      <a:r>
                        <a:rPr lang="en-US" sz="1100" spc="-20" dirty="0">
                          <a:effectLst/>
                          <a:latin typeface="+mj-ea"/>
                          <a:ea typeface="+mj-ea"/>
                        </a:rPr>
                        <a:t>)</a:t>
                      </a:r>
                      <a:endParaRPr lang="ja-JP" sz="1100" spc="-20" dirty="0">
                        <a:effectLst/>
                        <a:latin typeface="+mj-ea"/>
                        <a:ea typeface="+mj-ea"/>
                        <a:cs typeface="Times New Roman" panose="02020603050405020304" pitchFamily="18" charset="0"/>
                      </a:endParaRPr>
                    </a:p>
                  </a:txBody>
                  <a:tcPr marL="62865" marR="62865"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ja-JP" sz="1100" spc="-50">
                          <a:effectLst/>
                          <a:latin typeface="+mj-ea"/>
                          <a:ea typeface="+mj-ea"/>
                        </a:rPr>
                        <a:t>住居系用途地域</a:t>
                      </a:r>
                      <a:endParaRPr lang="ja-JP" sz="1100" spc="-20">
                        <a:effectLst/>
                        <a:latin typeface="+mj-ea"/>
                        <a:ea typeface="+mj-ea"/>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ja-JP" sz="1100" spc="0" baseline="0" dirty="0">
                          <a:effectLst/>
                          <a:latin typeface="+mj-ea"/>
                          <a:ea typeface="+mj-ea"/>
                        </a:rPr>
                        <a:t>適用距離</a:t>
                      </a:r>
                      <a:r>
                        <a:rPr lang="ja-JP" altLang="en-US" sz="1100" spc="0" baseline="0" dirty="0">
                          <a:effectLst/>
                          <a:latin typeface="+mj-ea"/>
                          <a:ea typeface="+mj-ea"/>
                        </a:rPr>
                        <a:t>　</a:t>
                      </a:r>
                      <a:r>
                        <a:rPr lang="en-US" altLang="ja-JP" sz="1100" spc="0" baseline="0" dirty="0">
                          <a:effectLst/>
                          <a:latin typeface="+mj-ea"/>
                          <a:ea typeface="+mj-ea"/>
                        </a:rPr>
                        <a:t>20</a:t>
                      </a:r>
                      <a:r>
                        <a:rPr lang="ja-JP" sz="1100" spc="0" dirty="0" err="1">
                          <a:effectLst/>
                          <a:latin typeface="+mj-ea"/>
                          <a:ea typeface="+mj-ea"/>
                        </a:rPr>
                        <a:t>､</a:t>
                      </a:r>
                      <a:r>
                        <a:rPr lang="en-US" altLang="ja-JP" sz="1100" spc="0" dirty="0">
                          <a:effectLst/>
                          <a:latin typeface="+mj-ea"/>
                          <a:ea typeface="+mj-ea"/>
                        </a:rPr>
                        <a:t>25</a:t>
                      </a:r>
                      <a:r>
                        <a:rPr lang="ja-JP" sz="1100" spc="0" dirty="0" err="1">
                          <a:effectLst/>
                          <a:latin typeface="+mj-ea"/>
                          <a:ea typeface="+mj-ea"/>
                        </a:rPr>
                        <a:t>､</a:t>
                      </a:r>
                      <a:r>
                        <a:rPr lang="en-US" altLang="ja-JP" sz="1100" spc="0" dirty="0">
                          <a:effectLst/>
                          <a:latin typeface="+mj-ea"/>
                          <a:ea typeface="+mj-ea"/>
                        </a:rPr>
                        <a:t>30</a:t>
                      </a:r>
                      <a:r>
                        <a:rPr lang="ja-JP" sz="1100" spc="0" dirty="0" err="1">
                          <a:effectLst/>
                          <a:latin typeface="+mj-ea"/>
                          <a:ea typeface="+mj-ea"/>
                        </a:rPr>
                        <a:t>､</a:t>
                      </a:r>
                      <a:r>
                        <a:rPr lang="en-US" altLang="ja-JP" sz="1100" spc="0" dirty="0">
                          <a:effectLst/>
                          <a:latin typeface="+mj-ea"/>
                          <a:ea typeface="+mj-ea"/>
                        </a:rPr>
                        <a:t>35</a:t>
                      </a:r>
                      <a:r>
                        <a:rPr lang="ja-JP" sz="1100" spc="0" dirty="0">
                          <a:effectLst/>
                          <a:latin typeface="+mj-ea"/>
                          <a:ea typeface="+mj-ea"/>
                        </a:rPr>
                        <a:t>ｍ</a:t>
                      </a:r>
                      <a:endParaRPr lang="ja-JP" sz="1100" spc="0" dirty="0">
                        <a:effectLst/>
                        <a:latin typeface="+mj-ea"/>
                        <a:ea typeface="+mj-ea"/>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kumimoji="1" lang="ja-JP" altLang="ja-JP" sz="1100" kern="1200" spc="0" dirty="0">
                          <a:solidFill>
                            <a:schemeClr val="dk1"/>
                          </a:solidFill>
                          <a:effectLst/>
                          <a:latin typeface="+mj-ea"/>
                          <a:ea typeface="+mj-ea"/>
                          <a:cs typeface="+mn-cs"/>
                        </a:rPr>
                        <a:t>斜線勾配</a:t>
                      </a:r>
                      <a:r>
                        <a:rPr kumimoji="1" lang="ja-JP" altLang="en-US" sz="1100" kern="1200" spc="0" dirty="0">
                          <a:solidFill>
                            <a:schemeClr val="dk1"/>
                          </a:solidFill>
                          <a:effectLst/>
                          <a:latin typeface="+mj-ea"/>
                          <a:ea typeface="+mj-ea"/>
                          <a:cs typeface="+mn-cs"/>
                        </a:rPr>
                        <a:t>　</a:t>
                      </a:r>
                      <a:r>
                        <a:rPr kumimoji="1" lang="en-US" altLang="ja-JP" sz="1100" kern="1200" spc="0" dirty="0">
                          <a:solidFill>
                            <a:schemeClr val="dk1"/>
                          </a:solidFill>
                          <a:effectLst/>
                          <a:latin typeface="+mj-ea"/>
                          <a:ea typeface="+mj-ea"/>
                          <a:cs typeface="+mn-cs"/>
                        </a:rPr>
                        <a:t>1.25</a:t>
                      </a:r>
                      <a:endParaRPr lang="ja-JP" sz="1100" spc="0" dirty="0">
                        <a:effectLst/>
                        <a:latin typeface="+mj-ea"/>
                        <a:ea typeface="+mj-ea"/>
                        <a:cs typeface="Times New Roman" panose="02020603050405020304" pitchFamily="18" charset="0"/>
                      </a:endParaRPr>
                    </a:p>
                  </a:txBody>
                  <a:tcPr marL="62865" marR="62865" marT="0" marB="0" anchor="ctr">
                    <a:lnL w="12700" cap="flat" cmpd="sng" algn="ctr">
                      <a:solidFill>
                        <a:schemeClr val="tx1"/>
                      </a:solidFill>
                      <a:prstDash val="dot"/>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84785">
                <a:tc vMerge="1">
                  <a:txBody>
                    <a:bodyPr/>
                    <a:lstStyle/>
                    <a:p>
                      <a:endParaRPr kumimoji="1" lang="ja-JP" altLang="en-US"/>
                    </a:p>
                  </a:txBody>
                  <a:tcPr/>
                </a:tc>
                <a:tc>
                  <a:txBody>
                    <a:bodyPr/>
                    <a:lstStyle/>
                    <a:p>
                      <a:pPr algn="just">
                        <a:spcAft>
                          <a:spcPts val="0"/>
                        </a:spcAft>
                      </a:pPr>
                      <a:r>
                        <a:rPr lang="ja-JP" sz="1100" spc="-50" dirty="0">
                          <a:effectLst/>
                          <a:latin typeface="+mj-ea"/>
                          <a:ea typeface="+mj-ea"/>
                        </a:rPr>
                        <a:t>商業系用途地域</a:t>
                      </a:r>
                      <a:endParaRPr lang="ja-JP" sz="1100" spc="-20" dirty="0">
                        <a:effectLst/>
                        <a:latin typeface="+mj-ea"/>
                        <a:ea typeface="+mj-ea"/>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12788" indent="-712788" algn="just">
                        <a:spcAft>
                          <a:spcPts val="0"/>
                        </a:spcAft>
                      </a:pPr>
                      <a:r>
                        <a:rPr lang="ja-JP" sz="1100" spc="0" dirty="0">
                          <a:effectLst/>
                          <a:latin typeface="+mj-ea"/>
                          <a:ea typeface="+mj-ea"/>
                        </a:rPr>
                        <a:t>適用距離</a:t>
                      </a:r>
                      <a:r>
                        <a:rPr lang="ja-JP" altLang="en-US" sz="1100" spc="0" dirty="0">
                          <a:effectLst/>
                          <a:latin typeface="+mj-ea"/>
                          <a:ea typeface="+mj-ea"/>
                        </a:rPr>
                        <a:t>　</a:t>
                      </a:r>
                      <a:r>
                        <a:rPr kumimoji="1" lang="en-US" altLang="ja-JP" sz="1100" kern="1200" spc="0" baseline="0" dirty="0">
                          <a:solidFill>
                            <a:schemeClr val="dk1"/>
                          </a:solidFill>
                          <a:effectLst/>
                          <a:latin typeface="+mj-ea"/>
                          <a:ea typeface="+mn-ea"/>
                          <a:cs typeface="+mn-cs"/>
                        </a:rPr>
                        <a:t>20</a:t>
                      </a:r>
                      <a:r>
                        <a:rPr kumimoji="1" lang="ja-JP" altLang="ja-JP" sz="1100" kern="1200" spc="0" dirty="0" err="1">
                          <a:solidFill>
                            <a:schemeClr val="dk1"/>
                          </a:solidFill>
                          <a:effectLst/>
                          <a:latin typeface="+mj-ea"/>
                          <a:ea typeface="+mn-ea"/>
                          <a:cs typeface="+mn-cs"/>
                        </a:rPr>
                        <a:t>､</a:t>
                      </a:r>
                      <a:r>
                        <a:rPr kumimoji="1" lang="en-US" altLang="ja-JP" sz="1100" kern="1200" spc="0" dirty="0">
                          <a:solidFill>
                            <a:schemeClr val="dk1"/>
                          </a:solidFill>
                          <a:effectLst/>
                          <a:latin typeface="+mj-ea"/>
                          <a:ea typeface="+mn-ea"/>
                          <a:cs typeface="+mn-cs"/>
                        </a:rPr>
                        <a:t>25</a:t>
                      </a:r>
                      <a:r>
                        <a:rPr kumimoji="1" lang="ja-JP" altLang="ja-JP" sz="1100" kern="1200" spc="0" dirty="0" err="1">
                          <a:solidFill>
                            <a:schemeClr val="dk1"/>
                          </a:solidFill>
                          <a:effectLst/>
                          <a:latin typeface="+mj-ea"/>
                          <a:ea typeface="+mn-ea"/>
                          <a:cs typeface="+mn-cs"/>
                        </a:rPr>
                        <a:t>､</a:t>
                      </a:r>
                      <a:r>
                        <a:rPr kumimoji="1" lang="en-US" altLang="ja-JP" sz="1100" kern="1200" spc="0" dirty="0">
                          <a:solidFill>
                            <a:schemeClr val="dk1"/>
                          </a:solidFill>
                          <a:effectLst/>
                          <a:latin typeface="+mj-ea"/>
                          <a:ea typeface="+mn-ea"/>
                          <a:cs typeface="+mn-cs"/>
                        </a:rPr>
                        <a:t>30</a:t>
                      </a:r>
                      <a:r>
                        <a:rPr kumimoji="1" lang="ja-JP" altLang="ja-JP" sz="1100" kern="1200" spc="0" dirty="0" err="1">
                          <a:solidFill>
                            <a:schemeClr val="dk1"/>
                          </a:solidFill>
                          <a:effectLst/>
                          <a:latin typeface="+mj-ea"/>
                          <a:ea typeface="+mn-ea"/>
                          <a:cs typeface="+mn-cs"/>
                        </a:rPr>
                        <a:t>､</a:t>
                      </a:r>
                      <a:r>
                        <a:rPr kumimoji="1" lang="en-US" altLang="ja-JP" sz="1100" kern="1200" spc="0" dirty="0">
                          <a:solidFill>
                            <a:schemeClr val="dk1"/>
                          </a:solidFill>
                          <a:effectLst/>
                          <a:latin typeface="+mj-ea"/>
                          <a:ea typeface="+mn-ea"/>
                          <a:cs typeface="+mn-cs"/>
                        </a:rPr>
                        <a:t>35</a:t>
                      </a:r>
                      <a:r>
                        <a:rPr lang="ja-JP" altLang="en-US" sz="1100" spc="0" dirty="0" err="1">
                          <a:effectLst/>
                          <a:latin typeface="+mj-ea"/>
                          <a:ea typeface="+mj-ea"/>
                        </a:rPr>
                        <a:t>、</a:t>
                      </a:r>
                      <a:r>
                        <a:rPr lang="en-US" altLang="ja-JP" sz="1100" spc="0" dirty="0">
                          <a:effectLst/>
                          <a:latin typeface="+mj-ea"/>
                          <a:ea typeface="+mj-ea"/>
                        </a:rPr>
                        <a:t>40</a:t>
                      </a:r>
                      <a:r>
                        <a:rPr lang="ja-JP" sz="1100" spc="0" dirty="0" err="1">
                          <a:effectLst/>
                          <a:latin typeface="+mj-ea"/>
                          <a:ea typeface="+mj-ea"/>
                        </a:rPr>
                        <a:t>､</a:t>
                      </a:r>
                      <a:r>
                        <a:rPr lang="en-US" altLang="ja-JP" sz="1100" spc="0" dirty="0">
                          <a:effectLst/>
                          <a:latin typeface="+mj-ea"/>
                          <a:ea typeface="+mj-ea"/>
                        </a:rPr>
                        <a:t>45</a:t>
                      </a:r>
                      <a:r>
                        <a:rPr lang="ja-JP" sz="1100" spc="0" dirty="0" err="1">
                          <a:effectLst/>
                          <a:latin typeface="+mj-ea"/>
                          <a:ea typeface="+mj-ea"/>
                        </a:rPr>
                        <a:t>､</a:t>
                      </a:r>
                      <a:r>
                        <a:rPr lang="en-US" altLang="ja-JP" sz="1100" spc="0" dirty="0">
                          <a:effectLst/>
                          <a:latin typeface="+mj-ea"/>
                          <a:ea typeface="+mj-ea"/>
                        </a:rPr>
                        <a:t>50</a:t>
                      </a:r>
                      <a:r>
                        <a:rPr lang="ja-JP" sz="1100" spc="0" dirty="0">
                          <a:effectLst/>
                          <a:latin typeface="+mj-ea"/>
                          <a:ea typeface="+mj-ea"/>
                        </a:rPr>
                        <a:t>ｍ</a:t>
                      </a:r>
                      <a:endParaRPr lang="ja-JP" sz="1100" spc="0" dirty="0">
                        <a:effectLst/>
                        <a:latin typeface="+mj-ea"/>
                        <a:ea typeface="+mj-ea"/>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ja-JP" sz="1100" kern="1200" spc="0" dirty="0">
                          <a:solidFill>
                            <a:schemeClr val="dk1"/>
                          </a:solidFill>
                          <a:effectLst/>
                          <a:latin typeface="+mj-ea"/>
                          <a:ea typeface="+mj-ea"/>
                          <a:cs typeface="+mn-cs"/>
                        </a:rPr>
                        <a:t>斜線勾配</a:t>
                      </a:r>
                      <a:r>
                        <a:rPr kumimoji="1" lang="ja-JP" altLang="en-US" sz="1100" kern="1200" spc="0" dirty="0">
                          <a:solidFill>
                            <a:schemeClr val="dk1"/>
                          </a:solidFill>
                          <a:effectLst/>
                          <a:latin typeface="+mj-ea"/>
                          <a:ea typeface="+mj-ea"/>
                          <a:cs typeface="+mn-cs"/>
                        </a:rPr>
                        <a:t>　</a:t>
                      </a:r>
                      <a:r>
                        <a:rPr kumimoji="1" lang="en-US" altLang="ja-JP" sz="1100" kern="1200" spc="0" dirty="0">
                          <a:solidFill>
                            <a:schemeClr val="dk1"/>
                          </a:solidFill>
                          <a:effectLst/>
                          <a:latin typeface="+mj-ea"/>
                          <a:ea typeface="+mj-ea"/>
                          <a:cs typeface="+mn-cs"/>
                        </a:rPr>
                        <a:t>1.5</a:t>
                      </a:r>
                      <a:endParaRPr kumimoji="1" lang="ja-JP" altLang="ja-JP" sz="1100" kern="1200" spc="0" dirty="0">
                        <a:solidFill>
                          <a:schemeClr val="dk1"/>
                        </a:solidFill>
                        <a:effectLst/>
                        <a:latin typeface="+mj-ea"/>
                        <a:ea typeface="+mj-ea"/>
                        <a:cs typeface="+mn-cs"/>
                      </a:endParaRPr>
                    </a:p>
                  </a:txBody>
                  <a:tcPr marL="62865" marR="62865" marT="0" marB="0" anchor="ctr">
                    <a:lnL w="12700" cap="flat" cmpd="sng" algn="ctr">
                      <a:solidFill>
                        <a:schemeClr val="tx1"/>
                      </a:solidFill>
                      <a:prstDash val="dot"/>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94945">
                <a:tc vMerge="1">
                  <a:txBody>
                    <a:bodyPr/>
                    <a:lstStyle/>
                    <a:p>
                      <a:endParaRPr kumimoji="1" lang="ja-JP" altLang="en-US"/>
                    </a:p>
                  </a:txBody>
                  <a:tcPr/>
                </a:tc>
                <a:tc>
                  <a:txBody>
                    <a:bodyPr/>
                    <a:lstStyle/>
                    <a:p>
                      <a:pPr algn="just">
                        <a:spcAft>
                          <a:spcPts val="0"/>
                        </a:spcAft>
                      </a:pPr>
                      <a:r>
                        <a:rPr lang="ja-JP" sz="1100" spc="-50">
                          <a:effectLst/>
                          <a:latin typeface="+mj-ea"/>
                          <a:ea typeface="+mj-ea"/>
                        </a:rPr>
                        <a:t>工業系用途地域</a:t>
                      </a:r>
                      <a:endParaRPr lang="ja-JP" sz="1100" spc="-20">
                        <a:effectLst/>
                        <a:latin typeface="+mj-ea"/>
                        <a:ea typeface="+mj-ea"/>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ja-JP" sz="1100" spc="0" dirty="0">
                          <a:effectLst/>
                          <a:latin typeface="+mj-ea"/>
                          <a:ea typeface="+mj-ea"/>
                        </a:rPr>
                        <a:t>適用距離</a:t>
                      </a:r>
                      <a:r>
                        <a:rPr lang="ja-JP" altLang="en-US" sz="1100" spc="0" dirty="0">
                          <a:effectLst/>
                          <a:latin typeface="+mj-ea"/>
                          <a:ea typeface="+mj-ea"/>
                        </a:rPr>
                        <a:t>　</a:t>
                      </a:r>
                      <a:r>
                        <a:rPr kumimoji="1" lang="en-US" altLang="ja-JP" sz="1100" kern="1200" spc="0" baseline="0" dirty="0">
                          <a:solidFill>
                            <a:schemeClr val="dk1"/>
                          </a:solidFill>
                          <a:effectLst/>
                          <a:latin typeface="+mj-ea"/>
                          <a:ea typeface="+mn-ea"/>
                          <a:cs typeface="+mn-cs"/>
                        </a:rPr>
                        <a:t>20</a:t>
                      </a:r>
                      <a:r>
                        <a:rPr kumimoji="1" lang="ja-JP" altLang="ja-JP" sz="1100" kern="1200" spc="0" dirty="0" err="1">
                          <a:solidFill>
                            <a:schemeClr val="dk1"/>
                          </a:solidFill>
                          <a:effectLst/>
                          <a:latin typeface="+mj-ea"/>
                          <a:ea typeface="+mn-ea"/>
                          <a:cs typeface="+mn-cs"/>
                        </a:rPr>
                        <a:t>､</a:t>
                      </a:r>
                      <a:r>
                        <a:rPr kumimoji="1" lang="en-US" altLang="ja-JP" sz="1100" kern="1200" spc="0" dirty="0">
                          <a:solidFill>
                            <a:schemeClr val="dk1"/>
                          </a:solidFill>
                          <a:effectLst/>
                          <a:latin typeface="+mj-ea"/>
                          <a:ea typeface="+mn-ea"/>
                          <a:cs typeface="+mn-cs"/>
                        </a:rPr>
                        <a:t>25</a:t>
                      </a:r>
                      <a:r>
                        <a:rPr kumimoji="1" lang="ja-JP" altLang="ja-JP" sz="1100" kern="1200" spc="0" dirty="0" err="1">
                          <a:solidFill>
                            <a:schemeClr val="dk1"/>
                          </a:solidFill>
                          <a:effectLst/>
                          <a:latin typeface="+mj-ea"/>
                          <a:ea typeface="+mn-ea"/>
                          <a:cs typeface="+mn-cs"/>
                        </a:rPr>
                        <a:t>､</a:t>
                      </a:r>
                      <a:r>
                        <a:rPr kumimoji="1" lang="en-US" altLang="ja-JP" sz="1100" kern="1200" spc="0" dirty="0">
                          <a:solidFill>
                            <a:schemeClr val="dk1"/>
                          </a:solidFill>
                          <a:effectLst/>
                          <a:latin typeface="+mj-ea"/>
                          <a:ea typeface="+mn-ea"/>
                          <a:cs typeface="+mn-cs"/>
                        </a:rPr>
                        <a:t>30</a:t>
                      </a:r>
                      <a:r>
                        <a:rPr kumimoji="1" lang="ja-JP" altLang="ja-JP" sz="1100" kern="1200" spc="0" dirty="0" err="1">
                          <a:solidFill>
                            <a:schemeClr val="dk1"/>
                          </a:solidFill>
                          <a:effectLst/>
                          <a:latin typeface="+mj-ea"/>
                          <a:ea typeface="+mn-ea"/>
                          <a:cs typeface="+mn-cs"/>
                        </a:rPr>
                        <a:t>､</a:t>
                      </a:r>
                      <a:r>
                        <a:rPr kumimoji="1" lang="en-US" altLang="ja-JP" sz="1100" kern="1200" spc="0" dirty="0">
                          <a:solidFill>
                            <a:schemeClr val="dk1"/>
                          </a:solidFill>
                          <a:effectLst/>
                          <a:latin typeface="+mj-ea"/>
                          <a:ea typeface="+mn-ea"/>
                          <a:cs typeface="+mn-cs"/>
                        </a:rPr>
                        <a:t>35</a:t>
                      </a:r>
                      <a:r>
                        <a:rPr lang="ja-JP" sz="1100" spc="0" dirty="0">
                          <a:effectLst/>
                          <a:latin typeface="+mj-ea"/>
                          <a:ea typeface="+mj-ea"/>
                        </a:rPr>
                        <a:t>ｍ</a:t>
                      </a:r>
                      <a:endParaRPr lang="ja-JP" sz="1100" spc="0" dirty="0">
                        <a:effectLst/>
                        <a:latin typeface="+mj-ea"/>
                        <a:ea typeface="+mj-ea"/>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ja-JP" sz="1100" kern="1200" spc="0" dirty="0">
                          <a:solidFill>
                            <a:schemeClr val="dk1"/>
                          </a:solidFill>
                          <a:effectLst/>
                          <a:latin typeface="+mj-ea"/>
                          <a:ea typeface="+mj-ea"/>
                          <a:cs typeface="+mn-cs"/>
                        </a:rPr>
                        <a:t>斜線勾配</a:t>
                      </a:r>
                      <a:r>
                        <a:rPr kumimoji="1" lang="ja-JP" altLang="en-US" sz="1100" kern="1200" spc="0" dirty="0">
                          <a:solidFill>
                            <a:schemeClr val="dk1"/>
                          </a:solidFill>
                          <a:effectLst/>
                          <a:latin typeface="+mj-ea"/>
                          <a:ea typeface="+mj-ea"/>
                          <a:cs typeface="+mn-cs"/>
                        </a:rPr>
                        <a:t>　</a:t>
                      </a:r>
                      <a:r>
                        <a:rPr kumimoji="1" lang="en-US" altLang="ja-JP" sz="1100" kern="1200" spc="0" dirty="0">
                          <a:solidFill>
                            <a:schemeClr val="dk1"/>
                          </a:solidFill>
                          <a:effectLst/>
                          <a:latin typeface="+mj-ea"/>
                          <a:ea typeface="+mj-ea"/>
                          <a:cs typeface="+mn-cs"/>
                        </a:rPr>
                        <a:t>1.5</a:t>
                      </a:r>
                      <a:endParaRPr lang="ja-JP" sz="1100" spc="0" dirty="0">
                        <a:effectLst/>
                        <a:latin typeface="+mj-ea"/>
                        <a:ea typeface="+mj-ea"/>
                        <a:cs typeface="Times New Roman" panose="02020603050405020304" pitchFamily="18" charset="0"/>
                      </a:endParaRPr>
                    </a:p>
                  </a:txBody>
                  <a:tcPr marL="62865" marR="62865" marT="0" marB="0" anchor="ctr">
                    <a:lnL w="12700" cap="flat" cmpd="sng" algn="ctr">
                      <a:solidFill>
                        <a:schemeClr val="tx1"/>
                      </a:solidFill>
                      <a:prstDash val="dot"/>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44145">
                <a:tc vMerge="1">
                  <a:txBody>
                    <a:bodyPr/>
                    <a:lstStyle/>
                    <a:p>
                      <a:endParaRPr kumimoji="1" lang="ja-JP" altLang="en-US"/>
                    </a:p>
                  </a:txBody>
                  <a:tcPr/>
                </a:tc>
                <a:tc>
                  <a:txBody>
                    <a:bodyPr/>
                    <a:lstStyle/>
                    <a:p>
                      <a:pPr algn="just">
                        <a:spcAft>
                          <a:spcPts val="0"/>
                        </a:spcAft>
                      </a:pPr>
                      <a:r>
                        <a:rPr lang="ja-JP" sz="1100" spc="-50">
                          <a:effectLst/>
                          <a:latin typeface="+mj-ea"/>
                          <a:ea typeface="+mj-ea"/>
                        </a:rPr>
                        <a:t>用途地域の指定のない区域</a:t>
                      </a:r>
                      <a:endParaRPr lang="ja-JP" sz="1100" spc="-20">
                        <a:effectLst/>
                        <a:latin typeface="+mj-ea"/>
                        <a:ea typeface="+mj-ea"/>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ja-JP" sz="1100" spc="0" dirty="0">
                          <a:effectLst/>
                          <a:latin typeface="+mj-ea"/>
                          <a:ea typeface="+mj-ea"/>
                        </a:rPr>
                        <a:t>適用距離</a:t>
                      </a:r>
                      <a:r>
                        <a:rPr lang="ja-JP" altLang="en-US" sz="1100" spc="0" dirty="0">
                          <a:effectLst/>
                          <a:latin typeface="+mj-ea"/>
                          <a:ea typeface="+mj-ea"/>
                        </a:rPr>
                        <a:t>　</a:t>
                      </a:r>
                      <a:r>
                        <a:rPr kumimoji="1" lang="en-US" altLang="ja-JP" sz="1100" kern="1200" spc="0" baseline="0" dirty="0">
                          <a:solidFill>
                            <a:schemeClr val="dk1"/>
                          </a:solidFill>
                          <a:effectLst/>
                          <a:latin typeface="+mj-ea"/>
                          <a:ea typeface="+mn-ea"/>
                          <a:cs typeface="+mn-cs"/>
                        </a:rPr>
                        <a:t>20</a:t>
                      </a:r>
                      <a:r>
                        <a:rPr kumimoji="1" lang="ja-JP" altLang="ja-JP" sz="1100" kern="1200" spc="0" dirty="0" err="1">
                          <a:solidFill>
                            <a:schemeClr val="dk1"/>
                          </a:solidFill>
                          <a:effectLst/>
                          <a:latin typeface="+mj-ea"/>
                          <a:ea typeface="+mn-ea"/>
                          <a:cs typeface="+mn-cs"/>
                        </a:rPr>
                        <a:t>､</a:t>
                      </a:r>
                      <a:r>
                        <a:rPr kumimoji="1" lang="en-US" altLang="ja-JP" sz="1100" kern="1200" spc="0" dirty="0">
                          <a:solidFill>
                            <a:schemeClr val="dk1"/>
                          </a:solidFill>
                          <a:effectLst/>
                          <a:latin typeface="+mj-ea"/>
                          <a:ea typeface="+mn-ea"/>
                          <a:cs typeface="+mn-cs"/>
                        </a:rPr>
                        <a:t>25</a:t>
                      </a:r>
                      <a:r>
                        <a:rPr kumimoji="1" lang="ja-JP" altLang="ja-JP" sz="1100" kern="1200" spc="0" dirty="0" err="1">
                          <a:solidFill>
                            <a:schemeClr val="dk1"/>
                          </a:solidFill>
                          <a:effectLst/>
                          <a:latin typeface="+mj-ea"/>
                          <a:ea typeface="+mn-ea"/>
                          <a:cs typeface="+mn-cs"/>
                        </a:rPr>
                        <a:t>､</a:t>
                      </a:r>
                      <a:r>
                        <a:rPr kumimoji="1" lang="en-US" altLang="ja-JP" sz="1100" kern="1200" spc="0" dirty="0">
                          <a:solidFill>
                            <a:schemeClr val="dk1"/>
                          </a:solidFill>
                          <a:effectLst/>
                          <a:latin typeface="+mj-ea"/>
                          <a:ea typeface="+mn-ea"/>
                          <a:cs typeface="+mn-cs"/>
                        </a:rPr>
                        <a:t>30</a:t>
                      </a:r>
                      <a:r>
                        <a:rPr kumimoji="1" lang="ja-JP" altLang="ja-JP" sz="1100" kern="1200" spc="0" dirty="0" err="1">
                          <a:solidFill>
                            <a:schemeClr val="dk1"/>
                          </a:solidFill>
                          <a:effectLst/>
                          <a:latin typeface="+mj-ea"/>
                          <a:ea typeface="+mn-ea"/>
                          <a:cs typeface="+mn-cs"/>
                        </a:rPr>
                        <a:t>､</a:t>
                      </a:r>
                      <a:r>
                        <a:rPr kumimoji="1" lang="en-US" altLang="ja-JP" sz="1100" kern="1200" spc="0" dirty="0">
                          <a:solidFill>
                            <a:schemeClr val="dk1"/>
                          </a:solidFill>
                          <a:effectLst/>
                          <a:latin typeface="+mj-ea"/>
                          <a:ea typeface="+mn-ea"/>
                          <a:cs typeface="+mn-cs"/>
                        </a:rPr>
                        <a:t>35</a:t>
                      </a:r>
                      <a:r>
                        <a:rPr lang="ja-JP" sz="1100" spc="0" dirty="0">
                          <a:effectLst/>
                          <a:latin typeface="+mj-ea"/>
                          <a:ea typeface="+mj-ea"/>
                        </a:rPr>
                        <a:t>ｍ　　</a:t>
                      </a:r>
                      <a:endParaRPr lang="ja-JP" sz="1100" spc="0" dirty="0">
                        <a:effectLst/>
                        <a:latin typeface="+mj-ea"/>
                        <a:ea typeface="+mj-ea"/>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kumimoji="1" lang="ja-JP" altLang="ja-JP" sz="1100" kern="1200" spc="0" dirty="0">
                          <a:solidFill>
                            <a:schemeClr val="dk1"/>
                          </a:solidFill>
                          <a:effectLst/>
                          <a:latin typeface="+mj-ea"/>
                          <a:ea typeface="+mj-ea"/>
                          <a:cs typeface="+mn-cs"/>
                        </a:rPr>
                        <a:t>斜線勾配</a:t>
                      </a:r>
                      <a:r>
                        <a:rPr kumimoji="1" lang="ja-JP" altLang="en-US" sz="1100" kern="1200" spc="0" dirty="0">
                          <a:solidFill>
                            <a:schemeClr val="dk1"/>
                          </a:solidFill>
                          <a:effectLst/>
                          <a:latin typeface="+mj-ea"/>
                          <a:ea typeface="+mj-ea"/>
                          <a:cs typeface="+mn-cs"/>
                        </a:rPr>
                        <a:t>　</a:t>
                      </a:r>
                      <a:r>
                        <a:rPr kumimoji="1" lang="en-US" altLang="ja-JP" sz="1100" kern="1200" spc="0" dirty="0">
                          <a:solidFill>
                            <a:schemeClr val="dk1"/>
                          </a:solidFill>
                          <a:effectLst/>
                          <a:latin typeface="+mj-ea"/>
                          <a:ea typeface="+mj-ea"/>
                          <a:cs typeface="+mn-cs"/>
                        </a:rPr>
                        <a:t>1.25</a:t>
                      </a:r>
                      <a:r>
                        <a:rPr kumimoji="1" lang="ja-JP" altLang="ja-JP" sz="1100" kern="1200" spc="0" dirty="0" err="1">
                          <a:solidFill>
                            <a:schemeClr val="dk1"/>
                          </a:solidFill>
                          <a:effectLst/>
                          <a:latin typeface="+mj-ea"/>
                          <a:ea typeface="+mj-ea"/>
                          <a:cs typeface="+mn-cs"/>
                        </a:rPr>
                        <a:t>､</a:t>
                      </a:r>
                      <a:r>
                        <a:rPr kumimoji="1" lang="en-US" altLang="ja-JP" sz="1100" kern="1200" spc="0" dirty="0">
                          <a:solidFill>
                            <a:schemeClr val="dk1"/>
                          </a:solidFill>
                          <a:effectLst/>
                          <a:latin typeface="+mj-ea"/>
                          <a:ea typeface="+mj-ea"/>
                          <a:cs typeface="+mn-cs"/>
                        </a:rPr>
                        <a:t>1.5</a:t>
                      </a:r>
                      <a:endParaRPr lang="ja-JP" sz="1100" spc="0" dirty="0">
                        <a:effectLst/>
                        <a:latin typeface="+mj-ea"/>
                        <a:ea typeface="+mj-ea"/>
                        <a:cs typeface="Times New Roman" panose="02020603050405020304" pitchFamily="18" charset="0"/>
                      </a:endParaRPr>
                    </a:p>
                  </a:txBody>
                  <a:tcPr marL="62865" marR="62865" marT="0" marB="0" anchor="ctr">
                    <a:lnL w="12700" cap="flat" cmpd="sng" algn="ctr">
                      <a:solidFill>
                        <a:schemeClr val="tx1"/>
                      </a:solidFill>
                      <a:prstDash val="dot"/>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89535">
                <a:tc rowSpan="2">
                  <a:txBody>
                    <a:bodyPr/>
                    <a:lstStyle/>
                    <a:p>
                      <a:pPr algn="just">
                        <a:spcAft>
                          <a:spcPts val="0"/>
                        </a:spcAft>
                      </a:pPr>
                      <a:r>
                        <a:rPr lang="ja-JP" sz="1100" spc="-20" dirty="0">
                          <a:effectLst/>
                          <a:latin typeface="+mj-ea"/>
                          <a:ea typeface="+mj-ea"/>
                        </a:rPr>
                        <a:t>隣地斜線</a:t>
                      </a:r>
                    </a:p>
                    <a:p>
                      <a:pPr algn="just">
                        <a:spcAft>
                          <a:spcPts val="0"/>
                        </a:spcAft>
                      </a:pPr>
                      <a:r>
                        <a:rPr lang="en-US" sz="1100" spc="-20" dirty="0">
                          <a:effectLst/>
                          <a:latin typeface="+mj-ea"/>
                          <a:ea typeface="+mj-ea"/>
                        </a:rPr>
                        <a:t>(</a:t>
                      </a:r>
                      <a:r>
                        <a:rPr lang="ja-JP" sz="1100" spc="-20" dirty="0">
                          <a:effectLst/>
                          <a:latin typeface="+mj-ea"/>
                          <a:ea typeface="+mj-ea"/>
                        </a:rPr>
                        <a:t>法</a:t>
                      </a:r>
                      <a:r>
                        <a:rPr lang="en-US" sz="1100" spc="-20" dirty="0">
                          <a:effectLst/>
                          <a:latin typeface="+mj-ea"/>
                          <a:ea typeface="+mj-ea"/>
                        </a:rPr>
                        <a:t>56</a:t>
                      </a:r>
                      <a:r>
                        <a:rPr lang="ja-JP" sz="1100" spc="-20" dirty="0">
                          <a:effectLst/>
                          <a:latin typeface="+mj-ea"/>
                          <a:ea typeface="+mj-ea"/>
                        </a:rPr>
                        <a:t>条①二</a:t>
                      </a:r>
                      <a:r>
                        <a:rPr lang="en-US" sz="1100" spc="-20" dirty="0">
                          <a:effectLst/>
                          <a:latin typeface="+mj-ea"/>
                          <a:ea typeface="+mj-ea"/>
                        </a:rPr>
                        <a:t>)</a:t>
                      </a:r>
                      <a:endParaRPr lang="ja-JP" sz="1100" spc="-20" dirty="0">
                        <a:effectLst/>
                        <a:latin typeface="+mj-ea"/>
                        <a:ea typeface="+mj-ea"/>
                        <a:cs typeface="Times New Roman" panose="02020603050405020304" pitchFamily="18" charset="0"/>
                      </a:endParaRPr>
                    </a:p>
                  </a:txBody>
                  <a:tcPr marL="62865" marR="62865"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spcAft>
                          <a:spcPts val="0"/>
                        </a:spcAft>
                      </a:pPr>
                      <a:r>
                        <a:rPr lang="ja-JP" sz="1100" spc="-50" dirty="0">
                          <a:effectLst/>
                          <a:latin typeface="+mj-ea"/>
                          <a:ea typeface="+mj-ea"/>
                        </a:rPr>
                        <a:t>低層・田園住居地域以外の住居系用途地域</a:t>
                      </a:r>
                      <a:endParaRPr lang="ja-JP" sz="1100" spc="-20" dirty="0">
                        <a:effectLst/>
                        <a:latin typeface="+mj-ea"/>
                        <a:ea typeface="+mj-ea"/>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fontAlgn="ctr">
                        <a:spcAft>
                          <a:spcPts val="0"/>
                        </a:spcAft>
                      </a:pPr>
                      <a:r>
                        <a:rPr lang="ja-JP" sz="1100" spc="0" dirty="0">
                          <a:effectLst/>
                          <a:latin typeface="+mj-ea"/>
                          <a:ea typeface="+mj-ea"/>
                        </a:rPr>
                        <a:t>立ち上げ高さ</a:t>
                      </a:r>
                      <a:r>
                        <a:rPr lang="ja-JP" altLang="en-US" sz="1100" spc="0" dirty="0">
                          <a:effectLst/>
                          <a:latin typeface="+mj-ea"/>
                          <a:ea typeface="+mj-ea"/>
                        </a:rPr>
                        <a:t>　</a:t>
                      </a:r>
                      <a:r>
                        <a:rPr lang="en-US" altLang="ja-JP" sz="1100" spc="0" dirty="0">
                          <a:effectLst/>
                          <a:latin typeface="+mj-ea"/>
                          <a:ea typeface="+mj-ea"/>
                        </a:rPr>
                        <a:t>20</a:t>
                      </a:r>
                      <a:r>
                        <a:rPr lang="ja-JP" sz="1100" spc="0" dirty="0">
                          <a:effectLst/>
                          <a:latin typeface="+mj-ea"/>
                          <a:ea typeface="+mj-ea"/>
                        </a:rPr>
                        <a:t>ｍ　　</a:t>
                      </a:r>
                      <a:endParaRPr lang="ja-JP" sz="1100" spc="0" dirty="0">
                        <a:effectLst/>
                        <a:latin typeface="+mj-ea"/>
                        <a:ea typeface="+mj-ea"/>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just" defTabSz="914400" rtl="0" eaLnBrk="1" fontAlgn="ctr" latinLnBrk="0" hangingPunct="1">
                        <a:lnSpc>
                          <a:spcPct val="100000"/>
                        </a:lnSpc>
                        <a:spcBef>
                          <a:spcPts val="0"/>
                        </a:spcBef>
                        <a:spcAft>
                          <a:spcPts val="0"/>
                        </a:spcAft>
                        <a:buClrTx/>
                        <a:buSzTx/>
                        <a:buFontTx/>
                        <a:buNone/>
                        <a:tabLst/>
                        <a:defRPr/>
                      </a:pPr>
                      <a:r>
                        <a:rPr kumimoji="1" lang="ja-JP" altLang="ja-JP" sz="1100" kern="1200" spc="0" dirty="0">
                          <a:solidFill>
                            <a:schemeClr val="dk1"/>
                          </a:solidFill>
                          <a:effectLst/>
                          <a:latin typeface="+mj-ea"/>
                          <a:ea typeface="+mj-ea"/>
                          <a:cs typeface="+mn-cs"/>
                        </a:rPr>
                        <a:t>斜線勾配</a:t>
                      </a:r>
                      <a:r>
                        <a:rPr kumimoji="1" lang="ja-JP" altLang="en-US" sz="1100" kern="1200" spc="0" dirty="0">
                          <a:solidFill>
                            <a:schemeClr val="dk1"/>
                          </a:solidFill>
                          <a:effectLst/>
                          <a:latin typeface="+mj-ea"/>
                          <a:ea typeface="+mj-ea"/>
                          <a:cs typeface="+mn-cs"/>
                        </a:rPr>
                        <a:t>　</a:t>
                      </a:r>
                      <a:r>
                        <a:rPr kumimoji="1" lang="en-US" altLang="ja-JP" sz="1100" kern="1200" spc="0" dirty="0">
                          <a:solidFill>
                            <a:schemeClr val="dk1"/>
                          </a:solidFill>
                          <a:effectLst/>
                          <a:latin typeface="+mj-ea"/>
                          <a:ea typeface="+mj-ea"/>
                          <a:cs typeface="+mn-cs"/>
                        </a:rPr>
                        <a:t>1.25</a:t>
                      </a:r>
                      <a:endParaRPr lang="ja-JP" sz="1100" spc="0" dirty="0">
                        <a:effectLst/>
                        <a:latin typeface="+mj-ea"/>
                        <a:ea typeface="+mj-ea"/>
                        <a:cs typeface="Times New Roman" panose="02020603050405020304" pitchFamily="18" charset="0"/>
                      </a:endParaRPr>
                    </a:p>
                  </a:txBody>
                  <a:tcPr marL="62865" marR="62865" marT="0" marB="0" anchor="ctr">
                    <a:lnL w="12700" cap="flat" cmpd="sng" algn="ctr">
                      <a:solidFill>
                        <a:schemeClr val="tx1"/>
                      </a:solidFill>
                      <a:prstDash val="dot"/>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70180">
                <a:tc vMerge="1">
                  <a:txBody>
                    <a:bodyPr/>
                    <a:lstStyle/>
                    <a:p>
                      <a:endParaRPr kumimoji="1" lang="ja-JP" altLang="en-US"/>
                    </a:p>
                  </a:txBody>
                  <a:tcPr/>
                </a:tc>
                <a:tc>
                  <a:txBody>
                    <a:bodyPr/>
                    <a:lstStyle/>
                    <a:p>
                      <a:pPr algn="just">
                        <a:spcAft>
                          <a:spcPts val="0"/>
                        </a:spcAft>
                      </a:pPr>
                      <a:r>
                        <a:rPr lang="ja-JP" sz="1100" spc="-50">
                          <a:effectLst/>
                          <a:latin typeface="+mj-ea"/>
                          <a:ea typeface="+mj-ea"/>
                        </a:rPr>
                        <a:t>商業・工業系用途地域</a:t>
                      </a:r>
                      <a:endParaRPr lang="ja-JP" sz="1100" spc="-20">
                        <a:effectLst/>
                        <a:latin typeface="+mj-ea"/>
                        <a:ea typeface="+mj-ea"/>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fontAlgn="ctr">
                        <a:spcAft>
                          <a:spcPts val="0"/>
                        </a:spcAft>
                      </a:pPr>
                      <a:r>
                        <a:rPr lang="ja-JP" sz="1100" spc="0" dirty="0">
                          <a:effectLst/>
                          <a:latin typeface="+mj-ea"/>
                          <a:ea typeface="+mj-ea"/>
                        </a:rPr>
                        <a:t>立ち上げ高さ</a:t>
                      </a:r>
                      <a:r>
                        <a:rPr lang="ja-JP" altLang="en-US" sz="1100" spc="0" dirty="0">
                          <a:effectLst/>
                          <a:latin typeface="+mj-ea"/>
                          <a:ea typeface="+mj-ea"/>
                        </a:rPr>
                        <a:t>　</a:t>
                      </a:r>
                      <a:r>
                        <a:rPr lang="en-US" altLang="ja-JP" sz="1100" spc="0" dirty="0">
                          <a:effectLst/>
                          <a:latin typeface="+mj-ea"/>
                          <a:ea typeface="+mj-ea"/>
                        </a:rPr>
                        <a:t>31</a:t>
                      </a:r>
                      <a:r>
                        <a:rPr lang="ja-JP" sz="1100" spc="0" dirty="0">
                          <a:effectLst/>
                          <a:latin typeface="+mj-ea"/>
                          <a:ea typeface="+mj-ea"/>
                        </a:rPr>
                        <a:t>ｍ　　</a:t>
                      </a:r>
                      <a:endParaRPr lang="ja-JP" sz="1100" spc="0" dirty="0">
                        <a:effectLst/>
                        <a:latin typeface="+mj-ea"/>
                        <a:ea typeface="+mj-ea"/>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just" defTabSz="914400" rtl="0" eaLnBrk="1" fontAlgn="ctr" latinLnBrk="0" hangingPunct="1">
                        <a:lnSpc>
                          <a:spcPct val="100000"/>
                        </a:lnSpc>
                        <a:spcBef>
                          <a:spcPts val="0"/>
                        </a:spcBef>
                        <a:spcAft>
                          <a:spcPts val="0"/>
                        </a:spcAft>
                        <a:buClrTx/>
                        <a:buSzTx/>
                        <a:buFontTx/>
                        <a:buNone/>
                        <a:tabLst/>
                        <a:defRPr/>
                      </a:pPr>
                      <a:r>
                        <a:rPr kumimoji="1" lang="ja-JP" altLang="ja-JP" sz="1100" kern="1200" spc="0" dirty="0">
                          <a:solidFill>
                            <a:schemeClr val="dk1"/>
                          </a:solidFill>
                          <a:effectLst/>
                          <a:latin typeface="+mj-ea"/>
                          <a:ea typeface="+mj-ea"/>
                          <a:cs typeface="+mn-cs"/>
                        </a:rPr>
                        <a:t>斜線勾配</a:t>
                      </a:r>
                      <a:r>
                        <a:rPr kumimoji="1" lang="ja-JP" altLang="en-US" sz="1100" kern="1200" spc="0" dirty="0">
                          <a:solidFill>
                            <a:schemeClr val="dk1"/>
                          </a:solidFill>
                          <a:effectLst/>
                          <a:latin typeface="+mj-ea"/>
                          <a:ea typeface="+mj-ea"/>
                          <a:cs typeface="+mn-cs"/>
                        </a:rPr>
                        <a:t>　</a:t>
                      </a:r>
                      <a:r>
                        <a:rPr kumimoji="1" lang="en-US" altLang="ja-JP" sz="1100" kern="1200" spc="0" dirty="0">
                          <a:solidFill>
                            <a:schemeClr val="dk1"/>
                          </a:solidFill>
                          <a:effectLst/>
                          <a:latin typeface="+mj-ea"/>
                          <a:ea typeface="+mj-ea"/>
                          <a:cs typeface="+mn-cs"/>
                        </a:rPr>
                        <a:t>2.5</a:t>
                      </a:r>
                      <a:endParaRPr kumimoji="1" lang="ja-JP" altLang="ja-JP" sz="1100" kern="1200" spc="0" dirty="0">
                        <a:solidFill>
                          <a:schemeClr val="dk1"/>
                        </a:solidFill>
                        <a:effectLst/>
                        <a:latin typeface="+mj-ea"/>
                        <a:ea typeface="+mj-ea"/>
                        <a:cs typeface="Times New Roman" panose="02020603050405020304" pitchFamily="18" charset="0"/>
                      </a:endParaRPr>
                    </a:p>
                  </a:txBody>
                  <a:tcPr marL="62865" marR="62865" marT="0" marB="0" anchor="ctr">
                    <a:lnL w="12700" cap="flat" cmpd="sng" algn="ctr">
                      <a:solidFill>
                        <a:schemeClr val="tx1"/>
                      </a:solidFill>
                      <a:prstDash val="dot"/>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46685">
                <a:tc rowSpan="2">
                  <a:txBody>
                    <a:bodyPr/>
                    <a:lstStyle/>
                    <a:p>
                      <a:pPr algn="just">
                        <a:spcAft>
                          <a:spcPts val="0"/>
                        </a:spcAft>
                      </a:pPr>
                      <a:r>
                        <a:rPr lang="ja-JP" sz="1100" spc="-20">
                          <a:effectLst/>
                          <a:latin typeface="+mj-ea"/>
                          <a:ea typeface="+mj-ea"/>
                        </a:rPr>
                        <a:t>北側斜線</a:t>
                      </a:r>
                    </a:p>
                    <a:p>
                      <a:pPr algn="just">
                        <a:spcAft>
                          <a:spcPts val="0"/>
                        </a:spcAft>
                      </a:pPr>
                      <a:r>
                        <a:rPr lang="en-US" sz="1100" spc="-20">
                          <a:effectLst/>
                          <a:latin typeface="+mj-ea"/>
                          <a:ea typeface="+mj-ea"/>
                        </a:rPr>
                        <a:t>(</a:t>
                      </a:r>
                      <a:r>
                        <a:rPr lang="ja-JP" sz="1100" spc="-20">
                          <a:effectLst/>
                          <a:latin typeface="+mj-ea"/>
                          <a:ea typeface="+mj-ea"/>
                        </a:rPr>
                        <a:t>法</a:t>
                      </a:r>
                      <a:r>
                        <a:rPr lang="en-US" sz="1100" spc="-20">
                          <a:effectLst/>
                          <a:latin typeface="+mj-ea"/>
                          <a:ea typeface="+mj-ea"/>
                        </a:rPr>
                        <a:t>56</a:t>
                      </a:r>
                      <a:r>
                        <a:rPr lang="ja-JP" sz="1100" spc="-20">
                          <a:effectLst/>
                          <a:latin typeface="+mj-ea"/>
                          <a:ea typeface="+mj-ea"/>
                        </a:rPr>
                        <a:t>条①三</a:t>
                      </a:r>
                      <a:r>
                        <a:rPr lang="en-US" sz="1100" spc="-20">
                          <a:effectLst/>
                          <a:latin typeface="+mj-ea"/>
                          <a:ea typeface="+mj-ea"/>
                        </a:rPr>
                        <a:t>)</a:t>
                      </a:r>
                      <a:endParaRPr lang="ja-JP" sz="1100" spc="-20">
                        <a:effectLst/>
                        <a:latin typeface="+mj-ea"/>
                        <a:ea typeface="+mj-ea"/>
                        <a:cs typeface="Times New Roman" panose="02020603050405020304" pitchFamily="18" charset="0"/>
                      </a:endParaRPr>
                    </a:p>
                  </a:txBody>
                  <a:tcPr marL="62865" marR="62865"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just">
                        <a:spcAft>
                          <a:spcPts val="0"/>
                        </a:spcAft>
                      </a:pPr>
                      <a:r>
                        <a:rPr lang="ja-JP" sz="1100" spc="-50">
                          <a:effectLst/>
                          <a:latin typeface="+mj-ea"/>
                          <a:ea typeface="+mj-ea"/>
                        </a:rPr>
                        <a:t>低層住居専用地域・田園住居地域</a:t>
                      </a:r>
                      <a:endParaRPr lang="ja-JP" sz="1100" spc="-20">
                        <a:effectLst/>
                        <a:latin typeface="+mj-ea"/>
                        <a:ea typeface="+mj-ea"/>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fontAlgn="ctr">
                        <a:spcAft>
                          <a:spcPts val="0"/>
                        </a:spcAft>
                      </a:pPr>
                      <a:r>
                        <a:rPr lang="ja-JP" sz="1100" spc="0" dirty="0">
                          <a:effectLst/>
                          <a:latin typeface="+mj-ea"/>
                          <a:ea typeface="+mj-ea"/>
                        </a:rPr>
                        <a:t>立ち上げ高さ</a:t>
                      </a:r>
                      <a:r>
                        <a:rPr lang="ja-JP" altLang="en-US" sz="1100" spc="0" dirty="0">
                          <a:effectLst/>
                          <a:latin typeface="+mj-ea"/>
                          <a:ea typeface="+mj-ea"/>
                        </a:rPr>
                        <a:t>　</a:t>
                      </a:r>
                      <a:r>
                        <a:rPr lang="ja-JP" sz="1100" spc="0" dirty="0">
                          <a:effectLst/>
                          <a:latin typeface="+mj-ea"/>
                          <a:ea typeface="+mj-ea"/>
                        </a:rPr>
                        <a:t>５ｍ　　</a:t>
                      </a:r>
                      <a:endParaRPr lang="ja-JP" sz="1100" spc="0" dirty="0">
                        <a:effectLst/>
                        <a:latin typeface="+mj-ea"/>
                        <a:ea typeface="+mj-ea"/>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just" defTabSz="914400" rtl="0" eaLnBrk="1" fontAlgn="ctr" latinLnBrk="0" hangingPunct="1">
                        <a:lnSpc>
                          <a:spcPct val="100000"/>
                        </a:lnSpc>
                        <a:spcBef>
                          <a:spcPts val="0"/>
                        </a:spcBef>
                        <a:spcAft>
                          <a:spcPts val="0"/>
                        </a:spcAft>
                        <a:buClrTx/>
                        <a:buSzTx/>
                        <a:buFontTx/>
                        <a:buNone/>
                        <a:tabLst/>
                        <a:defRPr/>
                      </a:pPr>
                      <a:r>
                        <a:rPr kumimoji="1" lang="ja-JP" altLang="ja-JP" sz="1100" kern="1200" spc="0" dirty="0">
                          <a:solidFill>
                            <a:schemeClr val="dk1"/>
                          </a:solidFill>
                          <a:effectLst/>
                          <a:latin typeface="+mj-ea"/>
                          <a:ea typeface="+mj-ea"/>
                          <a:cs typeface="+mn-cs"/>
                        </a:rPr>
                        <a:t>斜線勾配</a:t>
                      </a:r>
                      <a:r>
                        <a:rPr kumimoji="1" lang="ja-JP" altLang="en-US" sz="1100" kern="1200" spc="0" dirty="0">
                          <a:solidFill>
                            <a:schemeClr val="dk1"/>
                          </a:solidFill>
                          <a:effectLst/>
                          <a:latin typeface="+mj-ea"/>
                          <a:ea typeface="+mj-ea"/>
                          <a:cs typeface="+mn-cs"/>
                        </a:rPr>
                        <a:t>　</a:t>
                      </a:r>
                      <a:r>
                        <a:rPr kumimoji="1" lang="en-US" altLang="ja-JP" sz="1100" kern="1200" spc="0" dirty="0">
                          <a:solidFill>
                            <a:schemeClr val="dk1"/>
                          </a:solidFill>
                          <a:effectLst/>
                          <a:latin typeface="+mj-ea"/>
                          <a:ea typeface="+mj-ea"/>
                          <a:cs typeface="+mn-cs"/>
                        </a:rPr>
                        <a:t>1.25</a:t>
                      </a:r>
                      <a:endParaRPr lang="ja-JP" sz="1100" spc="0" dirty="0">
                        <a:effectLst/>
                        <a:latin typeface="+mj-ea"/>
                        <a:ea typeface="+mj-ea"/>
                        <a:cs typeface="Times New Roman" panose="02020603050405020304" pitchFamily="18" charset="0"/>
                      </a:endParaRPr>
                    </a:p>
                  </a:txBody>
                  <a:tcPr marL="62865" marR="62865" marT="0" marB="0" anchor="ctr">
                    <a:lnL w="12700" cap="flat" cmpd="sng" algn="ctr">
                      <a:solidFill>
                        <a:schemeClr val="tx1"/>
                      </a:solidFill>
                      <a:prstDash val="dot"/>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77800">
                <a:tc vMerge="1">
                  <a:txBody>
                    <a:bodyPr/>
                    <a:lstStyle/>
                    <a:p>
                      <a:endParaRPr kumimoji="1" lang="ja-JP" altLang="en-US"/>
                    </a:p>
                  </a:txBody>
                  <a:tcPr/>
                </a:tc>
                <a:tc>
                  <a:txBody>
                    <a:bodyPr/>
                    <a:lstStyle/>
                    <a:p>
                      <a:pPr algn="just">
                        <a:spcAft>
                          <a:spcPts val="0"/>
                        </a:spcAft>
                      </a:pPr>
                      <a:r>
                        <a:rPr lang="ja-JP" sz="1100" spc="-50">
                          <a:effectLst/>
                          <a:latin typeface="+mj-ea"/>
                          <a:ea typeface="+mj-ea"/>
                        </a:rPr>
                        <a:t>中高層住居専用地域</a:t>
                      </a:r>
                      <a:endParaRPr lang="ja-JP" sz="1100" spc="-20">
                        <a:effectLst/>
                        <a:latin typeface="+mj-ea"/>
                        <a:ea typeface="+mj-ea"/>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just">
                        <a:spcAft>
                          <a:spcPts val="0"/>
                        </a:spcAft>
                      </a:pPr>
                      <a:r>
                        <a:rPr lang="ja-JP" sz="1100" spc="0" dirty="0">
                          <a:effectLst/>
                          <a:latin typeface="+mj-ea"/>
                          <a:ea typeface="+mj-ea"/>
                        </a:rPr>
                        <a:t>立ち上げ高さ</a:t>
                      </a:r>
                      <a:r>
                        <a:rPr lang="ja-JP" altLang="en-US" sz="1100" spc="0" dirty="0">
                          <a:effectLst/>
                          <a:latin typeface="+mj-ea"/>
                          <a:ea typeface="+mj-ea"/>
                        </a:rPr>
                        <a:t>　</a:t>
                      </a:r>
                      <a:r>
                        <a:rPr lang="en-US" altLang="ja-JP" sz="1100" spc="0" dirty="0">
                          <a:effectLst/>
                          <a:latin typeface="+mj-ea"/>
                          <a:ea typeface="+mj-ea"/>
                        </a:rPr>
                        <a:t>10</a:t>
                      </a:r>
                      <a:r>
                        <a:rPr lang="ja-JP" sz="1100" spc="0" dirty="0">
                          <a:effectLst/>
                          <a:latin typeface="+mj-ea"/>
                          <a:ea typeface="+mj-ea"/>
                        </a:rPr>
                        <a:t>ｍ　　</a:t>
                      </a:r>
                      <a:endParaRPr lang="ja-JP" sz="1100" spc="0" dirty="0">
                        <a:effectLst/>
                        <a:latin typeface="+mj-ea"/>
                        <a:ea typeface="+mj-ea"/>
                        <a:cs typeface="Times New Roman" panose="02020603050405020304" pitchFamily="18" charset="0"/>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just">
                        <a:spcAft>
                          <a:spcPts val="0"/>
                        </a:spcAft>
                      </a:pPr>
                      <a:r>
                        <a:rPr kumimoji="1" lang="ja-JP" altLang="ja-JP" sz="1100" kern="1200" spc="0" dirty="0">
                          <a:solidFill>
                            <a:schemeClr val="dk1"/>
                          </a:solidFill>
                          <a:effectLst/>
                          <a:latin typeface="+mj-ea"/>
                          <a:ea typeface="+mj-ea"/>
                          <a:cs typeface="+mn-cs"/>
                        </a:rPr>
                        <a:t>斜線勾配</a:t>
                      </a:r>
                      <a:r>
                        <a:rPr kumimoji="1" lang="ja-JP" altLang="en-US" sz="1100" kern="1200" spc="0" dirty="0">
                          <a:solidFill>
                            <a:schemeClr val="dk1"/>
                          </a:solidFill>
                          <a:effectLst/>
                          <a:latin typeface="+mj-ea"/>
                          <a:ea typeface="+mj-ea"/>
                          <a:cs typeface="+mn-cs"/>
                        </a:rPr>
                        <a:t>　</a:t>
                      </a:r>
                      <a:r>
                        <a:rPr kumimoji="1" lang="en-US" altLang="ja-JP" sz="1100" kern="1200" spc="0" dirty="0">
                          <a:solidFill>
                            <a:schemeClr val="dk1"/>
                          </a:solidFill>
                          <a:effectLst/>
                          <a:latin typeface="+mj-ea"/>
                          <a:ea typeface="+mj-ea"/>
                          <a:cs typeface="+mn-cs"/>
                        </a:rPr>
                        <a:t>1.25</a:t>
                      </a:r>
                      <a:endParaRPr kumimoji="1" lang="ja-JP" altLang="ja-JP" sz="1100" kern="1200" spc="0" dirty="0">
                        <a:solidFill>
                          <a:schemeClr val="dk1"/>
                        </a:solidFill>
                        <a:effectLst/>
                        <a:latin typeface="+mj-ea"/>
                        <a:ea typeface="+mj-ea"/>
                        <a:cs typeface="Times New Roman" panose="02020603050405020304" pitchFamily="18" charset="0"/>
                      </a:endParaRPr>
                    </a:p>
                  </a:txBody>
                  <a:tcPr marL="62865" marR="62865" marT="0" marB="0" anchor="ctr">
                    <a:lnL w="12700" cap="flat" cmpd="sng" algn="ctr">
                      <a:solidFill>
                        <a:schemeClr val="tx1"/>
                      </a:solidFill>
                      <a:prstDash val="dot"/>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
        <p:nvSpPr>
          <p:cNvPr id="2263" name="Text Box 8"/>
          <p:cNvSpPr txBox="1">
            <a:spLocks noChangeArrowheads="1"/>
          </p:cNvSpPr>
          <p:nvPr/>
        </p:nvSpPr>
        <p:spPr>
          <a:xfrm>
            <a:off x="36488" y="764704"/>
            <a:ext cx="1727200" cy="519112"/>
          </a:xfrm>
          <a:prstGeom prst="rect">
            <a:avLst/>
          </a:prstGeom>
          <a:noFill/>
          <a:ln w="9525">
            <a:noFill/>
            <a:miter lim="800000"/>
            <a:headEnd/>
            <a:tailEnd/>
          </a:ln>
        </p:spPr>
        <p:txBody>
          <a:bodyPr>
            <a:spAutoFit/>
          </a:bodyPr>
          <a:lstStyle/>
          <a:p>
            <a:r>
              <a:rPr lang="ja-JP" altLang="en-US" sz="2800" b="0" dirty="0"/>
              <a:t>斜線制限</a:t>
            </a:r>
          </a:p>
        </p:txBody>
      </p:sp>
    </p:spTree>
    <p:extLst>
      <p:ext uri="{BB962C8B-B14F-4D97-AF65-F5344CB8AC3E}">
        <p14:creationId xmlns:p14="http://schemas.microsoft.com/office/powerpoint/2010/main" val="13678073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タイトル 1"/>
          <p:cNvSpPr txBox="1">
            <a:spLocks/>
          </p:cNvSpPr>
          <p:nvPr/>
        </p:nvSpPr>
        <p:spPr bwMode="auto">
          <a:xfrm>
            <a:off x="4001070" y="555048"/>
            <a:ext cx="5112450" cy="6277551"/>
          </a:xfrm>
          <a:prstGeom prst="rect">
            <a:avLst/>
          </a:prstGeom>
          <a:noFill/>
          <a:ln w="9525">
            <a:solidFill>
              <a:schemeClr val="tx1"/>
            </a:solidFill>
          </a:ln>
        </p:spPr>
        <p:txBody>
          <a:bodyPr vert="horz" wrap="square" lIns="72000" tIns="36000" rIns="72000" bIns="36000" numCol="1" anchor="t" anchorCtr="0" compatLnSpc="1">
            <a:prstTxWarp prst="textNoShape">
              <a:avLst/>
            </a:prstTxWarp>
          </a:bodyP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300" b="0" i="0" u="none" strike="noStrike" kern="0" cap="none" spc="0" normalizeH="0" baseline="0" noProof="0" dirty="0">
              <a:ln>
                <a:noFill/>
              </a:ln>
              <a:solidFill>
                <a:srgbClr val="000000"/>
              </a:solidFill>
              <a:effectLst/>
              <a:uLnTx/>
              <a:uFillTx/>
              <a:latin typeface="ＭＳ Ｐゴシック"/>
              <a:ea typeface="ＭＳ Ｐゴシック"/>
              <a:cs typeface="+mj-cs"/>
            </a:endParaRPr>
          </a:p>
        </p:txBody>
      </p:sp>
      <p:sp>
        <p:nvSpPr>
          <p:cNvPr id="81" name="テキスト ボックス 80"/>
          <p:cNvSpPr txBox="1"/>
          <p:nvPr/>
        </p:nvSpPr>
        <p:spPr>
          <a:xfrm>
            <a:off x="4047962" y="2084522"/>
            <a:ext cx="5027457" cy="1220694"/>
          </a:xfrm>
          <a:prstGeom prst="roundRect">
            <a:avLst>
              <a:gd name="adj" fmla="val 4904"/>
            </a:avLst>
          </a:prstGeom>
          <a:solidFill>
            <a:srgbClr val="FFFFCC">
              <a:alpha val="70000"/>
            </a:srgbClr>
          </a:solidFill>
          <a:ln w="9525">
            <a:solidFill>
              <a:schemeClr val="tx1"/>
            </a:solidFill>
          </a:ln>
        </p:spPr>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2" name="タイトル 1"/>
          <p:cNvSpPr>
            <a:spLocks noGrp="1"/>
          </p:cNvSpPr>
          <p:nvPr>
            <p:ph type="title"/>
          </p:nvPr>
        </p:nvSpPr>
        <p:spPr>
          <a:xfrm>
            <a:off x="4104886" y="1101992"/>
            <a:ext cx="4860000" cy="720000"/>
          </a:xfrm>
          <a:noFill/>
          <a:ln w="9525">
            <a:noFill/>
          </a:ln>
        </p:spPr>
        <p:txBody>
          <a:bodyPr lIns="72000" tIns="36000" rIns="72000" bIns="36000" anchor="t" anchorCtr="0"/>
          <a:lstStyle/>
          <a:p>
            <a:r>
              <a:rPr lang="ja-JP" altLang="en-US" sz="1400" dirty="0">
                <a:solidFill>
                  <a:schemeClr val="tx1"/>
                </a:solidFill>
                <a:latin typeface="+mn-ea"/>
                <a:ea typeface="+mn-ea"/>
              </a:rPr>
              <a:t>住宅と農地が混在し、両者が調和して良好な居住環境と営農環境を形成している地域を、あるべき市街地像として都市計画に位置付け、</a:t>
            </a:r>
            <a:r>
              <a:rPr lang="ja-JP" altLang="en-US" sz="1400" dirty="0">
                <a:solidFill>
                  <a:srgbClr val="FF0000"/>
                </a:solidFill>
                <a:latin typeface="+mn-ea"/>
                <a:ea typeface="+mn-ea"/>
              </a:rPr>
              <a:t>開発</a:t>
            </a:r>
            <a:r>
              <a:rPr lang="en-US" altLang="ja-JP" sz="1400" dirty="0">
                <a:solidFill>
                  <a:srgbClr val="FF0000"/>
                </a:solidFill>
                <a:latin typeface="+mn-ea"/>
                <a:ea typeface="+mn-ea"/>
              </a:rPr>
              <a:t>/</a:t>
            </a:r>
            <a:r>
              <a:rPr lang="ja-JP" altLang="en-US" sz="1400" dirty="0">
                <a:solidFill>
                  <a:srgbClr val="FF0000"/>
                </a:solidFill>
                <a:latin typeface="+mn-ea"/>
                <a:ea typeface="+mn-ea"/>
              </a:rPr>
              <a:t>建築規制</a:t>
            </a:r>
            <a:r>
              <a:rPr lang="ja-JP" altLang="en-US" sz="1400" dirty="0">
                <a:solidFill>
                  <a:schemeClr val="tx1"/>
                </a:solidFill>
                <a:latin typeface="+mn-ea"/>
                <a:ea typeface="+mn-ea"/>
              </a:rPr>
              <a:t>を通じてその実現を図る</a:t>
            </a:r>
            <a:endParaRPr kumimoji="1" lang="ja-JP" altLang="en-US" sz="1400" dirty="0">
              <a:solidFill>
                <a:schemeClr val="tx1"/>
              </a:solidFill>
              <a:latin typeface="+mn-ea"/>
              <a:ea typeface="+mn-ea"/>
            </a:endParaRPr>
          </a:p>
        </p:txBody>
      </p:sp>
      <p:sp>
        <p:nvSpPr>
          <p:cNvPr id="94" name="テキスト ボックス 93"/>
          <p:cNvSpPr txBox="1"/>
          <p:nvPr/>
        </p:nvSpPr>
        <p:spPr>
          <a:xfrm>
            <a:off x="3984507" y="2070550"/>
            <a:ext cx="5004000" cy="1199887"/>
          </a:xfrm>
          <a:prstGeom prst="rect">
            <a:avLst/>
          </a:prstGeom>
          <a:noFill/>
        </p:spPr>
        <p:txBody>
          <a:bodyPr wrap="square" rtlCol="0">
            <a:noAutofit/>
          </a:bodyPr>
          <a:lstStyle/>
          <a:p>
            <a:pPr marL="180000" marR="0" lvl="0" indent="-180000" algn="l" defTabSz="914400" rtl="0" eaLnBrk="1" fontAlgn="base" latinLnBrk="0" hangingPunct="1">
              <a:lnSpc>
                <a:spcPct val="100000"/>
              </a:lnSpc>
              <a:spcBef>
                <a:spcPts val="30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Ｐゴシック"/>
                <a:ea typeface="ＭＳ Ｐゴシック"/>
                <a:cs typeface="+mn-cs"/>
              </a:rPr>
              <a:t>○現況農地における</a:t>
            </a:r>
            <a:r>
              <a:rPr kumimoji="1" lang="ja-JP" altLang="en-US" sz="1400" b="0" i="0" u="none" strike="noStrike" kern="1200" cap="none" spc="0" normalizeH="0" baseline="0" noProof="0" dirty="0">
                <a:ln>
                  <a:noFill/>
                </a:ln>
                <a:solidFill>
                  <a:srgbClr val="FF0000"/>
                </a:solidFill>
                <a:effectLst/>
                <a:uLnTx/>
                <a:uFillTx/>
                <a:latin typeface="ＭＳ Ｐゴシック"/>
                <a:ea typeface="ＭＳ Ｐゴシック"/>
                <a:cs typeface="+mn-cs"/>
              </a:rPr>
              <a:t>①</a:t>
            </a:r>
            <a:r>
              <a:rPr kumimoji="1" lang="ja-JP" altLang="en-US" sz="1400" b="0" i="0" u="sng" strike="noStrike" kern="1200" cap="none" spc="0" normalizeH="0" baseline="0" noProof="0" dirty="0">
                <a:ln>
                  <a:noFill/>
                </a:ln>
                <a:solidFill>
                  <a:srgbClr val="FF0000"/>
                </a:solidFill>
                <a:effectLst/>
                <a:uLnTx/>
                <a:uFillTx/>
                <a:latin typeface="ＭＳ Ｐゴシック"/>
                <a:ea typeface="ＭＳ Ｐゴシック"/>
                <a:cs typeface="+mn-cs"/>
              </a:rPr>
              <a:t>土地の造成</a:t>
            </a:r>
            <a:r>
              <a:rPr kumimoji="1" lang="ja-JP" altLang="en-US" sz="1400" b="0" i="0" u="none" strike="noStrike" kern="1200" cap="none" spc="0" normalizeH="0" baseline="0" noProof="0" dirty="0">
                <a:ln>
                  <a:noFill/>
                </a:ln>
                <a:solidFill>
                  <a:srgbClr val="FF0000"/>
                </a:solidFill>
                <a:effectLst/>
                <a:uLnTx/>
                <a:uFillTx/>
                <a:latin typeface="ＭＳ Ｐゴシック"/>
                <a:ea typeface="ＭＳ Ｐゴシック"/>
                <a:cs typeface="+mn-cs"/>
              </a:rPr>
              <a:t>、②</a:t>
            </a:r>
            <a:r>
              <a:rPr kumimoji="1" lang="ja-JP" altLang="en-US" sz="1400" b="0" i="0" u="sng" strike="noStrike" kern="1200" cap="none" spc="0" normalizeH="0" baseline="0" noProof="0" dirty="0">
                <a:ln>
                  <a:noFill/>
                </a:ln>
                <a:solidFill>
                  <a:srgbClr val="FF0000"/>
                </a:solidFill>
                <a:effectLst/>
                <a:uLnTx/>
                <a:uFillTx/>
                <a:latin typeface="ＭＳ Ｐゴシック"/>
                <a:ea typeface="ＭＳ Ｐゴシック"/>
                <a:cs typeface="+mn-cs"/>
              </a:rPr>
              <a:t>建築物の建築</a:t>
            </a:r>
            <a:r>
              <a:rPr kumimoji="1" lang="ja-JP" altLang="en-US" sz="1400" b="0" i="0" u="none" strike="noStrike" kern="1200" cap="none" spc="0" normalizeH="0" baseline="0" noProof="0" dirty="0">
                <a:ln>
                  <a:noFill/>
                </a:ln>
                <a:solidFill>
                  <a:srgbClr val="FF0000"/>
                </a:solidFill>
                <a:effectLst/>
                <a:uLnTx/>
                <a:uFillTx/>
                <a:latin typeface="ＭＳ Ｐゴシック"/>
                <a:ea typeface="ＭＳ Ｐゴシック"/>
                <a:cs typeface="+mn-cs"/>
              </a:rPr>
              <a:t>、③</a:t>
            </a:r>
            <a:r>
              <a:rPr kumimoji="1" lang="ja-JP" altLang="en-US" sz="1400" b="0" i="0" u="sng" strike="noStrike" kern="1200" cap="none" spc="0" normalizeH="0" baseline="0" noProof="0" dirty="0">
                <a:ln>
                  <a:noFill/>
                </a:ln>
                <a:solidFill>
                  <a:srgbClr val="FF0000"/>
                </a:solidFill>
                <a:effectLst/>
                <a:uLnTx/>
                <a:uFillTx/>
                <a:latin typeface="ＭＳ Ｐゴシック"/>
                <a:ea typeface="ＭＳ Ｐゴシック"/>
                <a:cs typeface="+mn-cs"/>
              </a:rPr>
              <a:t>物件の堆積</a:t>
            </a:r>
            <a:r>
              <a:rPr kumimoji="1" lang="ja-JP" altLang="en-US" sz="1400" b="0" i="0" u="none" strike="noStrike" kern="1200" cap="none" spc="0" normalizeH="0" baseline="0" noProof="0" dirty="0">
                <a:ln>
                  <a:noFill/>
                </a:ln>
                <a:solidFill>
                  <a:srgbClr val="000000"/>
                </a:solidFill>
                <a:effectLst/>
                <a:uLnTx/>
                <a:uFillTx/>
                <a:latin typeface="ＭＳ Ｐゴシック"/>
                <a:ea typeface="ＭＳ Ｐゴシック"/>
                <a:cs typeface="+mn-cs"/>
              </a:rPr>
              <a:t>を</a:t>
            </a:r>
            <a:r>
              <a:rPr kumimoji="1" lang="ja-JP" altLang="en-US" sz="1400" b="0" i="0" u="sng" strike="noStrike" kern="1200" cap="none" spc="0" normalizeH="0" baseline="0" noProof="0" dirty="0">
                <a:ln>
                  <a:noFill/>
                </a:ln>
                <a:solidFill>
                  <a:srgbClr val="FF0000"/>
                </a:solidFill>
                <a:effectLst/>
                <a:uLnTx/>
                <a:uFillTx/>
                <a:latin typeface="ＭＳ Ｐゴシック"/>
                <a:ea typeface="ＭＳ Ｐゴシック"/>
                <a:cs typeface="+mn-cs"/>
              </a:rPr>
              <a:t>許可制</a:t>
            </a:r>
            <a:r>
              <a:rPr kumimoji="1" lang="ja-JP" altLang="en-US" sz="1400" b="0" i="0" u="none" strike="noStrike" kern="1200" cap="none" spc="0" normalizeH="0" baseline="0" noProof="0" dirty="0">
                <a:ln>
                  <a:noFill/>
                </a:ln>
                <a:solidFill>
                  <a:srgbClr val="000000"/>
                </a:solidFill>
                <a:effectLst/>
                <a:uLnTx/>
                <a:uFillTx/>
                <a:latin typeface="ＭＳ Ｐゴシック"/>
                <a:ea typeface="ＭＳ Ｐゴシック"/>
                <a:cs typeface="+mn-cs"/>
              </a:rPr>
              <a:t>とする</a:t>
            </a:r>
            <a:endParaRPr kumimoji="1" lang="en-US" altLang="ja-JP" sz="1400" b="0" i="0" u="none" strike="noStrike" kern="1200" cap="none" spc="0" normalizeH="0" baseline="0" noProof="0" dirty="0">
              <a:ln>
                <a:noFill/>
              </a:ln>
              <a:solidFill>
                <a:srgbClr val="000000"/>
              </a:solidFill>
              <a:effectLst/>
              <a:uLnTx/>
              <a:uFillTx/>
              <a:latin typeface="ＭＳ Ｐゴシック"/>
              <a:ea typeface="ＭＳ Ｐゴシック"/>
              <a:cs typeface="+mn-cs"/>
            </a:endParaRPr>
          </a:p>
          <a:p>
            <a:pPr marL="180000" marR="0" lvl="0" indent="-180000" algn="l" defTabSz="914400" rtl="0" eaLnBrk="1" fontAlgn="base" latinLnBrk="0" hangingPunct="1">
              <a:lnSpc>
                <a:spcPct val="100000"/>
              </a:lnSpc>
              <a:spcBef>
                <a:spcPts val="30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Ｐゴシック"/>
                <a:ea typeface="ＭＳ Ｐゴシック"/>
                <a:cs typeface="+mn-cs"/>
              </a:rPr>
              <a:t>○駐車場・資材置き場のための造成や土石等の堆積も規制対象</a:t>
            </a:r>
            <a:endParaRPr kumimoji="1" lang="en-US" altLang="ja-JP" sz="1400" b="0" i="0" u="none" strike="noStrike" kern="1200" cap="none" spc="0" normalizeH="0" baseline="0" noProof="0" dirty="0">
              <a:ln>
                <a:noFill/>
              </a:ln>
              <a:solidFill>
                <a:srgbClr val="000000"/>
              </a:solidFill>
              <a:effectLst/>
              <a:uLnTx/>
              <a:uFillTx/>
              <a:latin typeface="ＭＳ Ｐゴシック"/>
              <a:ea typeface="ＭＳ Ｐゴシック"/>
              <a:cs typeface="+mn-cs"/>
            </a:endParaRPr>
          </a:p>
          <a:p>
            <a:pPr marL="180000" marR="0" lvl="0" indent="-180000" algn="l" defTabSz="914400" rtl="0" eaLnBrk="1" fontAlgn="base" latinLnBrk="0" hangingPunct="1">
              <a:lnSpc>
                <a:spcPct val="100000"/>
              </a:lnSpc>
              <a:spcBef>
                <a:spcPts val="30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ＭＳ Ｐゴシック"/>
                <a:ea typeface="ＭＳ Ｐゴシック"/>
                <a:cs typeface="+mn-cs"/>
              </a:rPr>
              <a:t>○市街地環境を大きく改変するおそれがある一定規模</a:t>
            </a:r>
            <a:r>
              <a:rPr kumimoji="1" lang="ja-JP" altLang="en-US" sz="1400" b="0" i="0" u="none" strike="noStrike" kern="1200" cap="none" spc="0" normalizeH="0" baseline="0" noProof="0" dirty="0">
                <a:ln>
                  <a:noFill/>
                </a:ln>
                <a:solidFill>
                  <a:srgbClr val="FF0000"/>
                </a:solidFill>
                <a:effectLst/>
                <a:uLnTx/>
                <a:uFillTx/>
                <a:latin typeface="ＭＳ Ｐゴシック"/>
                <a:ea typeface="ＭＳ Ｐゴシック"/>
                <a:cs typeface="+mn-cs"/>
              </a:rPr>
              <a:t>（</a:t>
            </a:r>
            <a:r>
              <a:rPr kumimoji="1" lang="en-US" altLang="ja-JP" sz="1400" b="0" i="0" u="sng" strike="noStrike" kern="1200" cap="none" spc="0" normalizeH="0" baseline="0" noProof="0" dirty="0">
                <a:ln>
                  <a:noFill/>
                </a:ln>
                <a:solidFill>
                  <a:srgbClr val="FF0000"/>
                </a:solidFill>
                <a:effectLst/>
                <a:uLnTx/>
                <a:uFillTx/>
                <a:latin typeface="ＭＳ Ｐゴシック"/>
                <a:ea typeface="ＭＳ Ｐゴシック"/>
                <a:cs typeface="+mn-cs"/>
              </a:rPr>
              <a:t>300</a:t>
            </a:r>
            <a:r>
              <a:rPr kumimoji="1" lang="ja-JP" altLang="en-US" sz="1400" b="0" i="0" u="sng" strike="noStrike" kern="1200" cap="none" spc="0" normalizeH="0" baseline="0" noProof="0" dirty="0">
                <a:ln>
                  <a:noFill/>
                </a:ln>
                <a:solidFill>
                  <a:srgbClr val="FF0000"/>
                </a:solidFill>
                <a:effectLst/>
                <a:uLnTx/>
                <a:uFillTx/>
                <a:latin typeface="ＭＳ Ｐゴシック"/>
                <a:ea typeface="ＭＳ Ｐゴシック"/>
                <a:cs typeface="+mn-cs"/>
              </a:rPr>
              <a:t>㎡</a:t>
            </a:r>
            <a:r>
              <a:rPr kumimoji="1" lang="ja-JP" altLang="en-US" sz="1400" b="0" i="0" u="none" strike="noStrike" kern="1200" cap="none" spc="0" normalizeH="0" baseline="0" noProof="0" dirty="0">
                <a:ln>
                  <a:noFill/>
                </a:ln>
                <a:solidFill>
                  <a:srgbClr val="000000"/>
                </a:solidFill>
                <a:effectLst/>
                <a:uLnTx/>
                <a:uFillTx/>
                <a:latin typeface="ＭＳ Ｐゴシック"/>
                <a:ea typeface="ＭＳ Ｐゴシック"/>
                <a:cs typeface="+mn-cs"/>
              </a:rPr>
              <a:t>を想定）以上の開発等は、</a:t>
            </a:r>
            <a:r>
              <a:rPr kumimoji="1" lang="ja-JP" altLang="en-US" sz="1400" b="0" i="0" u="sng" strike="noStrike" kern="1200" cap="none" spc="0" normalizeH="0" baseline="0" noProof="0" dirty="0">
                <a:ln>
                  <a:noFill/>
                </a:ln>
                <a:solidFill>
                  <a:srgbClr val="FF0000"/>
                </a:solidFill>
                <a:effectLst/>
                <a:uLnTx/>
                <a:uFillTx/>
                <a:latin typeface="ＭＳ Ｐゴシック"/>
                <a:ea typeface="ＭＳ Ｐゴシック"/>
                <a:cs typeface="+mn-cs"/>
              </a:rPr>
              <a:t>原則不許可</a:t>
            </a:r>
            <a:endParaRPr kumimoji="1" lang="en-US" altLang="ja-JP" sz="1400" b="0" i="0" u="sng" strike="noStrike" kern="1200" cap="none" spc="0" normalizeH="0" baseline="0" noProof="0" dirty="0">
              <a:ln>
                <a:noFill/>
              </a:ln>
              <a:solidFill>
                <a:srgbClr val="FF0000"/>
              </a:solidFill>
              <a:effectLst/>
              <a:uLnTx/>
              <a:uFillTx/>
              <a:latin typeface="ＭＳ Ｐゴシック"/>
              <a:ea typeface="ＭＳ Ｐゴシック"/>
              <a:cs typeface="+mn-cs"/>
            </a:endParaRPr>
          </a:p>
        </p:txBody>
      </p:sp>
      <p:sp>
        <p:nvSpPr>
          <p:cNvPr id="111" name="テキスト ボックス 110"/>
          <p:cNvSpPr txBox="1"/>
          <p:nvPr/>
        </p:nvSpPr>
        <p:spPr>
          <a:xfrm>
            <a:off x="4076157" y="1840256"/>
            <a:ext cx="847572" cy="221018"/>
          </a:xfrm>
          <a:prstGeom prst="rect">
            <a:avLst/>
          </a:prstGeom>
          <a:solidFill>
            <a:srgbClr val="FF0000"/>
          </a:solidFill>
        </p:spPr>
        <p:txBody>
          <a:bodyPr wrap="square" tIns="18000" bIns="1800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FFFFF"/>
                </a:solidFill>
                <a:effectLst/>
                <a:uLnTx/>
                <a:uFillTx/>
                <a:latin typeface="ＭＳ Ｐゴシック"/>
                <a:ea typeface="ＭＳ Ｐゴシック"/>
                <a:cs typeface="+mn-cs"/>
              </a:rPr>
              <a:t>開発規制</a:t>
            </a:r>
            <a:endParaRPr kumimoji="1" lang="en-US" altLang="ja-JP" sz="1200" b="0" i="0" u="none" strike="noStrike" kern="1200" cap="none" spc="0" normalizeH="0" baseline="0" noProof="0" dirty="0">
              <a:ln>
                <a:noFill/>
              </a:ln>
              <a:solidFill>
                <a:srgbClr val="FFFFFF"/>
              </a:solidFill>
              <a:effectLst/>
              <a:uLnTx/>
              <a:uFillTx/>
              <a:latin typeface="ＭＳ Ｐゴシック"/>
              <a:ea typeface="ＭＳ Ｐゴシック"/>
              <a:cs typeface="+mn-cs"/>
            </a:endParaRPr>
          </a:p>
        </p:txBody>
      </p:sp>
      <p:sp>
        <p:nvSpPr>
          <p:cNvPr id="38" name="テキスト ボックス 37"/>
          <p:cNvSpPr txBox="1"/>
          <p:nvPr/>
        </p:nvSpPr>
        <p:spPr>
          <a:xfrm>
            <a:off x="4458548" y="5619242"/>
            <a:ext cx="5298028" cy="261610"/>
          </a:xfrm>
          <a:prstGeom prst="rect">
            <a:avLst/>
          </a:prstGeom>
          <a:noFill/>
        </p:spPr>
        <p:txBody>
          <a:bodyPr wrap="square" rtlCol="0">
            <a:spAutoFit/>
          </a:bodyPr>
          <a:lstStyle/>
          <a:p>
            <a:pPr marL="72000" marR="0" lvl="0" indent="-7200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ARゴシック体M" panose="020B0609000000000000" pitchFamily="49" charset="-128"/>
                <a:ea typeface="ARゴシック体M" panose="020B0609000000000000" pitchFamily="49" charset="-128"/>
                <a:cs typeface="+mn-cs"/>
              </a:rPr>
              <a:t>：温室、集出荷施設、米麦乾燥施設、貯蔵施設　等</a:t>
            </a:r>
            <a:endParaRPr kumimoji="1" lang="en-US" altLang="ja-JP" sz="1100" b="0" i="0" u="none" strike="noStrike" kern="1200" cap="none" spc="0" normalizeH="0" baseline="0" noProof="0" dirty="0">
              <a:ln>
                <a:noFill/>
              </a:ln>
              <a:solidFill>
                <a:srgbClr val="000000"/>
              </a:solidFill>
              <a:effectLst/>
              <a:uLnTx/>
              <a:uFillTx/>
              <a:latin typeface="ARゴシック体M" panose="020B0609000000000000" pitchFamily="49" charset="-128"/>
              <a:ea typeface="ARゴシック体M" panose="020B0609000000000000" pitchFamily="49" charset="-128"/>
              <a:cs typeface="+mn-cs"/>
            </a:endParaRPr>
          </a:p>
        </p:txBody>
      </p:sp>
      <p:sp>
        <p:nvSpPr>
          <p:cNvPr id="52" name="タイトル 1"/>
          <p:cNvSpPr txBox="1">
            <a:spLocks/>
          </p:cNvSpPr>
          <p:nvPr/>
        </p:nvSpPr>
        <p:spPr bwMode="auto">
          <a:xfrm>
            <a:off x="33983" y="640209"/>
            <a:ext cx="3651662" cy="1296000"/>
          </a:xfrm>
          <a:prstGeom prst="rect">
            <a:avLst/>
          </a:prstGeom>
          <a:noFill/>
          <a:ln w="9525">
            <a:solidFill>
              <a:schemeClr val="tx1"/>
            </a:solidFill>
          </a:ln>
        </p:spPr>
        <p:txBody>
          <a:bodyPr vert="horz" wrap="square" lIns="72000" tIns="36000" rIns="72000" bIns="36000" numCol="1" anchor="t" anchorCtr="0" compatLnSpc="1">
            <a:prstTxWarp prst="textNoShape">
              <a:avLst/>
            </a:prstTxWarp>
          </a:bodyP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300" b="0" i="0" u="none" strike="noStrike" kern="0" cap="none" spc="0" normalizeH="0" baseline="0" noProof="0" dirty="0">
              <a:ln>
                <a:noFill/>
              </a:ln>
              <a:solidFill>
                <a:srgbClr val="000000"/>
              </a:solidFill>
              <a:effectLst/>
              <a:uLnTx/>
              <a:uFillTx/>
              <a:latin typeface="ＭＳ Ｐゴシック"/>
              <a:ea typeface="ＭＳ Ｐゴシック"/>
              <a:cs typeface="+mj-cs"/>
            </a:endParaRPr>
          </a:p>
        </p:txBody>
      </p:sp>
      <p:sp>
        <p:nvSpPr>
          <p:cNvPr id="53" name="タイトル 1"/>
          <p:cNvSpPr txBox="1">
            <a:spLocks/>
          </p:cNvSpPr>
          <p:nvPr/>
        </p:nvSpPr>
        <p:spPr bwMode="auto">
          <a:xfrm>
            <a:off x="96456" y="604794"/>
            <a:ext cx="506523" cy="216000"/>
          </a:xfrm>
          <a:prstGeom prst="rect">
            <a:avLst/>
          </a:prstGeom>
          <a:solidFill>
            <a:schemeClr val="bg1"/>
          </a:solidFill>
          <a:ln w="9525">
            <a:solidFill>
              <a:schemeClr val="tx1"/>
            </a:solidFill>
          </a:ln>
        </p:spPr>
        <p:txBody>
          <a:bodyPr vert="horz" wrap="square" lIns="72000" tIns="0" rIns="72000" bIns="0" numCol="1" anchor="ctr" anchorCtr="0" compatLnSpc="1">
            <a:prstTxWarp prst="textNoShape">
              <a:avLst/>
            </a:prstTxWarp>
          </a:bodyP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0" marR="0" lvl="0" indent="0" algn="dist"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0" cap="none" spc="0" normalizeH="0" baseline="0" noProof="0" dirty="0">
                <a:ln>
                  <a:noFill/>
                </a:ln>
                <a:solidFill>
                  <a:srgbClr val="000000"/>
                </a:solidFill>
                <a:effectLst/>
                <a:uLnTx/>
                <a:uFillTx/>
                <a:latin typeface="ＭＳ Ｐゴシック"/>
                <a:ea typeface="ＭＳ Ｐゴシック"/>
                <a:cs typeface="+mj-cs"/>
              </a:rPr>
              <a:t>背景</a:t>
            </a:r>
          </a:p>
        </p:txBody>
      </p:sp>
      <p:sp>
        <p:nvSpPr>
          <p:cNvPr id="54" name="テキスト ボックス 53"/>
          <p:cNvSpPr txBox="1"/>
          <p:nvPr/>
        </p:nvSpPr>
        <p:spPr>
          <a:xfrm>
            <a:off x="5952" y="785728"/>
            <a:ext cx="3679693" cy="1169551"/>
          </a:xfrm>
          <a:prstGeom prst="rect">
            <a:avLst/>
          </a:prstGeom>
          <a:noFill/>
        </p:spPr>
        <p:txBody>
          <a:bodyPr wrap="square" rtlCol="0">
            <a:spAutoFit/>
          </a:bodyPr>
          <a:lstStyle/>
          <a:p>
            <a:pPr marL="144000" marR="0" lvl="0" indent="-14400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○宅地需要の沈静化・住民の都市農業に対する認識の変化　→　都市農地を都市にあるべきものへ</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144000" marR="0" lvl="0" indent="-144000" algn="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Arial" charset="0"/>
                <a:ea typeface="ＭＳ Ｐゴシック" charset="-128"/>
                <a:cs typeface="+mn-cs"/>
              </a:rPr>
              <a:t>（都市農業振興基本計画）</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144000" marR="0" lvl="0" indent="-14400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〇マンション等の建設に伴う営農環境の悪化</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144000" marR="0" lvl="0" indent="-14400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rPr>
              <a:t>○住居専用地域に農業用施設等は原則として建てられない</a:t>
            </a: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41" name="タイトル 1"/>
          <p:cNvSpPr txBox="1">
            <a:spLocks/>
          </p:cNvSpPr>
          <p:nvPr/>
        </p:nvSpPr>
        <p:spPr bwMode="auto">
          <a:xfrm>
            <a:off x="4072855" y="904188"/>
            <a:ext cx="506523" cy="216000"/>
          </a:xfrm>
          <a:prstGeom prst="rect">
            <a:avLst/>
          </a:prstGeom>
          <a:solidFill>
            <a:schemeClr val="bg1"/>
          </a:solidFill>
          <a:ln w="9525">
            <a:solidFill>
              <a:schemeClr val="tx1"/>
            </a:solidFill>
          </a:ln>
        </p:spPr>
        <p:txBody>
          <a:bodyPr vert="horz" wrap="square" lIns="72000" tIns="0" rIns="72000" bIns="0" numCol="1" anchor="ctr" anchorCtr="0" compatLnSpc="1">
            <a:prstTxWarp prst="textNoShape">
              <a:avLst/>
            </a:prstTxWarp>
          </a:bodyP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0" marR="0" lvl="0" indent="0" algn="dist"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0" cap="none" spc="0" normalizeH="0" baseline="0" noProof="0" dirty="0">
                <a:ln>
                  <a:noFill/>
                </a:ln>
                <a:solidFill>
                  <a:srgbClr val="000000"/>
                </a:solidFill>
                <a:effectLst/>
                <a:uLnTx/>
                <a:uFillTx/>
                <a:latin typeface="ＭＳ Ｐゴシック"/>
                <a:ea typeface="ＭＳ Ｐゴシック"/>
                <a:cs typeface="+mj-cs"/>
              </a:rPr>
              <a:t>目的</a:t>
            </a:r>
          </a:p>
        </p:txBody>
      </p:sp>
      <p:sp>
        <p:nvSpPr>
          <p:cNvPr id="3" name="二等辺三角形 2"/>
          <p:cNvSpPr/>
          <p:nvPr/>
        </p:nvSpPr>
        <p:spPr>
          <a:xfrm rot="5400000">
            <a:off x="3252434" y="1158310"/>
            <a:ext cx="1224000" cy="180000"/>
          </a:xfrm>
          <a:prstGeom prst="triangl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4" name="タイトル 1"/>
          <p:cNvSpPr txBox="1">
            <a:spLocks/>
          </p:cNvSpPr>
          <p:nvPr/>
        </p:nvSpPr>
        <p:spPr bwMode="auto">
          <a:xfrm>
            <a:off x="4151544" y="565008"/>
            <a:ext cx="4896000" cy="324000"/>
          </a:xfrm>
          <a:prstGeom prst="rect">
            <a:avLst/>
          </a:prstGeo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36000" rIns="72000" bIns="36000" numCol="1" anchor="t" anchorCtr="0" compatLnSpc="1">
            <a:prstTxWarp prst="textNoShape">
              <a:avLst/>
            </a:prstTxWarp>
          </a:bodyP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sng" strike="noStrike" kern="0" cap="none" spc="0" normalizeH="0" baseline="0" noProof="0" dirty="0">
                <a:ln>
                  <a:noFill/>
                </a:ln>
                <a:solidFill>
                  <a:srgbClr val="000000"/>
                </a:solidFill>
                <a:effectLst/>
                <a:uLnTx/>
                <a:uFillTx/>
                <a:latin typeface="ＭＳ Ｐゴシック"/>
                <a:ea typeface="ＭＳ Ｐゴシック"/>
                <a:cs typeface="+mj-cs"/>
              </a:rPr>
              <a:t>住居系用途地域の一類型として田園住居地域の創設</a:t>
            </a:r>
            <a:endParaRPr kumimoji="1" lang="en-US" altLang="ja-JP" sz="1600" b="0" i="0" u="sng" strike="noStrike" kern="0" cap="none" spc="0" normalizeH="0" baseline="0" noProof="0" dirty="0">
              <a:ln>
                <a:noFill/>
              </a:ln>
              <a:solidFill>
                <a:srgbClr val="000000"/>
              </a:solidFill>
              <a:effectLst/>
              <a:uLnTx/>
              <a:uFillTx/>
              <a:latin typeface="ＭＳ Ｐゴシック"/>
              <a:ea typeface="ＭＳ Ｐゴシック"/>
              <a:cs typeface="+mj-cs"/>
            </a:endParaRPr>
          </a:p>
        </p:txBody>
      </p:sp>
      <p:sp>
        <p:nvSpPr>
          <p:cNvPr id="45" name="テキスト ボックス 44"/>
          <p:cNvSpPr txBox="1"/>
          <p:nvPr/>
        </p:nvSpPr>
        <p:spPr>
          <a:xfrm>
            <a:off x="4076157" y="3366867"/>
            <a:ext cx="847572" cy="221018"/>
          </a:xfrm>
          <a:prstGeom prst="rect">
            <a:avLst/>
          </a:prstGeom>
          <a:solidFill>
            <a:srgbClr val="FF0000"/>
          </a:solidFill>
        </p:spPr>
        <p:txBody>
          <a:bodyPr wrap="square" tIns="18000" bIns="1800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FFFFF"/>
                </a:solidFill>
                <a:effectLst/>
                <a:uLnTx/>
                <a:uFillTx/>
                <a:latin typeface="ＭＳ Ｐゴシック"/>
                <a:ea typeface="ＭＳ Ｐゴシック"/>
                <a:cs typeface="+mn-cs"/>
              </a:rPr>
              <a:t>建築規制</a:t>
            </a:r>
            <a:endParaRPr kumimoji="1" lang="en-US" altLang="ja-JP" sz="1200" b="0" i="0" u="none" strike="noStrike" kern="1200" cap="none" spc="0" normalizeH="0" baseline="0" noProof="0" dirty="0">
              <a:ln>
                <a:noFill/>
              </a:ln>
              <a:solidFill>
                <a:srgbClr val="FFFFFF"/>
              </a:solidFill>
              <a:effectLst/>
              <a:uLnTx/>
              <a:uFillTx/>
              <a:latin typeface="ＭＳ Ｐゴシック"/>
              <a:ea typeface="ＭＳ Ｐゴシック"/>
              <a:cs typeface="+mn-cs"/>
            </a:endParaRPr>
          </a:p>
        </p:txBody>
      </p:sp>
      <p:sp>
        <p:nvSpPr>
          <p:cNvPr id="50" name="テキスト ボックス 49"/>
          <p:cNvSpPr txBox="1"/>
          <p:nvPr/>
        </p:nvSpPr>
        <p:spPr>
          <a:xfrm>
            <a:off x="4047963" y="3613107"/>
            <a:ext cx="5027457" cy="2328841"/>
          </a:xfrm>
          <a:prstGeom prst="roundRect">
            <a:avLst>
              <a:gd name="adj" fmla="val 4415"/>
            </a:avLst>
          </a:prstGeom>
          <a:solidFill>
            <a:srgbClr val="FFFFCC"/>
          </a:solidFill>
          <a:ln w="9525">
            <a:solidFill>
              <a:schemeClr val="tx1"/>
            </a:solidFill>
          </a:ln>
        </p:spPr>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35" name="テキスト ボックス 34"/>
          <p:cNvSpPr txBox="1"/>
          <p:nvPr/>
        </p:nvSpPr>
        <p:spPr>
          <a:xfrm>
            <a:off x="4247908" y="4847051"/>
            <a:ext cx="4788000" cy="246221"/>
          </a:xfrm>
          <a:prstGeom prst="rect">
            <a:avLst/>
          </a:prstGeom>
          <a:noFill/>
        </p:spPr>
        <p:txBody>
          <a:bodyPr wrap="square" t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0000"/>
                </a:solidFill>
                <a:effectLst/>
                <a:uLnTx/>
                <a:uFillTx/>
                <a:latin typeface="Arial" charset="0"/>
                <a:ea typeface="ＭＳ Ｐゴシック" charset="-128"/>
                <a:cs typeface="+mn-cs"/>
              </a:rPr>
              <a:t>○農業の利便増進に必要な店舗・飲食店　等 </a:t>
            </a:r>
            <a:r>
              <a:rPr kumimoji="1" lang="ja-JP" altLang="en-US" sz="1300" b="0" i="0" u="none" strike="noStrike" kern="1200" cap="none" spc="0" normalizeH="0" baseline="0" noProof="0" dirty="0">
                <a:ln>
                  <a:noFill/>
                </a:ln>
                <a:solidFill>
                  <a:srgbClr val="000000"/>
                </a:solidFill>
                <a:effectLst/>
                <a:uLnTx/>
                <a:uFillTx/>
                <a:latin typeface="ARゴシック体M" panose="020B0609000000000000" pitchFamily="49" charset="-128"/>
                <a:ea typeface="ARゴシック体M" panose="020B0609000000000000" pitchFamily="49" charset="-128"/>
                <a:cs typeface="+mn-cs"/>
              </a:rPr>
              <a:t>（</a:t>
            </a:r>
            <a:r>
              <a:rPr kumimoji="1" lang="en-US" altLang="ja-JP" sz="1300" b="0" i="0" u="none" strike="noStrike" kern="1200" cap="none" spc="0" normalizeH="0" baseline="0" noProof="0" dirty="0">
                <a:ln>
                  <a:noFill/>
                </a:ln>
                <a:solidFill>
                  <a:srgbClr val="000000"/>
                </a:solidFill>
                <a:effectLst/>
                <a:uLnTx/>
                <a:uFillTx/>
                <a:latin typeface="ARゴシック体M" panose="020B0609000000000000" pitchFamily="49" charset="-128"/>
                <a:ea typeface="ARゴシック体M" panose="020B0609000000000000" pitchFamily="49" charset="-128"/>
                <a:cs typeface="+mn-cs"/>
              </a:rPr>
              <a:t>500</a:t>
            </a:r>
            <a:r>
              <a:rPr kumimoji="1" lang="ja-JP" altLang="en-US" sz="1300" b="0" i="0" u="none" strike="noStrike" kern="1200" cap="none" spc="0" normalizeH="0" baseline="0" noProof="0" dirty="0">
                <a:ln>
                  <a:noFill/>
                </a:ln>
                <a:solidFill>
                  <a:srgbClr val="000000"/>
                </a:solidFill>
                <a:effectLst/>
                <a:uLnTx/>
                <a:uFillTx/>
                <a:latin typeface="ARゴシック体M" panose="020B0609000000000000" pitchFamily="49" charset="-128"/>
                <a:ea typeface="ARゴシック体M" panose="020B0609000000000000" pitchFamily="49" charset="-128"/>
                <a:cs typeface="+mn-cs"/>
              </a:rPr>
              <a:t>㎡以内）</a:t>
            </a:r>
            <a:endParaRPr kumimoji="1" lang="en-US" altLang="ja-JP" sz="1300" b="0" i="0" u="none" strike="noStrike" kern="1200" cap="none" spc="0" normalizeH="0" baseline="0" noProof="0" dirty="0">
              <a:ln>
                <a:noFill/>
              </a:ln>
              <a:solidFill>
                <a:srgbClr val="000000"/>
              </a:solidFill>
              <a:effectLst/>
              <a:uLnTx/>
              <a:uFillTx/>
              <a:latin typeface="ARゴシック体M" panose="020B0609000000000000" pitchFamily="49" charset="-128"/>
              <a:ea typeface="ARゴシック体M" panose="020B0609000000000000" pitchFamily="49" charset="-128"/>
              <a:cs typeface="+mn-cs"/>
            </a:endParaRPr>
          </a:p>
        </p:txBody>
      </p:sp>
      <p:sp>
        <p:nvSpPr>
          <p:cNvPr id="36" name="テキスト ボックス 35"/>
          <p:cNvSpPr txBox="1"/>
          <p:nvPr/>
        </p:nvSpPr>
        <p:spPr>
          <a:xfrm>
            <a:off x="4431834" y="4995186"/>
            <a:ext cx="4206103"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ARゴシック体M" panose="020B0609000000000000" pitchFamily="49" charset="-128"/>
                <a:ea typeface="ARゴシック体M" panose="020B0609000000000000" pitchFamily="49" charset="-128"/>
                <a:cs typeface="+mn-cs"/>
              </a:rPr>
              <a:t>：農産物直売所、農家レストラン、自家販売用の加工所等</a:t>
            </a:r>
            <a:endParaRPr kumimoji="1" lang="en-US" altLang="ja-JP" sz="1100" b="0" i="0" u="none" strike="noStrike" kern="1200" cap="none" spc="0" normalizeH="0" baseline="0" noProof="0" dirty="0">
              <a:ln>
                <a:noFill/>
              </a:ln>
              <a:solidFill>
                <a:srgbClr val="000000"/>
              </a:solidFill>
              <a:effectLst/>
              <a:uLnTx/>
              <a:uFillTx/>
              <a:latin typeface="ARゴシック体M" panose="020B0609000000000000" pitchFamily="49" charset="-128"/>
              <a:ea typeface="ARゴシック体M" panose="020B0609000000000000" pitchFamily="49" charset="-128"/>
              <a:cs typeface="+mn-cs"/>
            </a:endParaRPr>
          </a:p>
        </p:txBody>
      </p:sp>
      <p:sp>
        <p:nvSpPr>
          <p:cNvPr id="37" name="テキスト ボックス 36"/>
          <p:cNvSpPr txBox="1"/>
          <p:nvPr/>
        </p:nvSpPr>
        <p:spPr>
          <a:xfrm>
            <a:off x="4243819" y="5180551"/>
            <a:ext cx="4320000" cy="29238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0000"/>
                </a:solidFill>
                <a:effectLst/>
                <a:uLnTx/>
                <a:uFillTx/>
                <a:latin typeface="Arial" charset="0"/>
                <a:ea typeface="ＭＳ Ｐゴシック" charset="-128"/>
                <a:cs typeface="+mn-cs"/>
              </a:rPr>
              <a:t>○農産物の生産、集荷、処理又は貯蔵に供するもの</a:t>
            </a:r>
            <a:endParaRPr kumimoji="1" lang="en-US" altLang="ja-JP" sz="13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39" name="テキスト ボックス 38"/>
          <p:cNvSpPr txBox="1"/>
          <p:nvPr/>
        </p:nvSpPr>
        <p:spPr>
          <a:xfrm>
            <a:off x="4243819" y="5436360"/>
            <a:ext cx="3348000" cy="29238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0000"/>
                </a:solidFill>
                <a:effectLst/>
                <a:uLnTx/>
                <a:uFillTx/>
                <a:latin typeface="Arial" charset="0"/>
                <a:ea typeface="ＭＳ Ｐゴシック" charset="-128"/>
                <a:cs typeface="+mn-cs"/>
              </a:rPr>
              <a:t>○農産物の生産資材の貯蔵に供するもの</a:t>
            </a:r>
            <a:endParaRPr kumimoji="1" lang="en-US" altLang="ja-JP" sz="13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49" name="テキスト ボックス 48"/>
          <p:cNvSpPr txBox="1"/>
          <p:nvPr/>
        </p:nvSpPr>
        <p:spPr>
          <a:xfrm>
            <a:off x="4404512" y="5623084"/>
            <a:ext cx="1584000"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ARゴシック体M" panose="020B0609000000000000" pitchFamily="49" charset="-128"/>
                <a:ea typeface="ARゴシック体M" panose="020B0609000000000000" pitchFamily="49" charset="-128"/>
                <a:cs typeface="+mn-cs"/>
              </a:rPr>
              <a:t>：農機具収納施設等</a:t>
            </a:r>
            <a:endParaRPr kumimoji="1" lang="en-US" altLang="ja-JP" sz="1100" b="0" i="0" u="none" strike="noStrike" kern="1200" cap="none" spc="0" normalizeH="0" baseline="0" noProof="0" dirty="0">
              <a:ln>
                <a:noFill/>
              </a:ln>
              <a:solidFill>
                <a:srgbClr val="000000"/>
              </a:solidFill>
              <a:effectLst/>
              <a:uLnTx/>
              <a:uFillTx/>
              <a:latin typeface="ARゴシック体M" panose="020B0609000000000000" pitchFamily="49" charset="-128"/>
              <a:ea typeface="ARゴシック体M" panose="020B0609000000000000" pitchFamily="49" charset="-128"/>
              <a:cs typeface="+mn-cs"/>
            </a:endParaRPr>
          </a:p>
        </p:txBody>
      </p:sp>
      <p:sp>
        <p:nvSpPr>
          <p:cNvPr id="65" name="角丸四角形 64"/>
          <p:cNvSpPr/>
          <p:nvPr/>
        </p:nvSpPr>
        <p:spPr>
          <a:xfrm>
            <a:off x="4125861" y="4717269"/>
            <a:ext cx="4911459" cy="1163583"/>
          </a:xfrm>
          <a:prstGeom prst="roundRect">
            <a:avLst>
              <a:gd name="adj" fmla="val 8289"/>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15" name="テキスト ボックス 114"/>
          <p:cNvSpPr txBox="1"/>
          <p:nvPr/>
        </p:nvSpPr>
        <p:spPr>
          <a:xfrm>
            <a:off x="4243819" y="4626541"/>
            <a:ext cx="1001821" cy="215444"/>
          </a:xfrm>
          <a:prstGeom prst="rect">
            <a:avLst/>
          </a:prstGeom>
          <a:solidFill>
            <a:srgbClr val="FFFFCC"/>
          </a:solidFill>
        </p:spPr>
        <p:txBody>
          <a:bodyPr wrap="square" lIns="36000" tIns="0" rIns="3600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rPr>
              <a:t>農業用施設</a:t>
            </a:r>
          </a:p>
        </p:txBody>
      </p:sp>
      <p:sp>
        <p:nvSpPr>
          <p:cNvPr id="56" name="テキスト ボックス 55"/>
          <p:cNvSpPr txBox="1"/>
          <p:nvPr/>
        </p:nvSpPr>
        <p:spPr>
          <a:xfrm>
            <a:off x="4110738" y="3642469"/>
            <a:ext cx="792000" cy="277200"/>
          </a:xfrm>
          <a:prstGeom prst="roundRect">
            <a:avLst>
              <a:gd name="adj" fmla="val 21778"/>
            </a:avLst>
          </a:prstGeom>
          <a:solidFill>
            <a:srgbClr val="CCFFCC"/>
          </a:solidFill>
          <a:ln w="9525">
            <a:solidFill>
              <a:schemeClr val="tx1"/>
            </a:solidFill>
          </a:ln>
        </p:spPr>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48" name="テキスト ボックス 47"/>
          <p:cNvSpPr txBox="1"/>
          <p:nvPr/>
        </p:nvSpPr>
        <p:spPr>
          <a:xfrm>
            <a:off x="4099803" y="3638682"/>
            <a:ext cx="916266"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Ｐゴシック"/>
                <a:ea typeface="ＭＳ Ｐゴシック"/>
                <a:cs typeface="+mn-cs"/>
              </a:rPr>
              <a:t>用途規制</a:t>
            </a:r>
            <a:endParaRPr kumimoji="1" lang="en-US" altLang="ja-JP" sz="1600" b="1" i="0" u="sng" strike="noStrike" kern="1200" cap="none" spc="0" normalizeH="0" baseline="0" noProof="0" dirty="0">
              <a:ln>
                <a:noFill/>
              </a:ln>
              <a:solidFill>
                <a:srgbClr val="333399"/>
              </a:solidFill>
              <a:effectLst/>
              <a:uLnTx/>
              <a:uFillTx/>
              <a:latin typeface="ＭＳ Ｐゴシック"/>
              <a:ea typeface="ＭＳ Ｐゴシック"/>
              <a:cs typeface="+mn-cs"/>
            </a:endParaRPr>
          </a:p>
        </p:txBody>
      </p:sp>
      <p:sp>
        <p:nvSpPr>
          <p:cNvPr id="34" name="テキスト ボックス 33"/>
          <p:cNvSpPr txBox="1"/>
          <p:nvPr/>
        </p:nvSpPr>
        <p:spPr>
          <a:xfrm>
            <a:off x="4249327" y="4201446"/>
            <a:ext cx="5263548" cy="414472"/>
          </a:xfrm>
          <a:prstGeom prst="rect">
            <a:avLst/>
          </a:prstGeom>
          <a:noFill/>
        </p:spPr>
        <p:txBody>
          <a:bodyPr wrap="square" rtlCol="0">
            <a:spAutoFit/>
          </a:bodyPr>
          <a:lstStyle/>
          <a:p>
            <a:pPr marL="108000" marR="0" lvl="0" indent="-108000" algn="l" defTabSz="914400" rtl="0" eaLnBrk="1" fontAlgn="base" latinLnBrk="0" hangingPunct="1">
              <a:lnSpc>
                <a:spcPts val="11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ARゴシック体M" panose="020B0609000000000000" pitchFamily="49" charset="-128"/>
                <a:ea typeface="ARゴシック体M" panose="020B0609000000000000" pitchFamily="49" charset="-128"/>
                <a:cs typeface="+mn-cs"/>
              </a:rPr>
              <a:t>・住宅、老人ホーム、診療所　等</a:t>
            </a:r>
            <a:endParaRPr kumimoji="1" lang="en-US" altLang="ja-JP" sz="1100" b="0" i="0" u="none" strike="noStrike" kern="1200" cap="none" spc="0" normalizeH="0" baseline="0" noProof="0" dirty="0">
              <a:ln>
                <a:noFill/>
              </a:ln>
              <a:solidFill>
                <a:srgbClr val="000000"/>
              </a:solidFill>
              <a:effectLst/>
              <a:uLnTx/>
              <a:uFillTx/>
              <a:latin typeface="ARゴシック体M" panose="020B0609000000000000" pitchFamily="49" charset="-128"/>
              <a:ea typeface="ARゴシック体M" panose="020B0609000000000000" pitchFamily="49" charset="-128"/>
              <a:cs typeface="+mn-cs"/>
            </a:endParaRPr>
          </a:p>
          <a:p>
            <a:pPr marL="180000" marR="0" lvl="0" indent="-180000" algn="l" defTabSz="914400" rtl="0" eaLnBrk="1" fontAlgn="base" latinLnBrk="0" hangingPunct="1">
              <a:lnSpc>
                <a:spcPts val="1100"/>
              </a:lnSpc>
              <a:spcBef>
                <a:spcPts val="30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ARゴシック体M" panose="020B0609000000000000" pitchFamily="49" charset="-128"/>
                <a:ea typeface="ARゴシック体M" panose="020B0609000000000000" pitchFamily="49" charset="-128"/>
                <a:cs typeface="+mn-cs"/>
              </a:rPr>
              <a:t>・日用品販売店舗、食堂・喫茶店、サービス業店舗 等（</a:t>
            </a:r>
            <a:r>
              <a:rPr kumimoji="1" lang="en-US" altLang="ja-JP" sz="1100" b="0" i="0" u="none" strike="noStrike" kern="1200" cap="none" spc="0" normalizeH="0" baseline="0" noProof="0" dirty="0">
                <a:ln>
                  <a:noFill/>
                </a:ln>
                <a:solidFill>
                  <a:srgbClr val="000000"/>
                </a:solidFill>
                <a:effectLst/>
                <a:uLnTx/>
                <a:uFillTx/>
                <a:latin typeface="ARゴシック体M" panose="020B0609000000000000" pitchFamily="49" charset="-128"/>
                <a:ea typeface="ARゴシック体M" panose="020B0609000000000000" pitchFamily="49" charset="-128"/>
                <a:cs typeface="+mn-cs"/>
              </a:rPr>
              <a:t>150</a:t>
            </a:r>
            <a:r>
              <a:rPr kumimoji="1" lang="ja-JP" altLang="en-US" sz="1100" b="0" i="0" u="none" strike="noStrike" kern="1200" cap="none" spc="0" normalizeH="0" baseline="0" noProof="0" dirty="0">
                <a:ln>
                  <a:noFill/>
                </a:ln>
                <a:solidFill>
                  <a:srgbClr val="000000"/>
                </a:solidFill>
                <a:effectLst/>
                <a:uLnTx/>
                <a:uFillTx/>
                <a:latin typeface="ARゴシック体M" panose="020B0609000000000000" pitchFamily="49" charset="-128"/>
                <a:ea typeface="ARゴシック体M" panose="020B0609000000000000" pitchFamily="49" charset="-128"/>
                <a:cs typeface="+mn-cs"/>
              </a:rPr>
              <a:t>㎡以内）</a:t>
            </a:r>
            <a:endParaRPr kumimoji="1" lang="en-US" altLang="ja-JP" sz="1100" b="0" i="0" u="none" strike="noStrike" kern="1200" cap="none" spc="0" normalizeH="0" baseline="0" noProof="0" dirty="0">
              <a:ln>
                <a:noFill/>
              </a:ln>
              <a:solidFill>
                <a:srgbClr val="000000"/>
              </a:solidFill>
              <a:effectLst/>
              <a:uLnTx/>
              <a:uFillTx/>
              <a:latin typeface="ARゴシック体M" panose="020B0609000000000000" pitchFamily="49" charset="-128"/>
              <a:ea typeface="ARゴシック体M" panose="020B0609000000000000" pitchFamily="49" charset="-128"/>
              <a:cs typeface="+mn-cs"/>
            </a:endParaRPr>
          </a:p>
        </p:txBody>
      </p:sp>
      <p:sp>
        <p:nvSpPr>
          <p:cNvPr id="5" name="角丸四角形 4"/>
          <p:cNvSpPr/>
          <p:nvPr/>
        </p:nvSpPr>
        <p:spPr>
          <a:xfrm>
            <a:off x="4110086" y="4063684"/>
            <a:ext cx="4927234" cy="523826"/>
          </a:xfrm>
          <a:prstGeom prst="roundRect">
            <a:avLst>
              <a:gd name="adj" fmla="val 16667"/>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51" name="テキスト ボックス 50"/>
          <p:cNvSpPr txBox="1"/>
          <p:nvPr/>
        </p:nvSpPr>
        <p:spPr>
          <a:xfrm>
            <a:off x="4047964" y="5987762"/>
            <a:ext cx="5027456" cy="813088"/>
          </a:xfrm>
          <a:prstGeom prst="roundRect">
            <a:avLst>
              <a:gd name="adj" fmla="val 8061"/>
            </a:avLst>
          </a:prstGeom>
          <a:solidFill>
            <a:srgbClr val="FFFFCC">
              <a:alpha val="70000"/>
            </a:srgbClr>
          </a:solidFill>
          <a:ln w="9525">
            <a:solidFill>
              <a:schemeClr val="tx1"/>
            </a:solidFill>
          </a:ln>
        </p:spPr>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83" name="テキスト ボックス 82"/>
          <p:cNvSpPr txBox="1"/>
          <p:nvPr/>
        </p:nvSpPr>
        <p:spPr>
          <a:xfrm>
            <a:off x="4867604" y="6002060"/>
            <a:ext cx="2165049"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sng" strike="noStrike" kern="1200" cap="none" spc="0" normalizeH="0" baseline="0" noProof="0" dirty="0">
                <a:ln>
                  <a:noFill/>
                </a:ln>
                <a:solidFill>
                  <a:srgbClr val="000000"/>
                </a:solidFill>
                <a:effectLst/>
                <a:uLnTx/>
                <a:uFillTx/>
                <a:latin typeface="ＭＳ Ｐゴシック"/>
                <a:ea typeface="ＭＳ Ｐゴシック"/>
                <a:cs typeface="+mn-cs"/>
              </a:rPr>
              <a:t>低層住居専用地域と同様</a:t>
            </a:r>
            <a:endParaRPr kumimoji="1" lang="en-US" altLang="ja-JP" sz="1200" b="1" i="0" u="sng" strike="noStrike" kern="1200" cap="none" spc="0" normalizeH="0" baseline="0" noProof="0" dirty="0">
              <a:ln>
                <a:noFill/>
              </a:ln>
              <a:solidFill>
                <a:srgbClr val="333399"/>
              </a:solidFill>
              <a:effectLst/>
              <a:uLnTx/>
              <a:uFillTx/>
              <a:latin typeface="ＭＳ Ｐゴシック"/>
              <a:ea typeface="ＭＳ Ｐゴシック"/>
              <a:cs typeface="+mn-cs"/>
            </a:endParaRPr>
          </a:p>
        </p:txBody>
      </p:sp>
      <p:grpSp>
        <p:nvGrpSpPr>
          <p:cNvPr id="12" name="グループ化 11"/>
          <p:cNvGrpSpPr/>
          <p:nvPr/>
        </p:nvGrpSpPr>
        <p:grpSpPr>
          <a:xfrm>
            <a:off x="4117590" y="6020324"/>
            <a:ext cx="841373" cy="276999"/>
            <a:chOff x="4151311" y="6325698"/>
            <a:chExt cx="841373" cy="276999"/>
          </a:xfrm>
        </p:grpSpPr>
        <p:sp>
          <p:nvSpPr>
            <p:cNvPr id="43" name="テキスト ボックス 42"/>
            <p:cNvSpPr txBox="1"/>
            <p:nvPr/>
          </p:nvSpPr>
          <p:spPr>
            <a:xfrm>
              <a:off x="4151311" y="6346144"/>
              <a:ext cx="792000" cy="252000"/>
            </a:xfrm>
            <a:prstGeom prst="roundRect">
              <a:avLst>
                <a:gd name="adj" fmla="val 21778"/>
              </a:avLst>
            </a:prstGeom>
            <a:solidFill>
              <a:srgbClr val="CCFFCC"/>
            </a:solidFill>
            <a:ln w="9525">
              <a:solidFill>
                <a:schemeClr val="tx1"/>
              </a:solidFill>
            </a:ln>
          </p:spPr>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46" name="テキスト ボックス 45"/>
            <p:cNvSpPr txBox="1"/>
            <p:nvPr/>
          </p:nvSpPr>
          <p:spPr>
            <a:xfrm>
              <a:off x="4164684" y="6325698"/>
              <a:ext cx="828000"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Ｐゴシック"/>
                  <a:ea typeface="ＭＳ Ｐゴシック"/>
                  <a:cs typeface="+mn-cs"/>
                </a:rPr>
                <a:t>形態規制</a:t>
              </a:r>
              <a:endParaRPr kumimoji="1" lang="en-US" altLang="ja-JP" sz="1600" b="1" i="0" u="sng" strike="noStrike" kern="1200" cap="none" spc="0" normalizeH="0" baseline="0" noProof="0" dirty="0">
                <a:ln>
                  <a:noFill/>
                </a:ln>
                <a:solidFill>
                  <a:srgbClr val="333399"/>
                </a:solidFill>
                <a:effectLst/>
                <a:uLnTx/>
                <a:uFillTx/>
                <a:latin typeface="ＭＳ Ｐゴシック"/>
                <a:ea typeface="ＭＳ Ｐゴシック"/>
                <a:cs typeface="+mn-cs"/>
              </a:endParaRPr>
            </a:p>
          </p:txBody>
        </p:sp>
      </p:grpSp>
      <p:sp>
        <p:nvSpPr>
          <p:cNvPr id="80" name="テキスト ボックス 79"/>
          <p:cNvSpPr txBox="1"/>
          <p:nvPr/>
        </p:nvSpPr>
        <p:spPr>
          <a:xfrm>
            <a:off x="5003177" y="6213341"/>
            <a:ext cx="4509698" cy="259045"/>
          </a:xfrm>
          <a:prstGeom prst="rect">
            <a:avLst/>
          </a:prstGeom>
          <a:noFill/>
        </p:spPr>
        <p:txBody>
          <a:bodyPr wrap="square" rtlCol="0">
            <a:spAutoFit/>
          </a:bodyPr>
          <a:lstStyle/>
          <a:p>
            <a:pPr marL="0" marR="0" lvl="0" indent="0" algn="l" defTabSz="914400" rtl="0" eaLnBrk="1" fontAlgn="base" latinLnBrk="0" hangingPunct="1">
              <a:lnSpc>
                <a:spcPts val="13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ARゴシック体M" panose="020B0609000000000000" pitchFamily="49" charset="-128"/>
                <a:ea typeface="ARゴシック体M" panose="020B0609000000000000" pitchFamily="49" charset="-128"/>
                <a:cs typeface="+mn-cs"/>
              </a:rPr>
              <a:t>容積率</a:t>
            </a:r>
            <a:r>
              <a:rPr kumimoji="1" lang="en-US" altLang="ja-JP" sz="1200" b="0" i="0" u="none" strike="noStrike" kern="1200" cap="none" spc="0" normalizeH="0" baseline="0" noProof="0" dirty="0">
                <a:ln>
                  <a:noFill/>
                </a:ln>
                <a:solidFill>
                  <a:srgbClr val="000000"/>
                </a:solidFill>
                <a:effectLst/>
                <a:uLnTx/>
                <a:uFillTx/>
                <a:latin typeface="ARゴシック体M" panose="020B0609000000000000" pitchFamily="49" charset="-128"/>
                <a:ea typeface="ARゴシック体M" panose="020B0609000000000000" pitchFamily="49" charset="-128"/>
                <a:cs typeface="+mn-cs"/>
              </a:rPr>
              <a:t>:50</a:t>
            </a:r>
            <a:r>
              <a:rPr kumimoji="1" lang="ja-JP" altLang="en-US" sz="1200" b="0" i="0" u="none" strike="noStrike" kern="1200" cap="none" spc="0" normalizeH="0" baseline="0" noProof="0" dirty="0">
                <a:ln>
                  <a:noFill/>
                </a:ln>
                <a:solidFill>
                  <a:srgbClr val="000000"/>
                </a:solidFill>
                <a:effectLst/>
                <a:uLnTx/>
                <a:uFillTx/>
                <a:latin typeface="ARゴシック体M" panose="020B0609000000000000" pitchFamily="49" charset="-128"/>
                <a:ea typeface="ARゴシック体M" panose="020B0609000000000000" pitchFamily="49" charset="-128"/>
                <a:cs typeface="+mn-cs"/>
              </a:rPr>
              <a:t>～</a:t>
            </a:r>
            <a:r>
              <a:rPr kumimoji="1" lang="en-US" altLang="ja-JP" sz="1200" b="0" i="0" u="none" strike="noStrike" kern="1200" cap="none" spc="0" normalizeH="0" baseline="0" noProof="0" dirty="0">
                <a:ln>
                  <a:noFill/>
                </a:ln>
                <a:solidFill>
                  <a:srgbClr val="000000"/>
                </a:solidFill>
                <a:effectLst/>
                <a:uLnTx/>
                <a:uFillTx/>
                <a:latin typeface="ARゴシック体M" panose="020B0609000000000000" pitchFamily="49" charset="-128"/>
                <a:ea typeface="ARゴシック体M" panose="020B0609000000000000" pitchFamily="49" charset="-128"/>
                <a:cs typeface="+mn-cs"/>
              </a:rPr>
              <a:t>200%</a:t>
            </a:r>
            <a:r>
              <a:rPr kumimoji="1" lang="ja-JP" altLang="en-US" sz="1200" b="0" i="0" u="none" strike="noStrike" kern="1200" cap="none" spc="0" normalizeH="0" baseline="0" noProof="0" dirty="0" err="1">
                <a:ln>
                  <a:noFill/>
                </a:ln>
                <a:solidFill>
                  <a:srgbClr val="000000"/>
                </a:solidFill>
                <a:effectLst/>
                <a:uLnTx/>
                <a:uFillTx/>
                <a:latin typeface="ARゴシック体M" panose="020B0609000000000000" pitchFamily="49" charset="-128"/>
                <a:ea typeface="ARゴシック体M" panose="020B0609000000000000" pitchFamily="49" charset="-128"/>
                <a:cs typeface="+mn-cs"/>
              </a:rPr>
              <a:t>、</a:t>
            </a:r>
            <a:r>
              <a:rPr kumimoji="1" lang="ja-JP" altLang="en-US" sz="1200" b="0" i="0" u="none" strike="noStrike" kern="1200" cap="none" spc="0" normalizeH="0" baseline="0" noProof="0" dirty="0">
                <a:ln>
                  <a:noFill/>
                </a:ln>
                <a:solidFill>
                  <a:srgbClr val="000000"/>
                </a:solidFill>
                <a:effectLst/>
                <a:uLnTx/>
                <a:uFillTx/>
                <a:latin typeface="ARゴシック体M" panose="020B0609000000000000" pitchFamily="49" charset="-128"/>
                <a:ea typeface="ARゴシック体M" panose="020B0609000000000000" pitchFamily="49" charset="-128"/>
                <a:cs typeface="+mn-cs"/>
              </a:rPr>
              <a:t>建</a:t>
            </a:r>
            <a:r>
              <a:rPr kumimoji="1" lang="ja-JP" altLang="en-US" sz="1200" b="0" i="0" u="none" strike="noStrike" kern="1200" cap="none" spc="0" normalizeH="0" baseline="0" noProof="0" dirty="0" err="1">
                <a:ln>
                  <a:noFill/>
                </a:ln>
                <a:solidFill>
                  <a:srgbClr val="000000"/>
                </a:solidFill>
                <a:effectLst/>
                <a:uLnTx/>
                <a:uFillTx/>
                <a:latin typeface="ARゴシック体M" panose="020B0609000000000000" pitchFamily="49" charset="-128"/>
                <a:ea typeface="ARゴシック体M" panose="020B0609000000000000" pitchFamily="49" charset="-128"/>
                <a:cs typeface="+mn-cs"/>
              </a:rPr>
              <a:t>ぺい</a:t>
            </a:r>
            <a:r>
              <a:rPr kumimoji="1" lang="ja-JP" altLang="en-US" sz="1200" b="0" i="0" u="none" strike="noStrike" kern="1200" cap="none" spc="0" normalizeH="0" baseline="0" noProof="0" dirty="0">
                <a:ln>
                  <a:noFill/>
                </a:ln>
                <a:solidFill>
                  <a:srgbClr val="000000"/>
                </a:solidFill>
                <a:effectLst/>
                <a:uLnTx/>
                <a:uFillTx/>
                <a:latin typeface="ARゴシック体M" panose="020B0609000000000000" pitchFamily="49" charset="-128"/>
                <a:ea typeface="ARゴシック体M" panose="020B0609000000000000" pitchFamily="49" charset="-128"/>
                <a:cs typeface="+mn-cs"/>
              </a:rPr>
              <a:t>率</a:t>
            </a:r>
            <a:r>
              <a:rPr kumimoji="1" lang="en-US" altLang="ja-JP" sz="1200" b="0" i="0" u="none" strike="noStrike" kern="1200" cap="none" spc="0" normalizeH="0" baseline="0" noProof="0" dirty="0">
                <a:ln>
                  <a:noFill/>
                </a:ln>
                <a:solidFill>
                  <a:srgbClr val="000000"/>
                </a:solidFill>
                <a:effectLst/>
                <a:uLnTx/>
                <a:uFillTx/>
                <a:latin typeface="ARゴシック体M" panose="020B0609000000000000" pitchFamily="49" charset="-128"/>
                <a:ea typeface="ARゴシック体M" panose="020B0609000000000000" pitchFamily="49" charset="-128"/>
                <a:cs typeface="+mn-cs"/>
              </a:rPr>
              <a:t>:30</a:t>
            </a:r>
            <a:r>
              <a:rPr kumimoji="1" lang="ja-JP" altLang="en-US" sz="1200" b="0" i="0" u="none" strike="noStrike" kern="1200" cap="none" spc="0" normalizeH="0" baseline="0" noProof="0" dirty="0">
                <a:ln>
                  <a:noFill/>
                </a:ln>
                <a:solidFill>
                  <a:srgbClr val="000000"/>
                </a:solidFill>
                <a:effectLst/>
                <a:uLnTx/>
                <a:uFillTx/>
                <a:latin typeface="ARゴシック体M" panose="020B0609000000000000" pitchFamily="49" charset="-128"/>
                <a:ea typeface="ARゴシック体M" panose="020B0609000000000000" pitchFamily="49" charset="-128"/>
                <a:cs typeface="+mn-cs"/>
              </a:rPr>
              <a:t>～</a:t>
            </a:r>
            <a:r>
              <a:rPr kumimoji="1" lang="en-US" altLang="ja-JP" sz="1200" b="0" i="0" u="none" strike="noStrike" kern="1200" cap="none" spc="0" normalizeH="0" baseline="0" noProof="0" dirty="0">
                <a:ln>
                  <a:noFill/>
                </a:ln>
                <a:solidFill>
                  <a:srgbClr val="000000"/>
                </a:solidFill>
                <a:effectLst/>
                <a:uLnTx/>
                <a:uFillTx/>
                <a:latin typeface="ARゴシック体M" panose="020B0609000000000000" pitchFamily="49" charset="-128"/>
                <a:ea typeface="ARゴシック体M" panose="020B0609000000000000" pitchFamily="49" charset="-128"/>
                <a:cs typeface="+mn-cs"/>
              </a:rPr>
              <a:t>60%</a:t>
            </a:r>
            <a:r>
              <a:rPr kumimoji="1" lang="ja-JP" altLang="en-US" sz="1200" b="0" i="0" u="none" strike="noStrike" kern="1200" cap="none" spc="0" normalizeH="0" baseline="0" noProof="0" dirty="0" err="1">
                <a:ln>
                  <a:noFill/>
                </a:ln>
                <a:solidFill>
                  <a:srgbClr val="000000"/>
                </a:solidFill>
                <a:effectLst/>
                <a:uLnTx/>
                <a:uFillTx/>
                <a:latin typeface="ARゴシック体M" panose="020B0609000000000000" pitchFamily="49" charset="-128"/>
                <a:ea typeface="ARゴシック体M" panose="020B0609000000000000" pitchFamily="49" charset="-128"/>
                <a:cs typeface="+mn-cs"/>
              </a:rPr>
              <a:t>、</a:t>
            </a:r>
            <a:r>
              <a:rPr kumimoji="1" lang="ja-JP" altLang="en-US" sz="1200" b="0" i="0" u="none" strike="noStrike" kern="1200" cap="none" spc="0" normalizeH="0" baseline="0" noProof="0" dirty="0">
                <a:ln>
                  <a:noFill/>
                </a:ln>
                <a:solidFill>
                  <a:srgbClr val="000000"/>
                </a:solidFill>
                <a:effectLst/>
                <a:uLnTx/>
                <a:uFillTx/>
                <a:latin typeface="ARゴシック体M" panose="020B0609000000000000" pitchFamily="49" charset="-128"/>
                <a:ea typeface="ARゴシック体M" panose="020B0609000000000000" pitchFamily="49" charset="-128"/>
                <a:cs typeface="+mn-cs"/>
              </a:rPr>
              <a:t>高さ</a:t>
            </a:r>
            <a:r>
              <a:rPr kumimoji="1" lang="en-US" altLang="ja-JP" sz="1200" b="0" i="0" u="none" strike="noStrike" kern="1200" cap="none" spc="0" normalizeH="0" baseline="0" noProof="0" dirty="0">
                <a:ln>
                  <a:noFill/>
                </a:ln>
                <a:solidFill>
                  <a:srgbClr val="000000"/>
                </a:solidFill>
                <a:effectLst/>
                <a:uLnTx/>
                <a:uFillTx/>
                <a:latin typeface="ARゴシック体M" panose="020B0609000000000000" pitchFamily="49" charset="-128"/>
                <a:ea typeface="ARゴシック体M" panose="020B0609000000000000" pitchFamily="49" charset="-128"/>
                <a:cs typeface="+mn-cs"/>
              </a:rPr>
              <a:t>:10or12m</a:t>
            </a:r>
            <a:r>
              <a:rPr kumimoji="1" lang="ja-JP" altLang="en-US" sz="1200" b="0" i="0" u="none" strike="noStrike" kern="1200" cap="none" spc="0" normalizeH="0" baseline="0" noProof="0" dirty="0">
                <a:ln>
                  <a:noFill/>
                </a:ln>
                <a:solidFill>
                  <a:srgbClr val="000000"/>
                </a:solidFill>
                <a:effectLst/>
                <a:uLnTx/>
                <a:uFillTx/>
                <a:latin typeface="ARゴシック体M" panose="020B0609000000000000" pitchFamily="49" charset="-128"/>
                <a:ea typeface="ARゴシック体M" panose="020B0609000000000000" pitchFamily="49" charset="-128"/>
                <a:cs typeface="+mn-cs"/>
              </a:rPr>
              <a:t>  等</a:t>
            </a:r>
            <a:endParaRPr kumimoji="1" lang="en-US" altLang="ja-JP" sz="1200" b="1" i="0" u="none" strike="noStrike" kern="1200" cap="none" spc="0" normalizeH="0" baseline="0" noProof="0" dirty="0">
              <a:ln>
                <a:noFill/>
              </a:ln>
              <a:solidFill>
                <a:srgbClr val="333399"/>
              </a:solidFill>
              <a:effectLst/>
              <a:uLnTx/>
              <a:uFillTx/>
              <a:latin typeface="ARゴシック体M" panose="020B0609000000000000" pitchFamily="49" charset="-128"/>
              <a:ea typeface="ARゴシック体M" panose="020B0609000000000000" pitchFamily="49" charset="-128"/>
              <a:cs typeface="+mn-cs"/>
            </a:endParaRPr>
          </a:p>
        </p:txBody>
      </p:sp>
      <p:sp>
        <p:nvSpPr>
          <p:cNvPr id="60" name="テキスト ボックス 59"/>
          <p:cNvSpPr txBox="1"/>
          <p:nvPr/>
        </p:nvSpPr>
        <p:spPr>
          <a:xfrm>
            <a:off x="4130963" y="6450691"/>
            <a:ext cx="4899863" cy="338554"/>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srgbClr val="000000"/>
                </a:solidFill>
                <a:effectLst/>
                <a:uLnTx/>
                <a:uFillTx/>
                <a:latin typeface="ＭＳ Ｐゴシック"/>
                <a:ea typeface="ＭＳ Ｐゴシック"/>
                <a:cs typeface="+mn-cs"/>
              </a:rPr>
              <a:t>※</a:t>
            </a:r>
            <a:r>
              <a:rPr kumimoji="1" lang="ja-JP" altLang="en-US" sz="1100" b="0" i="0" u="none" strike="noStrike" kern="1200" cap="none" spc="0" normalizeH="0" baseline="0" noProof="0" dirty="0">
                <a:ln>
                  <a:noFill/>
                </a:ln>
                <a:solidFill>
                  <a:srgbClr val="000000"/>
                </a:solidFill>
                <a:effectLst/>
                <a:uLnTx/>
                <a:uFillTx/>
                <a:latin typeface="ＭＳ Ｐゴシック"/>
                <a:ea typeface="ＭＳ Ｐゴシック"/>
                <a:cs typeface="+mn-cs"/>
              </a:rPr>
              <a:t>　低層住居専用地域と同様の形態規制により、日影等の影響を受けず営農継続</a:t>
            </a:r>
            <a:endParaRPr kumimoji="1" lang="en-US" altLang="ja-JP" sz="1100" b="0" i="0" u="none" strike="noStrike" kern="1200" cap="none" spc="0" normalizeH="0" baseline="0" noProof="0" dirty="0">
              <a:ln>
                <a:noFill/>
              </a:ln>
              <a:solidFill>
                <a:srgbClr val="000000"/>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ＭＳ Ｐゴシック"/>
                <a:ea typeface="ＭＳ Ｐゴシック"/>
                <a:cs typeface="+mn-cs"/>
              </a:rPr>
              <a:t>　　 可能</a:t>
            </a:r>
            <a:endParaRPr kumimoji="1" lang="en-US" altLang="ja-JP" sz="1100" b="0" i="0" u="none" strike="noStrike" kern="1200" cap="none" spc="0" normalizeH="0" baseline="0" noProof="0" dirty="0">
              <a:ln>
                <a:noFill/>
              </a:ln>
              <a:solidFill>
                <a:srgbClr val="333399"/>
              </a:solidFill>
              <a:effectLst/>
              <a:uLnTx/>
              <a:uFillTx/>
              <a:latin typeface="ＭＳ Ｐゴシック"/>
              <a:ea typeface="ＭＳ Ｐゴシック"/>
              <a:cs typeface="+mn-cs"/>
            </a:endParaRPr>
          </a:p>
        </p:txBody>
      </p:sp>
      <p:sp>
        <p:nvSpPr>
          <p:cNvPr id="79" name="テキスト ボックス 78"/>
          <p:cNvSpPr txBox="1"/>
          <p:nvPr/>
        </p:nvSpPr>
        <p:spPr>
          <a:xfrm>
            <a:off x="4249327" y="3973909"/>
            <a:ext cx="2783326" cy="215444"/>
          </a:xfrm>
          <a:prstGeom prst="rect">
            <a:avLst/>
          </a:prstGeom>
          <a:solidFill>
            <a:srgbClr val="FFFFCC"/>
          </a:solid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rPr>
              <a:t>低層住居専用地域に建築可能なもの</a:t>
            </a:r>
            <a:endParaRPr kumimoji="1" lang="en-US" altLang="ja-JP" sz="1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pic>
        <p:nvPicPr>
          <p:cNvPr id="8" name="図 7">
            <a:extLst>
              <a:ext uri="{FF2B5EF4-FFF2-40B4-BE49-F238E27FC236}">
                <a16:creationId xmlns:a16="http://schemas.microsoft.com/office/drawing/2014/main" id="{CAA8AB2C-5FAF-5EDB-2027-6E6804E72D9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8236" y="2408275"/>
            <a:ext cx="3342223" cy="2158248"/>
          </a:xfrm>
          <a:prstGeom prst="rect">
            <a:avLst/>
          </a:prstGeom>
          <a:solidFill>
            <a:srgbClr val="9BDFF7"/>
          </a:solidFill>
          <a:ln w="28575">
            <a:noFill/>
          </a:ln>
        </p:spPr>
      </p:pic>
      <p:sp>
        <p:nvSpPr>
          <p:cNvPr id="9" name="テキスト ボックス 8">
            <a:extLst>
              <a:ext uri="{FF2B5EF4-FFF2-40B4-BE49-F238E27FC236}">
                <a16:creationId xmlns:a16="http://schemas.microsoft.com/office/drawing/2014/main" id="{4704EDED-B439-9B48-4519-F209EF773CFE}"/>
              </a:ext>
            </a:extLst>
          </p:cNvPr>
          <p:cNvSpPr txBox="1"/>
          <p:nvPr/>
        </p:nvSpPr>
        <p:spPr>
          <a:xfrm>
            <a:off x="-9559" y="2040415"/>
            <a:ext cx="4334196" cy="307777"/>
          </a:xfrm>
          <a:prstGeom prst="rect">
            <a:avLst/>
          </a:prstGeom>
          <a:noFill/>
          <a:ln>
            <a:noFill/>
          </a:ln>
        </p:spPr>
        <p:txBody>
          <a:bodyPr wrap="square" rtlCol="0">
            <a:spAutoFit/>
          </a:bodyPr>
          <a:lstStyle/>
          <a:p>
            <a:r>
              <a:rPr lang="ja-JP" altLang="en-US" sz="1400" dirty="0">
                <a:latin typeface="ARゴシック体M" panose="020B0609000000000000" pitchFamily="49" charset="-128"/>
                <a:ea typeface="ARゴシック体M" panose="020B0609000000000000" pitchFamily="49" charset="-128"/>
              </a:rPr>
              <a:t>■　田園住居地域の具体のイメージ</a:t>
            </a:r>
            <a:endParaRPr lang="en-US" altLang="ja-JP" sz="1400" dirty="0">
              <a:latin typeface="ARゴシック体M" panose="020B0609000000000000" pitchFamily="49" charset="-128"/>
              <a:ea typeface="ARゴシック体M" panose="020B0609000000000000" pitchFamily="49" charset="-128"/>
            </a:endParaRPr>
          </a:p>
        </p:txBody>
      </p:sp>
      <p:sp>
        <p:nvSpPr>
          <p:cNvPr id="10" name="テキスト ボックス 50">
            <a:extLst>
              <a:ext uri="{FF2B5EF4-FFF2-40B4-BE49-F238E27FC236}">
                <a16:creationId xmlns:a16="http://schemas.microsoft.com/office/drawing/2014/main" id="{537D0A0A-8836-6A2B-0E9F-4E9263C853E0}"/>
              </a:ext>
            </a:extLst>
          </p:cNvPr>
          <p:cNvSpPr txBox="1">
            <a:spLocks noChangeArrowheads="1"/>
          </p:cNvSpPr>
          <p:nvPr/>
        </p:nvSpPr>
        <p:spPr bwMode="auto">
          <a:xfrm>
            <a:off x="2814758" y="6646218"/>
            <a:ext cx="99257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1600">
                <a:solidFill>
                  <a:schemeClr val="tx1"/>
                </a:solidFill>
                <a:latin typeface="Arial" panose="020B0604020202020204" pitchFamily="34" charset="0"/>
                <a:ea typeface="ＭＳ Ｐゴシック" panose="020B0600070205080204" pitchFamily="50" charset="-128"/>
              </a:defRPr>
            </a:lvl1pPr>
            <a:lvl2pPr marL="742950" indent="-285750">
              <a:defRPr kumimoji="1" sz="1600">
                <a:solidFill>
                  <a:schemeClr val="tx1"/>
                </a:solidFill>
                <a:latin typeface="Arial" panose="020B0604020202020204" pitchFamily="34" charset="0"/>
                <a:ea typeface="ＭＳ Ｐゴシック" panose="020B0600070205080204" pitchFamily="50" charset="-128"/>
              </a:defRPr>
            </a:lvl2pPr>
            <a:lvl3pPr marL="1143000" indent="-228600">
              <a:defRPr kumimoji="1" sz="1600">
                <a:solidFill>
                  <a:schemeClr val="tx1"/>
                </a:solidFill>
                <a:latin typeface="Arial" panose="020B0604020202020204" pitchFamily="34" charset="0"/>
                <a:ea typeface="ＭＳ Ｐゴシック" panose="020B0600070205080204" pitchFamily="50" charset="-128"/>
              </a:defRPr>
            </a:lvl3pPr>
            <a:lvl4pPr marL="1600200" indent="-228600">
              <a:defRPr kumimoji="1" sz="1600">
                <a:solidFill>
                  <a:schemeClr val="tx1"/>
                </a:solidFill>
                <a:latin typeface="Arial" panose="020B0604020202020204" pitchFamily="34" charset="0"/>
                <a:ea typeface="ＭＳ Ｐゴシック" panose="020B0600070205080204" pitchFamily="50" charset="-128"/>
              </a:defRPr>
            </a:lvl4pPr>
            <a:lvl5pPr marL="2057400" indent="-228600">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9pPr>
          </a:lstStyle>
          <a:p>
            <a:pPr fontAlgn="auto">
              <a:spcBef>
                <a:spcPts val="0"/>
              </a:spcBef>
              <a:spcAft>
                <a:spcPts val="0"/>
              </a:spcAft>
              <a:defRPr/>
            </a:pPr>
            <a:r>
              <a:rPr lang="ja-JP" altLang="en-US" sz="900" kern="0" dirty="0">
                <a:solidFill>
                  <a:srgbClr val="000000"/>
                </a:solidFill>
                <a:latin typeface="ARゴシック体M" panose="020B0609000000000000" pitchFamily="49" charset="-128"/>
                <a:ea typeface="ARゴシック体M" panose="020B0609000000000000" pitchFamily="49" charset="-128"/>
              </a:rPr>
              <a:t>農家レストラン</a:t>
            </a:r>
          </a:p>
        </p:txBody>
      </p:sp>
      <p:sp>
        <p:nvSpPr>
          <p:cNvPr id="11" name="テキスト ボックス 50">
            <a:extLst>
              <a:ext uri="{FF2B5EF4-FFF2-40B4-BE49-F238E27FC236}">
                <a16:creationId xmlns:a16="http://schemas.microsoft.com/office/drawing/2014/main" id="{9D55BE99-C369-D0A5-BEBE-AD604AF400D8}"/>
              </a:ext>
            </a:extLst>
          </p:cNvPr>
          <p:cNvSpPr txBox="1">
            <a:spLocks noChangeArrowheads="1"/>
          </p:cNvSpPr>
          <p:nvPr/>
        </p:nvSpPr>
        <p:spPr bwMode="auto">
          <a:xfrm>
            <a:off x="2872467" y="5516298"/>
            <a:ext cx="87716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1600">
                <a:solidFill>
                  <a:schemeClr val="tx1"/>
                </a:solidFill>
                <a:latin typeface="Arial" panose="020B0604020202020204" pitchFamily="34" charset="0"/>
                <a:ea typeface="ＭＳ Ｐゴシック" panose="020B0600070205080204" pitchFamily="50" charset="-128"/>
              </a:defRPr>
            </a:lvl1pPr>
            <a:lvl2pPr marL="742950" indent="-285750">
              <a:defRPr kumimoji="1" sz="1600">
                <a:solidFill>
                  <a:schemeClr val="tx1"/>
                </a:solidFill>
                <a:latin typeface="Arial" panose="020B0604020202020204" pitchFamily="34" charset="0"/>
                <a:ea typeface="ＭＳ Ｐゴシック" panose="020B0600070205080204" pitchFamily="50" charset="-128"/>
              </a:defRPr>
            </a:lvl2pPr>
            <a:lvl3pPr marL="1143000" indent="-228600">
              <a:defRPr kumimoji="1" sz="1600">
                <a:solidFill>
                  <a:schemeClr val="tx1"/>
                </a:solidFill>
                <a:latin typeface="Arial" panose="020B0604020202020204" pitchFamily="34" charset="0"/>
                <a:ea typeface="ＭＳ Ｐゴシック" panose="020B0600070205080204" pitchFamily="50" charset="-128"/>
              </a:defRPr>
            </a:lvl3pPr>
            <a:lvl4pPr marL="1600200" indent="-228600">
              <a:defRPr kumimoji="1" sz="1600">
                <a:solidFill>
                  <a:schemeClr val="tx1"/>
                </a:solidFill>
                <a:latin typeface="Arial" panose="020B0604020202020204" pitchFamily="34" charset="0"/>
                <a:ea typeface="ＭＳ Ｐゴシック" panose="020B0600070205080204" pitchFamily="50" charset="-128"/>
              </a:defRPr>
            </a:lvl4pPr>
            <a:lvl5pPr marL="2057400" indent="-228600">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9pPr>
          </a:lstStyle>
          <a:p>
            <a:pPr fontAlgn="auto">
              <a:spcBef>
                <a:spcPts val="0"/>
              </a:spcBef>
              <a:spcAft>
                <a:spcPts val="0"/>
              </a:spcAft>
              <a:defRPr/>
            </a:pPr>
            <a:r>
              <a:rPr lang="ja-JP" altLang="en-US" sz="900" kern="0" dirty="0">
                <a:solidFill>
                  <a:srgbClr val="000000"/>
                </a:solidFill>
                <a:latin typeface="ARゴシック体M" panose="020B0609000000000000" pitchFamily="49" charset="-128"/>
                <a:ea typeface="ARゴシック体M" panose="020B0609000000000000" pitchFamily="49" charset="-128"/>
              </a:rPr>
              <a:t>農産物直売所</a:t>
            </a:r>
          </a:p>
        </p:txBody>
      </p:sp>
      <p:sp>
        <p:nvSpPr>
          <p:cNvPr id="13" name="テキスト ボックス 50">
            <a:extLst>
              <a:ext uri="{FF2B5EF4-FFF2-40B4-BE49-F238E27FC236}">
                <a16:creationId xmlns:a16="http://schemas.microsoft.com/office/drawing/2014/main" id="{A7DE9270-B4F7-9796-46C9-32B1493A8A89}"/>
              </a:ext>
            </a:extLst>
          </p:cNvPr>
          <p:cNvSpPr txBox="1">
            <a:spLocks noChangeArrowheads="1"/>
          </p:cNvSpPr>
          <p:nvPr/>
        </p:nvSpPr>
        <p:spPr bwMode="auto">
          <a:xfrm>
            <a:off x="195518" y="4553724"/>
            <a:ext cx="16273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1600">
                <a:solidFill>
                  <a:schemeClr val="tx1"/>
                </a:solidFill>
                <a:latin typeface="Arial" panose="020B0604020202020204" pitchFamily="34" charset="0"/>
                <a:ea typeface="ＭＳ Ｐゴシック" panose="020B0600070205080204" pitchFamily="50" charset="-128"/>
              </a:defRPr>
            </a:lvl1pPr>
            <a:lvl2pPr marL="742950" indent="-285750">
              <a:defRPr kumimoji="1" sz="1600">
                <a:solidFill>
                  <a:schemeClr val="tx1"/>
                </a:solidFill>
                <a:latin typeface="Arial" panose="020B0604020202020204" pitchFamily="34" charset="0"/>
                <a:ea typeface="ＭＳ Ｐゴシック" panose="020B0600070205080204" pitchFamily="50" charset="-128"/>
              </a:defRPr>
            </a:lvl2pPr>
            <a:lvl3pPr marL="1143000" indent="-228600">
              <a:defRPr kumimoji="1" sz="1600">
                <a:solidFill>
                  <a:schemeClr val="tx1"/>
                </a:solidFill>
                <a:latin typeface="Arial" panose="020B0604020202020204" pitchFamily="34" charset="0"/>
                <a:ea typeface="ＭＳ Ｐゴシック" panose="020B0600070205080204" pitchFamily="50" charset="-128"/>
              </a:defRPr>
            </a:lvl3pPr>
            <a:lvl4pPr marL="1600200" indent="-228600">
              <a:defRPr kumimoji="1" sz="1600">
                <a:solidFill>
                  <a:schemeClr val="tx1"/>
                </a:solidFill>
                <a:latin typeface="Arial" panose="020B0604020202020204" pitchFamily="34" charset="0"/>
                <a:ea typeface="ＭＳ Ｐゴシック" panose="020B0600070205080204" pitchFamily="50" charset="-128"/>
              </a:defRPr>
            </a:lvl4pPr>
            <a:lvl5pPr marL="2057400" indent="-228600">
              <a:defRPr kumimoji="1" sz="16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600">
                <a:solidFill>
                  <a:schemeClr val="tx1"/>
                </a:solidFill>
                <a:latin typeface="Arial" panose="020B0604020202020204" pitchFamily="34" charset="0"/>
                <a:ea typeface="ＭＳ Ｐゴシック" panose="020B0600070205080204" pitchFamily="50" charset="-128"/>
              </a:defRPr>
            </a:lvl9pPr>
          </a:lstStyle>
          <a:p>
            <a:pPr fontAlgn="auto">
              <a:spcBef>
                <a:spcPts val="0"/>
              </a:spcBef>
              <a:spcAft>
                <a:spcPts val="0"/>
              </a:spcAft>
              <a:defRPr/>
            </a:pPr>
            <a:r>
              <a:rPr lang="ja-JP" altLang="en-US" sz="900" kern="0" dirty="0">
                <a:solidFill>
                  <a:srgbClr val="000000"/>
                </a:solidFill>
                <a:latin typeface="ARゴシック体M" panose="020B0609000000000000" pitchFamily="49" charset="-128"/>
                <a:ea typeface="ARゴシック体M" panose="020B0609000000000000" pitchFamily="49" charset="-128"/>
              </a:rPr>
              <a:t>　田園住居地域のイメージ</a:t>
            </a:r>
            <a:endParaRPr lang="en-US" altLang="ja-JP" sz="900" kern="0" dirty="0">
              <a:solidFill>
                <a:srgbClr val="000000"/>
              </a:solidFill>
              <a:latin typeface="ARゴシック体M" panose="020B0609000000000000" pitchFamily="49" charset="-128"/>
              <a:ea typeface="ARゴシック体M" panose="020B0609000000000000" pitchFamily="49" charset="-128"/>
            </a:endParaRPr>
          </a:p>
          <a:p>
            <a:pPr fontAlgn="auto">
              <a:spcBef>
                <a:spcPts val="0"/>
              </a:spcBef>
              <a:spcAft>
                <a:spcPts val="0"/>
              </a:spcAft>
              <a:defRPr/>
            </a:pPr>
            <a:r>
              <a:rPr lang="ja-JP" altLang="en-US" sz="900" kern="0" dirty="0">
                <a:solidFill>
                  <a:srgbClr val="000000"/>
                </a:solidFill>
                <a:latin typeface="ARゴシック体M" panose="020B0609000000000000" pitchFamily="49" charset="-128"/>
                <a:ea typeface="ARゴシック体M" panose="020B0609000000000000" pitchFamily="49" charset="-128"/>
              </a:rPr>
              <a:t>　　　　　　↓</a:t>
            </a:r>
            <a:endParaRPr lang="en-US" altLang="ja-JP" sz="900" kern="0" dirty="0">
              <a:solidFill>
                <a:srgbClr val="000000"/>
              </a:solidFill>
              <a:latin typeface="ARゴシック体M" panose="020B0609000000000000" pitchFamily="49" charset="-128"/>
              <a:ea typeface="ARゴシック体M" panose="020B0609000000000000" pitchFamily="49" charset="-128"/>
            </a:endParaRPr>
          </a:p>
          <a:p>
            <a:pPr fontAlgn="auto">
              <a:spcBef>
                <a:spcPts val="0"/>
              </a:spcBef>
              <a:spcAft>
                <a:spcPts val="0"/>
              </a:spcAft>
              <a:defRPr/>
            </a:pPr>
            <a:r>
              <a:rPr lang="ja-JP" altLang="en-US" sz="900" kern="0" dirty="0">
                <a:solidFill>
                  <a:srgbClr val="000000"/>
                </a:solidFill>
                <a:latin typeface="ARゴシック体M" panose="020B0609000000000000" pitchFamily="49" charset="-128"/>
                <a:ea typeface="ARゴシック体M" panose="020B0609000000000000" pitchFamily="49" charset="-128"/>
              </a:rPr>
              <a:t>　＜現行の用途指定状況＞</a:t>
            </a:r>
            <a:endParaRPr lang="en-US" altLang="ja-JP" sz="900" kern="0" dirty="0">
              <a:solidFill>
                <a:srgbClr val="000000"/>
              </a:solidFill>
              <a:latin typeface="ARゴシック体M" panose="020B0609000000000000" pitchFamily="49" charset="-128"/>
              <a:ea typeface="ARゴシック体M" panose="020B0609000000000000" pitchFamily="49" charset="-128"/>
            </a:endParaRPr>
          </a:p>
          <a:p>
            <a:pPr fontAlgn="auto">
              <a:spcBef>
                <a:spcPts val="0"/>
              </a:spcBef>
              <a:spcAft>
                <a:spcPts val="0"/>
              </a:spcAft>
              <a:defRPr/>
            </a:pPr>
            <a:r>
              <a:rPr lang="ja-JP" altLang="en-US" sz="900" kern="0" dirty="0">
                <a:solidFill>
                  <a:srgbClr val="000000"/>
                </a:solidFill>
                <a:latin typeface="ARゴシック体M" panose="020B0609000000000000" pitchFamily="49" charset="-128"/>
                <a:ea typeface="ARゴシック体M" panose="020B0609000000000000" pitchFamily="49" charset="-128"/>
              </a:rPr>
              <a:t>　：第</a:t>
            </a:r>
            <a:r>
              <a:rPr lang="en-US" altLang="ja-JP" sz="900" kern="0" dirty="0">
                <a:solidFill>
                  <a:srgbClr val="000000"/>
                </a:solidFill>
                <a:latin typeface="ARゴシック体M" panose="020B0609000000000000" pitchFamily="49" charset="-128"/>
                <a:ea typeface="ARゴシック体M" panose="020B0609000000000000" pitchFamily="49" charset="-128"/>
              </a:rPr>
              <a:t>1</a:t>
            </a:r>
            <a:r>
              <a:rPr lang="ja-JP" altLang="en-US" sz="900" kern="0" dirty="0">
                <a:solidFill>
                  <a:srgbClr val="000000"/>
                </a:solidFill>
                <a:latin typeface="ARゴシック体M" panose="020B0609000000000000" pitchFamily="49" charset="-128"/>
                <a:ea typeface="ARゴシック体M" panose="020B0609000000000000" pitchFamily="49" charset="-128"/>
              </a:rPr>
              <a:t>種低層住居専用地域</a:t>
            </a:r>
          </a:p>
        </p:txBody>
      </p:sp>
      <p:sp>
        <p:nvSpPr>
          <p:cNvPr id="14" name="フリーフォーム 68">
            <a:extLst>
              <a:ext uri="{FF2B5EF4-FFF2-40B4-BE49-F238E27FC236}">
                <a16:creationId xmlns:a16="http://schemas.microsoft.com/office/drawing/2014/main" id="{9E2D0D4B-46E8-D961-BF9C-D149F6C76800}"/>
              </a:ext>
            </a:extLst>
          </p:cNvPr>
          <p:cNvSpPr/>
          <p:nvPr/>
        </p:nvSpPr>
        <p:spPr>
          <a:xfrm>
            <a:off x="1276351" y="2381456"/>
            <a:ext cx="749300" cy="2177843"/>
          </a:xfrm>
          <a:custGeom>
            <a:avLst/>
            <a:gdLst>
              <a:gd name="connsiteX0" fmla="*/ 666750 w 1054100"/>
              <a:gd name="connsiteY0" fmla="*/ 0 h 3314700"/>
              <a:gd name="connsiteX1" fmla="*/ 450850 w 1054100"/>
              <a:gd name="connsiteY1" fmla="*/ 393700 h 3314700"/>
              <a:gd name="connsiteX2" fmla="*/ 228600 w 1054100"/>
              <a:gd name="connsiteY2" fmla="*/ 1104900 h 3314700"/>
              <a:gd name="connsiteX3" fmla="*/ 69850 w 1054100"/>
              <a:gd name="connsiteY3" fmla="*/ 1778000 h 3314700"/>
              <a:gd name="connsiteX4" fmla="*/ 0 w 1054100"/>
              <a:gd name="connsiteY4" fmla="*/ 2108200 h 3314700"/>
              <a:gd name="connsiteX5" fmla="*/ 368300 w 1054100"/>
              <a:gd name="connsiteY5" fmla="*/ 2406650 h 3314700"/>
              <a:gd name="connsiteX6" fmla="*/ 590550 w 1054100"/>
              <a:gd name="connsiteY6" fmla="*/ 2616200 h 3314700"/>
              <a:gd name="connsiteX7" fmla="*/ 717550 w 1054100"/>
              <a:gd name="connsiteY7" fmla="*/ 2787650 h 3314700"/>
              <a:gd name="connsiteX8" fmla="*/ 844550 w 1054100"/>
              <a:gd name="connsiteY8" fmla="*/ 2946400 h 3314700"/>
              <a:gd name="connsiteX9" fmla="*/ 1054100 w 1054100"/>
              <a:gd name="connsiteY9" fmla="*/ 3314700 h 3314700"/>
              <a:gd name="connsiteX0" fmla="*/ 635000 w 1054100"/>
              <a:gd name="connsiteY0" fmla="*/ 0 h 3282950"/>
              <a:gd name="connsiteX1" fmla="*/ 450850 w 1054100"/>
              <a:gd name="connsiteY1" fmla="*/ 361950 h 3282950"/>
              <a:gd name="connsiteX2" fmla="*/ 228600 w 1054100"/>
              <a:gd name="connsiteY2" fmla="*/ 1073150 h 3282950"/>
              <a:gd name="connsiteX3" fmla="*/ 69850 w 1054100"/>
              <a:gd name="connsiteY3" fmla="*/ 1746250 h 3282950"/>
              <a:gd name="connsiteX4" fmla="*/ 0 w 1054100"/>
              <a:gd name="connsiteY4" fmla="*/ 2076450 h 3282950"/>
              <a:gd name="connsiteX5" fmla="*/ 368300 w 1054100"/>
              <a:gd name="connsiteY5" fmla="*/ 2374900 h 3282950"/>
              <a:gd name="connsiteX6" fmla="*/ 590550 w 1054100"/>
              <a:gd name="connsiteY6" fmla="*/ 2584450 h 3282950"/>
              <a:gd name="connsiteX7" fmla="*/ 717550 w 1054100"/>
              <a:gd name="connsiteY7" fmla="*/ 2755900 h 3282950"/>
              <a:gd name="connsiteX8" fmla="*/ 844550 w 1054100"/>
              <a:gd name="connsiteY8" fmla="*/ 2914650 h 3282950"/>
              <a:gd name="connsiteX9" fmla="*/ 1054100 w 1054100"/>
              <a:gd name="connsiteY9" fmla="*/ 3282950 h 328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4100" h="3282950">
                <a:moveTo>
                  <a:pt x="635000" y="0"/>
                </a:moveTo>
                <a:lnTo>
                  <a:pt x="450850" y="361950"/>
                </a:lnTo>
                <a:lnTo>
                  <a:pt x="228600" y="1073150"/>
                </a:lnTo>
                <a:lnTo>
                  <a:pt x="69850" y="1746250"/>
                </a:lnTo>
                <a:lnTo>
                  <a:pt x="0" y="2076450"/>
                </a:lnTo>
                <a:lnTo>
                  <a:pt x="368300" y="2374900"/>
                </a:lnTo>
                <a:lnTo>
                  <a:pt x="590550" y="2584450"/>
                </a:lnTo>
                <a:lnTo>
                  <a:pt x="717550" y="2755900"/>
                </a:lnTo>
                <a:lnTo>
                  <a:pt x="844550" y="2914650"/>
                </a:lnTo>
                <a:lnTo>
                  <a:pt x="1054100" y="3282950"/>
                </a:lnTo>
              </a:path>
            </a:pathLst>
          </a:custGeom>
          <a:noFill/>
          <a:ln w="22225"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lang="ja-JP" altLang="en-US"/>
          </a:p>
        </p:txBody>
      </p:sp>
      <p:sp>
        <p:nvSpPr>
          <p:cNvPr id="15" name="フリーフォーム 69">
            <a:extLst>
              <a:ext uri="{FF2B5EF4-FFF2-40B4-BE49-F238E27FC236}">
                <a16:creationId xmlns:a16="http://schemas.microsoft.com/office/drawing/2014/main" id="{F1C8D3D0-F133-D539-1251-0767F6F84488}"/>
              </a:ext>
            </a:extLst>
          </p:cNvPr>
          <p:cNvSpPr/>
          <p:nvPr/>
        </p:nvSpPr>
        <p:spPr>
          <a:xfrm>
            <a:off x="2794077" y="2381456"/>
            <a:ext cx="839462" cy="1457573"/>
          </a:xfrm>
          <a:custGeom>
            <a:avLst/>
            <a:gdLst>
              <a:gd name="connsiteX0" fmla="*/ 0 w 1295400"/>
              <a:gd name="connsiteY0" fmla="*/ 0 h 2222500"/>
              <a:gd name="connsiteX1" fmla="*/ 361950 w 1295400"/>
              <a:gd name="connsiteY1" fmla="*/ 787400 h 2222500"/>
              <a:gd name="connsiteX2" fmla="*/ 425450 w 1295400"/>
              <a:gd name="connsiteY2" fmla="*/ 965200 h 2222500"/>
              <a:gd name="connsiteX3" fmla="*/ 596900 w 1295400"/>
              <a:gd name="connsiteY3" fmla="*/ 1555750 h 2222500"/>
              <a:gd name="connsiteX4" fmla="*/ 1200150 w 1295400"/>
              <a:gd name="connsiteY4" fmla="*/ 1473200 h 2222500"/>
              <a:gd name="connsiteX5" fmla="*/ 1295400 w 1295400"/>
              <a:gd name="connsiteY5" fmla="*/ 2222500 h 2222500"/>
              <a:gd name="connsiteX0" fmla="*/ 0 w 1266825"/>
              <a:gd name="connsiteY0" fmla="*/ 0 h 2216150"/>
              <a:gd name="connsiteX1" fmla="*/ 361950 w 1266825"/>
              <a:gd name="connsiteY1" fmla="*/ 787400 h 2216150"/>
              <a:gd name="connsiteX2" fmla="*/ 425450 w 1266825"/>
              <a:gd name="connsiteY2" fmla="*/ 965200 h 2216150"/>
              <a:gd name="connsiteX3" fmla="*/ 596900 w 1266825"/>
              <a:gd name="connsiteY3" fmla="*/ 1555750 h 2216150"/>
              <a:gd name="connsiteX4" fmla="*/ 1200150 w 1266825"/>
              <a:gd name="connsiteY4" fmla="*/ 1473200 h 2216150"/>
              <a:gd name="connsiteX5" fmla="*/ 1266825 w 1266825"/>
              <a:gd name="connsiteY5" fmla="*/ 2216150 h 2216150"/>
              <a:gd name="connsiteX0" fmla="*/ 0 w 1276350"/>
              <a:gd name="connsiteY0" fmla="*/ 0 h 2216150"/>
              <a:gd name="connsiteX1" fmla="*/ 361950 w 1276350"/>
              <a:gd name="connsiteY1" fmla="*/ 787400 h 2216150"/>
              <a:gd name="connsiteX2" fmla="*/ 425450 w 1276350"/>
              <a:gd name="connsiteY2" fmla="*/ 965200 h 2216150"/>
              <a:gd name="connsiteX3" fmla="*/ 596900 w 1276350"/>
              <a:gd name="connsiteY3" fmla="*/ 1555750 h 2216150"/>
              <a:gd name="connsiteX4" fmla="*/ 1200150 w 1276350"/>
              <a:gd name="connsiteY4" fmla="*/ 1473200 h 2216150"/>
              <a:gd name="connsiteX5" fmla="*/ 1276350 w 1276350"/>
              <a:gd name="connsiteY5" fmla="*/ 2216150 h 221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350" h="2216150">
                <a:moveTo>
                  <a:pt x="0" y="0"/>
                </a:moveTo>
                <a:lnTo>
                  <a:pt x="361950" y="787400"/>
                </a:lnTo>
                <a:lnTo>
                  <a:pt x="425450" y="965200"/>
                </a:lnTo>
                <a:lnTo>
                  <a:pt x="596900" y="1555750"/>
                </a:lnTo>
                <a:lnTo>
                  <a:pt x="1200150" y="1473200"/>
                </a:lnTo>
                <a:lnTo>
                  <a:pt x="1276350" y="2216150"/>
                </a:lnTo>
              </a:path>
            </a:pathLst>
          </a:custGeom>
          <a:noFill/>
          <a:ln w="22225"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lang="ja-JP" altLang="en-US"/>
          </a:p>
        </p:txBody>
      </p:sp>
      <p:grpSp>
        <p:nvGrpSpPr>
          <p:cNvPr id="16" name="グループ化 15">
            <a:extLst>
              <a:ext uri="{FF2B5EF4-FFF2-40B4-BE49-F238E27FC236}">
                <a16:creationId xmlns:a16="http://schemas.microsoft.com/office/drawing/2014/main" id="{35B5B0BF-0F9D-8D76-013A-8E6E3056A1CD}"/>
              </a:ext>
            </a:extLst>
          </p:cNvPr>
          <p:cNvGrpSpPr/>
          <p:nvPr/>
        </p:nvGrpSpPr>
        <p:grpSpPr>
          <a:xfrm>
            <a:off x="251520" y="5174867"/>
            <a:ext cx="1872208" cy="1529857"/>
            <a:chOff x="323528" y="5174867"/>
            <a:chExt cx="1872208" cy="1529857"/>
          </a:xfrm>
        </p:grpSpPr>
        <p:pic>
          <p:nvPicPr>
            <p:cNvPr id="17" name="図 16">
              <a:extLst>
                <a:ext uri="{FF2B5EF4-FFF2-40B4-BE49-F238E27FC236}">
                  <a16:creationId xmlns:a16="http://schemas.microsoft.com/office/drawing/2014/main" id="{D2A25C2F-B85B-EC74-543B-583162E053F5}"/>
                </a:ext>
              </a:extLst>
            </p:cNvPr>
            <p:cNvPicPr>
              <a:picLocks noChangeAspect="1"/>
            </p:cNvPicPr>
            <p:nvPr/>
          </p:nvPicPr>
          <p:blipFill rotWithShape="1">
            <a:blip r:embed="rId3">
              <a:extLst>
                <a:ext uri="{28A0092B-C50C-407E-A947-70E740481C1C}">
                  <a14:useLocalDpi xmlns:a14="http://schemas.microsoft.com/office/drawing/2010/main" val="0"/>
                </a:ext>
              </a:extLst>
            </a:blip>
            <a:srcRect l="6079" r="14912"/>
            <a:stretch/>
          </p:blipFill>
          <p:spPr>
            <a:xfrm>
              <a:off x="323528" y="5174867"/>
              <a:ext cx="1872208" cy="1529857"/>
            </a:xfrm>
            <a:prstGeom prst="rect">
              <a:avLst/>
            </a:prstGeom>
          </p:spPr>
        </p:pic>
        <p:sp>
          <p:nvSpPr>
            <p:cNvPr id="18" name="フリーフォーム 73">
              <a:extLst>
                <a:ext uri="{FF2B5EF4-FFF2-40B4-BE49-F238E27FC236}">
                  <a16:creationId xmlns:a16="http://schemas.microsoft.com/office/drawing/2014/main" id="{70F0F44F-084B-63FD-7050-2955D6123850}"/>
                </a:ext>
              </a:extLst>
            </p:cNvPr>
            <p:cNvSpPr/>
            <p:nvPr/>
          </p:nvSpPr>
          <p:spPr>
            <a:xfrm>
              <a:off x="877970" y="5240871"/>
              <a:ext cx="1064126" cy="1309139"/>
            </a:xfrm>
            <a:custGeom>
              <a:avLst/>
              <a:gdLst>
                <a:gd name="connsiteX0" fmla="*/ 381000 w 1406525"/>
                <a:gd name="connsiteY0" fmla="*/ 104775 h 1730375"/>
                <a:gd name="connsiteX1" fmla="*/ 571500 w 1406525"/>
                <a:gd name="connsiteY1" fmla="*/ 0 h 1730375"/>
                <a:gd name="connsiteX2" fmla="*/ 730250 w 1406525"/>
                <a:gd name="connsiteY2" fmla="*/ 292100 h 1730375"/>
                <a:gd name="connsiteX3" fmla="*/ 809625 w 1406525"/>
                <a:gd name="connsiteY3" fmla="*/ 279400 h 1730375"/>
                <a:gd name="connsiteX4" fmla="*/ 904875 w 1406525"/>
                <a:gd name="connsiteY4" fmla="*/ 434975 h 1730375"/>
                <a:gd name="connsiteX5" fmla="*/ 1038225 w 1406525"/>
                <a:gd name="connsiteY5" fmla="*/ 736600 h 1730375"/>
                <a:gd name="connsiteX6" fmla="*/ 1095375 w 1406525"/>
                <a:gd name="connsiteY6" fmla="*/ 968375 h 1730375"/>
                <a:gd name="connsiteX7" fmla="*/ 1349375 w 1406525"/>
                <a:gd name="connsiteY7" fmla="*/ 927100 h 1730375"/>
                <a:gd name="connsiteX8" fmla="*/ 1355725 w 1406525"/>
                <a:gd name="connsiteY8" fmla="*/ 1212850 h 1730375"/>
                <a:gd name="connsiteX9" fmla="*/ 1406525 w 1406525"/>
                <a:gd name="connsiteY9" fmla="*/ 1460500 h 1730375"/>
                <a:gd name="connsiteX10" fmla="*/ 1101725 w 1406525"/>
                <a:gd name="connsiteY10" fmla="*/ 1485900 h 1730375"/>
                <a:gd name="connsiteX11" fmla="*/ 1025525 w 1406525"/>
                <a:gd name="connsiteY11" fmla="*/ 1730375 h 1730375"/>
                <a:gd name="connsiteX12" fmla="*/ 819150 w 1406525"/>
                <a:gd name="connsiteY12" fmla="*/ 1682750 h 1730375"/>
                <a:gd name="connsiteX13" fmla="*/ 714375 w 1406525"/>
                <a:gd name="connsiteY13" fmla="*/ 1660525 h 1730375"/>
                <a:gd name="connsiteX14" fmla="*/ 660400 w 1406525"/>
                <a:gd name="connsiteY14" fmla="*/ 1660525 h 1730375"/>
                <a:gd name="connsiteX15" fmla="*/ 628650 w 1406525"/>
                <a:gd name="connsiteY15" fmla="*/ 1673225 h 1730375"/>
                <a:gd name="connsiteX16" fmla="*/ 533400 w 1406525"/>
                <a:gd name="connsiteY16" fmla="*/ 1704975 h 1730375"/>
                <a:gd name="connsiteX17" fmla="*/ 466725 w 1406525"/>
                <a:gd name="connsiteY17" fmla="*/ 1708150 h 1730375"/>
                <a:gd name="connsiteX18" fmla="*/ 311150 w 1406525"/>
                <a:gd name="connsiteY18" fmla="*/ 1470025 h 1730375"/>
                <a:gd name="connsiteX19" fmla="*/ 238125 w 1406525"/>
                <a:gd name="connsiteY19" fmla="*/ 1381125 h 1730375"/>
                <a:gd name="connsiteX20" fmla="*/ 168275 w 1406525"/>
                <a:gd name="connsiteY20" fmla="*/ 1317625 h 1730375"/>
                <a:gd name="connsiteX21" fmla="*/ 88900 w 1406525"/>
                <a:gd name="connsiteY21" fmla="*/ 1247775 h 1730375"/>
                <a:gd name="connsiteX22" fmla="*/ 0 w 1406525"/>
                <a:gd name="connsiteY22" fmla="*/ 1174750 h 1730375"/>
                <a:gd name="connsiteX23" fmla="*/ 63500 w 1406525"/>
                <a:gd name="connsiteY23" fmla="*/ 952500 h 1730375"/>
                <a:gd name="connsiteX24" fmla="*/ 142875 w 1406525"/>
                <a:gd name="connsiteY24" fmla="*/ 739775 h 1730375"/>
                <a:gd name="connsiteX25" fmla="*/ 212725 w 1406525"/>
                <a:gd name="connsiteY25" fmla="*/ 523875 h 1730375"/>
                <a:gd name="connsiteX26" fmla="*/ 269875 w 1406525"/>
                <a:gd name="connsiteY26" fmla="*/ 374650 h 1730375"/>
                <a:gd name="connsiteX27" fmla="*/ 381000 w 1406525"/>
                <a:gd name="connsiteY27" fmla="*/ 104775 h 173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6525" h="1730375">
                  <a:moveTo>
                    <a:pt x="381000" y="104775"/>
                  </a:moveTo>
                  <a:lnTo>
                    <a:pt x="571500" y="0"/>
                  </a:lnTo>
                  <a:lnTo>
                    <a:pt x="730250" y="292100"/>
                  </a:lnTo>
                  <a:lnTo>
                    <a:pt x="809625" y="279400"/>
                  </a:lnTo>
                  <a:lnTo>
                    <a:pt x="904875" y="434975"/>
                  </a:lnTo>
                  <a:lnTo>
                    <a:pt x="1038225" y="736600"/>
                  </a:lnTo>
                  <a:lnTo>
                    <a:pt x="1095375" y="968375"/>
                  </a:lnTo>
                  <a:lnTo>
                    <a:pt x="1349375" y="927100"/>
                  </a:lnTo>
                  <a:lnTo>
                    <a:pt x="1355725" y="1212850"/>
                  </a:lnTo>
                  <a:lnTo>
                    <a:pt x="1406525" y="1460500"/>
                  </a:lnTo>
                  <a:lnTo>
                    <a:pt x="1101725" y="1485900"/>
                  </a:lnTo>
                  <a:lnTo>
                    <a:pt x="1025525" y="1730375"/>
                  </a:lnTo>
                  <a:lnTo>
                    <a:pt x="819150" y="1682750"/>
                  </a:lnTo>
                  <a:lnTo>
                    <a:pt x="714375" y="1660525"/>
                  </a:lnTo>
                  <a:lnTo>
                    <a:pt x="660400" y="1660525"/>
                  </a:lnTo>
                  <a:lnTo>
                    <a:pt x="628650" y="1673225"/>
                  </a:lnTo>
                  <a:lnTo>
                    <a:pt x="533400" y="1704975"/>
                  </a:lnTo>
                  <a:lnTo>
                    <a:pt x="466725" y="1708150"/>
                  </a:lnTo>
                  <a:lnTo>
                    <a:pt x="311150" y="1470025"/>
                  </a:lnTo>
                  <a:lnTo>
                    <a:pt x="238125" y="1381125"/>
                  </a:lnTo>
                  <a:lnTo>
                    <a:pt x="168275" y="1317625"/>
                  </a:lnTo>
                  <a:lnTo>
                    <a:pt x="88900" y="1247775"/>
                  </a:lnTo>
                  <a:lnTo>
                    <a:pt x="0" y="1174750"/>
                  </a:lnTo>
                  <a:lnTo>
                    <a:pt x="63500" y="952500"/>
                  </a:lnTo>
                  <a:lnTo>
                    <a:pt x="142875" y="739775"/>
                  </a:lnTo>
                  <a:lnTo>
                    <a:pt x="212725" y="523875"/>
                  </a:lnTo>
                  <a:lnTo>
                    <a:pt x="269875" y="374650"/>
                  </a:lnTo>
                  <a:lnTo>
                    <a:pt x="381000" y="104775"/>
                  </a:lnTo>
                  <a:close/>
                </a:path>
              </a:pathLst>
            </a:custGeom>
            <a:noFill/>
            <a:ln w="38100" cmpd="sng">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lang="ja-JP" altLang="en-US"/>
            </a:p>
          </p:txBody>
        </p:sp>
        <p:sp>
          <p:nvSpPr>
            <p:cNvPr id="19" name="フリーフォーム 75">
              <a:extLst>
                <a:ext uri="{FF2B5EF4-FFF2-40B4-BE49-F238E27FC236}">
                  <a16:creationId xmlns:a16="http://schemas.microsoft.com/office/drawing/2014/main" id="{587390A4-4CB2-19C4-CFE3-715DF05774DD}"/>
                </a:ext>
              </a:extLst>
            </p:cNvPr>
            <p:cNvSpPr/>
            <p:nvPr/>
          </p:nvSpPr>
          <p:spPr>
            <a:xfrm>
              <a:off x="877969" y="5240871"/>
              <a:ext cx="1064126" cy="1309139"/>
            </a:xfrm>
            <a:custGeom>
              <a:avLst/>
              <a:gdLst>
                <a:gd name="connsiteX0" fmla="*/ 381000 w 1406525"/>
                <a:gd name="connsiteY0" fmla="*/ 104775 h 1730375"/>
                <a:gd name="connsiteX1" fmla="*/ 571500 w 1406525"/>
                <a:gd name="connsiteY1" fmla="*/ 0 h 1730375"/>
                <a:gd name="connsiteX2" fmla="*/ 730250 w 1406525"/>
                <a:gd name="connsiteY2" fmla="*/ 292100 h 1730375"/>
                <a:gd name="connsiteX3" fmla="*/ 809625 w 1406525"/>
                <a:gd name="connsiteY3" fmla="*/ 279400 h 1730375"/>
                <a:gd name="connsiteX4" fmla="*/ 904875 w 1406525"/>
                <a:gd name="connsiteY4" fmla="*/ 434975 h 1730375"/>
                <a:gd name="connsiteX5" fmla="*/ 1038225 w 1406525"/>
                <a:gd name="connsiteY5" fmla="*/ 736600 h 1730375"/>
                <a:gd name="connsiteX6" fmla="*/ 1095375 w 1406525"/>
                <a:gd name="connsiteY6" fmla="*/ 968375 h 1730375"/>
                <a:gd name="connsiteX7" fmla="*/ 1349375 w 1406525"/>
                <a:gd name="connsiteY7" fmla="*/ 927100 h 1730375"/>
                <a:gd name="connsiteX8" fmla="*/ 1355725 w 1406525"/>
                <a:gd name="connsiteY8" fmla="*/ 1212850 h 1730375"/>
                <a:gd name="connsiteX9" fmla="*/ 1406525 w 1406525"/>
                <a:gd name="connsiteY9" fmla="*/ 1460500 h 1730375"/>
                <a:gd name="connsiteX10" fmla="*/ 1101725 w 1406525"/>
                <a:gd name="connsiteY10" fmla="*/ 1485900 h 1730375"/>
                <a:gd name="connsiteX11" fmla="*/ 1025525 w 1406525"/>
                <a:gd name="connsiteY11" fmla="*/ 1730375 h 1730375"/>
                <a:gd name="connsiteX12" fmla="*/ 819150 w 1406525"/>
                <a:gd name="connsiteY12" fmla="*/ 1682750 h 1730375"/>
                <a:gd name="connsiteX13" fmla="*/ 714375 w 1406525"/>
                <a:gd name="connsiteY13" fmla="*/ 1660525 h 1730375"/>
                <a:gd name="connsiteX14" fmla="*/ 660400 w 1406525"/>
                <a:gd name="connsiteY14" fmla="*/ 1660525 h 1730375"/>
                <a:gd name="connsiteX15" fmla="*/ 628650 w 1406525"/>
                <a:gd name="connsiteY15" fmla="*/ 1673225 h 1730375"/>
                <a:gd name="connsiteX16" fmla="*/ 533400 w 1406525"/>
                <a:gd name="connsiteY16" fmla="*/ 1704975 h 1730375"/>
                <a:gd name="connsiteX17" fmla="*/ 466725 w 1406525"/>
                <a:gd name="connsiteY17" fmla="*/ 1708150 h 1730375"/>
                <a:gd name="connsiteX18" fmla="*/ 311150 w 1406525"/>
                <a:gd name="connsiteY18" fmla="*/ 1470025 h 1730375"/>
                <a:gd name="connsiteX19" fmla="*/ 238125 w 1406525"/>
                <a:gd name="connsiteY19" fmla="*/ 1381125 h 1730375"/>
                <a:gd name="connsiteX20" fmla="*/ 168275 w 1406525"/>
                <a:gd name="connsiteY20" fmla="*/ 1317625 h 1730375"/>
                <a:gd name="connsiteX21" fmla="*/ 88900 w 1406525"/>
                <a:gd name="connsiteY21" fmla="*/ 1247775 h 1730375"/>
                <a:gd name="connsiteX22" fmla="*/ 0 w 1406525"/>
                <a:gd name="connsiteY22" fmla="*/ 1174750 h 1730375"/>
                <a:gd name="connsiteX23" fmla="*/ 63500 w 1406525"/>
                <a:gd name="connsiteY23" fmla="*/ 952500 h 1730375"/>
                <a:gd name="connsiteX24" fmla="*/ 142875 w 1406525"/>
                <a:gd name="connsiteY24" fmla="*/ 739775 h 1730375"/>
                <a:gd name="connsiteX25" fmla="*/ 212725 w 1406525"/>
                <a:gd name="connsiteY25" fmla="*/ 523875 h 1730375"/>
                <a:gd name="connsiteX26" fmla="*/ 269875 w 1406525"/>
                <a:gd name="connsiteY26" fmla="*/ 374650 h 1730375"/>
                <a:gd name="connsiteX27" fmla="*/ 381000 w 1406525"/>
                <a:gd name="connsiteY27" fmla="*/ 104775 h 173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06525" h="1730375">
                  <a:moveTo>
                    <a:pt x="381000" y="104775"/>
                  </a:moveTo>
                  <a:lnTo>
                    <a:pt x="571500" y="0"/>
                  </a:lnTo>
                  <a:lnTo>
                    <a:pt x="730250" y="292100"/>
                  </a:lnTo>
                  <a:lnTo>
                    <a:pt x="809625" y="279400"/>
                  </a:lnTo>
                  <a:lnTo>
                    <a:pt x="904875" y="434975"/>
                  </a:lnTo>
                  <a:lnTo>
                    <a:pt x="1038225" y="736600"/>
                  </a:lnTo>
                  <a:lnTo>
                    <a:pt x="1095375" y="968375"/>
                  </a:lnTo>
                  <a:lnTo>
                    <a:pt x="1349375" y="927100"/>
                  </a:lnTo>
                  <a:lnTo>
                    <a:pt x="1355725" y="1212850"/>
                  </a:lnTo>
                  <a:lnTo>
                    <a:pt x="1406525" y="1460500"/>
                  </a:lnTo>
                  <a:lnTo>
                    <a:pt x="1101725" y="1485900"/>
                  </a:lnTo>
                  <a:lnTo>
                    <a:pt x="1025525" y="1730375"/>
                  </a:lnTo>
                  <a:lnTo>
                    <a:pt x="819150" y="1682750"/>
                  </a:lnTo>
                  <a:lnTo>
                    <a:pt x="714375" y="1660525"/>
                  </a:lnTo>
                  <a:lnTo>
                    <a:pt x="660400" y="1660525"/>
                  </a:lnTo>
                  <a:lnTo>
                    <a:pt x="628650" y="1673225"/>
                  </a:lnTo>
                  <a:lnTo>
                    <a:pt x="533400" y="1704975"/>
                  </a:lnTo>
                  <a:lnTo>
                    <a:pt x="466725" y="1708150"/>
                  </a:lnTo>
                  <a:lnTo>
                    <a:pt x="311150" y="1470025"/>
                  </a:lnTo>
                  <a:lnTo>
                    <a:pt x="238125" y="1381125"/>
                  </a:lnTo>
                  <a:lnTo>
                    <a:pt x="168275" y="1317625"/>
                  </a:lnTo>
                  <a:lnTo>
                    <a:pt x="88900" y="1247775"/>
                  </a:lnTo>
                  <a:lnTo>
                    <a:pt x="0" y="1174750"/>
                  </a:lnTo>
                  <a:lnTo>
                    <a:pt x="63500" y="952500"/>
                  </a:lnTo>
                  <a:lnTo>
                    <a:pt x="142875" y="739775"/>
                  </a:lnTo>
                  <a:lnTo>
                    <a:pt x="212725" y="523875"/>
                  </a:lnTo>
                  <a:lnTo>
                    <a:pt x="269875" y="374650"/>
                  </a:lnTo>
                  <a:lnTo>
                    <a:pt x="381000" y="104775"/>
                  </a:lnTo>
                  <a:close/>
                </a:path>
              </a:pathLst>
            </a:custGeom>
            <a:noFill/>
            <a:ln w="28575" cmpd="sng">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lang="ja-JP" altLang="en-US"/>
            </a:p>
          </p:txBody>
        </p:sp>
        <p:sp>
          <p:nvSpPr>
            <p:cNvPr id="20" name="正方形/長方形 19">
              <a:extLst>
                <a:ext uri="{FF2B5EF4-FFF2-40B4-BE49-F238E27FC236}">
                  <a16:creationId xmlns:a16="http://schemas.microsoft.com/office/drawing/2014/main" id="{A6D41BD5-E205-2237-18E4-E47026F9E257}"/>
                </a:ext>
              </a:extLst>
            </p:cNvPr>
            <p:cNvSpPr/>
            <p:nvPr/>
          </p:nvSpPr>
          <p:spPr>
            <a:xfrm>
              <a:off x="501863" y="5568524"/>
              <a:ext cx="1421016" cy="9085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kumimoji="1" lang="ja-JP" altLang="en-US"/>
            </a:p>
          </p:txBody>
        </p:sp>
      </p:grpSp>
      <p:sp>
        <p:nvSpPr>
          <p:cNvPr id="21" name="フリーフォーム 6">
            <a:extLst>
              <a:ext uri="{FF2B5EF4-FFF2-40B4-BE49-F238E27FC236}">
                <a16:creationId xmlns:a16="http://schemas.microsoft.com/office/drawing/2014/main" id="{5D9D4516-1E65-7210-9C6A-664BC590E720}"/>
              </a:ext>
            </a:extLst>
          </p:cNvPr>
          <p:cNvSpPr/>
          <p:nvPr/>
        </p:nvSpPr>
        <p:spPr>
          <a:xfrm>
            <a:off x="3241675" y="4232275"/>
            <a:ext cx="403225" cy="330200"/>
          </a:xfrm>
          <a:custGeom>
            <a:avLst/>
            <a:gdLst>
              <a:gd name="connsiteX0" fmla="*/ 403225 w 403225"/>
              <a:gd name="connsiteY0" fmla="*/ 0 h 330200"/>
              <a:gd name="connsiteX1" fmla="*/ 44450 w 403225"/>
              <a:gd name="connsiteY1" fmla="*/ 50800 h 330200"/>
              <a:gd name="connsiteX2" fmla="*/ 0 w 403225"/>
              <a:gd name="connsiteY2" fmla="*/ 330200 h 330200"/>
            </a:gdLst>
            <a:ahLst/>
            <a:cxnLst>
              <a:cxn ang="0">
                <a:pos x="connsiteX0" y="connsiteY0"/>
              </a:cxn>
              <a:cxn ang="0">
                <a:pos x="connsiteX1" y="connsiteY1"/>
              </a:cxn>
              <a:cxn ang="0">
                <a:pos x="connsiteX2" y="connsiteY2"/>
              </a:cxn>
            </a:cxnLst>
            <a:rect l="l" t="t" r="r" b="b"/>
            <a:pathLst>
              <a:path w="403225" h="330200">
                <a:moveTo>
                  <a:pt x="403225" y="0"/>
                </a:moveTo>
                <a:lnTo>
                  <a:pt x="44450" y="50800"/>
                </a:lnTo>
                <a:lnTo>
                  <a:pt x="0" y="330200"/>
                </a:ln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CEAB4397-94C2-0094-F045-315B8C72615B}"/>
              </a:ext>
            </a:extLst>
          </p:cNvPr>
          <p:cNvSpPr/>
          <p:nvPr/>
        </p:nvSpPr>
        <p:spPr>
          <a:xfrm>
            <a:off x="308236" y="2396851"/>
            <a:ext cx="3341866" cy="21696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a:extLst>
              <a:ext uri="{FF2B5EF4-FFF2-40B4-BE49-F238E27FC236}">
                <a16:creationId xmlns:a16="http://schemas.microsoft.com/office/drawing/2014/main" id="{32FC0BBC-CA55-963C-DE11-FEF3138619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170" t="2088" r="1694"/>
          <a:stretch/>
        </p:blipFill>
        <p:spPr>
          <a:xfrm>
            <a:off x="2264797" y="4674231"/>
            <a:ext cx="1409189" cy="894293"/>
          </a:xfrm>
          <a:prstGeom prst="rect">
            <a:avLst/>
          </a:prstGeom>
        </p:spPr>
      </p:pic>
      <p:pic>
        <p:nvPicPr>
          <p:cNvPr id="24" name="図 23">
            <a:extLst>
              <a:ext uri="{FF2B5EF4-FFF2-40B4-BE49-F238E27FC236}">
                <a16:creationId xmlns:a16="http://schemas.microsoft.com/office/drawing/2014/main" id="{0BD45F07-B17F-B571-6A13-9BFBFCAAF7FF}"/>
              </a:ext>
            </a:extLst>
          </p:cNvPr>
          <p:cNvPicPr>
            <a:picLocks noChangeAspect="1"/>
          </p:cNvPicPr>
          <p:nvPr/>
        </p:nvPicPr>
        <p:blipFill rotWithShape="1">
          <a:blip r:embed="rId5"/>
          <a:srcRect l="23226" r="1"/>
          <a:stretch/>
        </p:blipFill>
        <p:spPr>
          <a:xfrm>
            <a:off x="2264797" y="5769432"/>
            <a:ext cx="1409189" cy="922230"/>
          </a:xfrm>
          <a:prstGeom prst="rect">
            <a:avLst/>
          </a:prstGeom>
        </p:spPr>
      </p:pic>
      <p:sp>
        <p:nvSpPr>
          <p:cNvPr id="7" name="Rectangle 2">
            <a:extLst>
              <a:ext uri="{FF2B5EF4-FFF2-40B4-BE49-F238E27FC236}">
                <a16:creationId xmlns:a16="http://schemas.microsoft.com/office/drawing/2014/main" id="{0EB1D031-588A-3066-0BF0-7A7BB12ED942}"/>
              </a:ext>
            </a:extLst>
          </p:cNvPr>
          <p:cNvSpPr txBox="1">
            <a:spLocks noChangeArrowheads="1"/>
          </p:cNvSpPr>
          <p:nvPr/>
        </p:nvSpPr>
        <p:spPr bwMode="auto">
          <a:xfrm>
            <a:off x="0" y="422"/>
            <a:ext cx="8028384"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3200" kern="0" dirty="0">
                <a:solidFill>
                  <a:schemeClr val="tx1"/>
                </a:solidFill>
              </a:rPr>
              <a:t>田園住居地域の概要</a:t>
            </a:r>
            <a:r>
              <a:rPr lang="ja-JP" altLang="en-US" sz="2400" kern="0" dirty="0">
                <a:solidFill>
                  <a:schemeClr val="tx1"/>
                </a:solidFill>
              </a:rPr>
              <a:t>　</a:t>
            </a:r>
            <a:r>
              <a:rPr lang="ja-JP" altLang="en-US" sz="1600" kern="0" dirty="0">
                <a:solidFill>
                  <a:schemeClr val="tx1"/>
                </a:solidFill>
              </a:rPr>
              <a:t>（</a:t>
            </a:r>
            <a:r>
              <a:rPr lang="en-US" altLang="ja-JP" sz="1600" kern="0" dirty="0">
                <a:solidFill>
                  <a:schemeClr val="tx1"/>
                </a:solidFill>
              </a:rPr>
              <a:t>H30.4.1</a:t>
            </a:r>
            <a:r>
              <a:rPr lang="ja-JP" altLang="en-US" sz="1600" kern="0" dirty="0">
                <a:solidFill>
                  <a:schemeClr val="tx1"/>
                </a:solidFill>
              </a:rPr>
              <a:t>施行）</a:t>
            </a:r>
          </a:p>
        </p:txBody>
      </p:sp>
      <p:sp>
        <p:nvSpPr>
          <p:cNvPr id="26" name="Line 17">
            <a:extLst>
              <a:ext uri="{FF2B5EF4-FFF2-40B4-BE49-F238E27FC236}">
                <a16:creationId xmlns:a16="http://schemas.microsoft.com/office/drawing/2014/main" id="{1ECB15F5-B3F2-C32A-D929-4310BDEDEBE3}"/>
              </a:ext>
            </a:extLst>
          </p:cNvPr>
          <p:cNvSpPr>
            <a:spLocks noChangeShapeType="1"/>
          </p:cNvSpPr>
          <p:nvPr/>
        </p:nvSpPr>
        <p:spPr bwMode="auto">
          <a:xfrm>
            <a:off x="0" y="557354"/>
            <a:ext cx="9175179" cy="0"/>
          </a:xfrm>
          <a:prstGeom prst="line">
            <a:avLst/>
          </a:prstGeom>
          <a:noFill/>
          <a:ln w="57150">
            <a:solidFill>
              <a:srgbClr val="002060"/>
            </a:solidFill>
            <a:round/>
            <a:headEnd/>
            <a:tailEnd/>
          </a:ln>
        </p:spPr>
        <p:txBody>
          <a:bodyPr/>
          <a:lstStyle/>
          <a:p>
            <a:endParaRPr lang="ja-JP" altLang="en-US">
              <a:solidFill>
                <a:prstClr val="black"/>
              </a:solidFill>
            </a:endParaRPr>
          </a:p>
        </p:txBody>
      </p:sp>
      <p:sp>
        <p:nvSpPr>
          <p:cNvPr id="4" name="Rectangle 14">
            <a:extLst>
              <a:ext uri="{FF2B5EF4-FFF2-40B4-BE49-F238E27FC236}">
                <a16:creationId xmlns:a16="http://schemas.microsoft.com/office/drawing/2014/main" id="{4AAEACA3-8FAA-8DC5-1D10-130982CD992C}"/>
              </a:ext>
            </a:extLst>
          </p:cNvPr>
          <p:cNvSpPr>
            <a:spLocks noChangeArrowheads="1"/>
          </p:cNvSpPr>
          <p:nvPr/>
        </p:nvSpPr>
        <p:spPr>
          <a:xfrm>
            <a:off x="8675688" y="6524631"/>
            <a:ext cx="468312" cy="333375"/>
          </a:xfrm>
          <a:prstGeom prst="rect">
            <a:avLst/>
          </a:prstGeom>
          <a:noFill/>
          <a:ln w="38100">
            <a:noFill/>
            <a:prstDash val="dash"/>
            <a:miter lim="800000"/>
            <a:headEnd/>
            <a:tailEnd/>
          </a:ln>
        </p:spPr>
        <p:txBody>
          <a:bodyPr wrap="none" anchor="ctr"/>
          <a:lstStyle/>
          <a:p>
            <a:pPr algn="ctr"/>
            <a:fld id="{932CEBB9-F042-4B39-BDF8-D33E9ADCF8BB}" type="slidenum">
              <a:rPr lang="en-US" altLang="ja-JP" sz="1400"/>
              <a:pPr algn="ctr"/>
              <a:t>25</a:t>
            </a:fld>
            <a:endParaRPr lang="en-US" altLang="ja-JP" sz="1400" dirty="0"/>
          </a:p>
        </p:txBody>
      </p:sp>
    </p:spTree>
    <p:extLst>
      <p:ext uri="{BB962C8B-B14F-4D97-AF65-F5344CB8AC3E}">
        <p14:creationId xmlns:p14="http://schemas.microsoft.com/office/powerpoint/2010/main" val="35241060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5" name="Text Box 3"/>
          <p:cNvSpPr txBox="1">
            <a:spLocks noChangeArrowheads="1"/>
          </p:cNvSpPr>
          <p:nvPr/>
        </p:nvSpPr>
        <p:spPr>
          <a:xfrm>
            <a:off x="18378" y="-9890"/>
            <a:ext cx="2954655" cy="646331"/>
          </a:xfrm>
          <a:prstGeom prst="rect">
            <a:avLst/>
          </a:prstGeom>
          <a:noFill/>
          <a:ln w="9525">
            <a:noFill/>
            <a:miter lim="800000"/>
            <a:headEnd/>
            <a:tailEnd/>
          </a:ln>
        </p:spPr>
        <p:txBody>
          <a:bodyPr wrap="none">
            <a:spAutoFit/>
          </a:bodyPr>
          <a:lstStyle/>
          <a:p>
            <a:r>
              <a:rPr lang="ja-JP" altLang="en-US" sz="3600" dirty="0"/>
              <a:t>特別用途地区</a:t>
            </a:r>
            <a:endParaRPr lang="en-US" altLang="ja-JP" sz="4000" dirty="0"/>
          </a:p>
        </p:txBody>
      </p:sp>
      <p:sp>
        <p:nvSpPr>
          <p:cNvPr id="2296" name="Rectangle 9"/>
          <p:cNvSpPr>
            <a:spLocks noChangeArrowheads="1"/>
          </p:cNvSpPr>
          <p:nvPr/>
        </p:nvSpPr>
        <p:spPr>
          <a:xfrm>
            <a:off x="131557" y="776898"/>
            <a:ext cx="8880886" cy="892552"/>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pPr>
              <a:buFont typeface="Wingdings" pitchFamily="2" charset="2"/>
              <a:buNone/>
            </a:pPr>
            <a:r>
              <a:rPr lang="ja-JP" altLang="en-US" dirty="0">
                <a:latin typeface="ＭＳ Ｐゴシック" charset="-128"/>
              </a:rPr>
              <a:t>用途地域内の一定の地区における当該地区の特性にふさわしい土地利用の増進、環境の保護等の特別の目的の実現を図るため当該用途地域の指定を補完して定める地区。</a:t>
            </a:r>
            <a:endParaRPr lang="en-US" altLang="ja-JP" dirty="0">
              <a:latin typeface="ＭＳ Ｐゴシック" charset="-128"/>
            </a:endParaRPr>
          </a:p>
          <a:p>
            <a:pPr>
              <a:buFont typeface="Wingdings" pitchFamily="2" charset="2"/>
              <a:buNone/>
            </a:pPr>
            <a:r>
              <a:rPr lang="ja-JP" altLang="en-US" sz="1600" dirty="0">
                <a:latin typeface="ＭＳ Ｐゴシック" charset="-128"/>
              </a:rPr>
              <a:t>（</a:t>
            </a:r>
            <a:r>
              <a:rPr lang="en-US" altLang="ja-JP" sz="1600" dirty="0">
                <a:latin typeface="ＭＳ Ｐゴシック" charset="-128"/>
              </a:rPr>
              <a:t>※</a:t>
            </a:r>
            <a:r>
              <a:rPr lang="ja-JP" altLang="en-US" sz="1600" dirty="0">
                <a:latin typeface="ＭＳ Ｐゴシック" charset="-128"/>
              </a:rPr>
              <a:t>市町村が定める）　　　　　　　　　　　　　　　　　　　　　　　　　　　　　　　（都市計画法 第</a:t>
            </a:r>
            <a:r>
              <a:rPr lang="en-US" altLang="ja-JP" sz="1600" dirty="0">
                <a:latin typeface="ＭＳ Ｐゴシック" charset="-128"/>
              </a:rPr>
              <a:t>9</a:t>
            </a:r>
            <a:r>
              <a:rPr lang="ja-JP" altLang="en-US" sz="1600" dirty="0">
                <a:latin typeface="ＭＳ Ｐゴシック" charset="-128"/>
              </a:rPr>
              <a:t>条第</a:t>
            </a:r>
            <a:r>
              <a:rPr lang="en-US" altLang="ja-JP" sz="1600" dirty="0">
                <a:latin typeface="ＭＳ Ｐゴシック" charset="-128"/>
              </a:rPr>
              <a:t>14</a:t>
            </a:r>
            <a:r>
              <a:rPr lang="ja-JP" altLang="en-US" sz="1600" dirty="0">
                <a:latin typeface="ＭＳ Ｐゴシック" charset="-128"/>
              </a:rPr>
              <a:t>項）</a:t>
            </a:r>
          </a:p>
        </p:txBody>
      </p:sp>
      <p:sp>
        <p:nvSpPr>
          <p:cNvPr id="2297" name="Line 17"/>
          <p:cNvSpPr>
            <a:spLocks noChangeShapeType="1"/>
          </p:cNvSpPr>
          <p:nvPr/>
        </p:nvSpPr>
        <p:spPr>
          <a:xfrm>
            <a:off x="4" y="620688"/>
            <a:ext cx="9175179" cy="0"/>
          </a:xfrm>
          <a:prstGeom prst="line">
            <a:avLst/>
          </a:prstGeom>
          <a:noFill/>
          <a:ln w="57150">
            <a:solidFill>
              <a:srgbClr val="002060"/>
            </a:solidFill>
            <a:round/>
            <a:headEnd/>
            <a:tailEnd/>
          </a:ln>
        </p:spPr>
        <p:txBody>
          <a:bodyPr/>
          <a:lstStyle/>
          <a:p>
            <a:endParaRPr lang="ja-JP" altLang="en-US"/>
          </a:p>
        </p:txBody>
      </p:sp>
      <p:sp>
        <p:nvSpPr>
          <p:cNvPr id="2298" name="正方形/長方形 7"/>
          <p:cNvSpPr>
            <a:spLocks noChangeArrowheads="1"/>
          </p:cNvSpPr>
          <p:nvPr/>
        </p:nvSpPr>
        <p:spPr>
          <a:xfrm>
            <a:off x="128588" y="2388116"/>
            <a:ext cx="8883855" cy="2046714"/>
          </a:xfrm>
          <a:prstGeom prst="rect">
            <a:avLst/>
          </a:prstGeom>
          <a:noFill/>
          <a:ln w="9525">
            <a:noFill/>
            <a:miter lim="800000"/>
            <a:headEnd/>
            <a:tailEnd/>
          </a:ln>
        </p:spPr>
        <p:txBody>
          <a:bodyPr wrap="square">
            <a:spAutoFit/>
          </a:bodyPr>
          <a:lstStyle/>
          <a:p>
            <a:pPr eaLnBrk="1" hangingPunct="1">
              <a:defRPr/>
            </a:pPr>
            <a:r>
              <a:rPr lang="ja-JP" altLang="en-US" sz="1600" dirty="0">
                <a:latin typeface="ＭＳ Ｐゴシック" pitchFamily="50" charset="-128"/>
              </a:rPr>
              <a:t>■特別用途地区内の建築規制　（建築基準法第</a:t>
            </a:r>
            <a:r>
              <a:rPr lang="en-US" altLang="ja-JP" sz="1600" dirty="0">
                <a:latin typeface="ＭＳ Ｐゴシック" pitchFamily="50" charset="-128"/>
              </a:rPr>
              <a:t>49</a:t>
            </a:r>
            <a:r>
              <a:rPr lang="ja-JP" altLang="en-US" sz="1600" dirty="0">
                <a:latin typeface="ＭＳ Ｐゴシック" pitchFamily="50" charset="-128"/>
              </a:rPr>
              <a:t>条）</a:t>
            </a:r>
          </a:p>
          <a:p>
            <a:pPr marL="182563" indent="-182563" eaLnBrk="1" hangingPunct="1">
              <a:spcBef>
                <a:spcPts val="600"/>
              </a:spcBef>
              <a:defRPr/>
            </a:pPr>
            <a:r>
              <a:rPr lang="ja-JP" altLang="en-US" sz="1600" dirty="0">
                <a:latin typeface="ＭＳ Ｐゴシック" pitchFamily="50" charset="-128"/>
              </a:rPr>
              <a:t>①　特別用途地区内においては、その地区の指定の目的のためにする建築物の制限又は禁止に関して必要な規定は、地方公共団体の条例で定める。</a:t>
            </a:r>
            <a:endParaRPr lang="en-US" altLang="ja-JP" sz="1600" dirty="0">
              <a:latin typeface="ＭＳ Ｐゴシック" pitchFamily="50" charset="-128"/>
            </a:endParaRPr>
          </a:p>
          <a:p>
            <a:pPr marL="182563" indent="-182563" eaLnBrk="1" hangingPunct="1">
              <a:spcBef>
                <a:spcPts val="600"/>
              </a:spcBef>
              <a:defRPr/>
            </a:pPr>
            <a:endParaRPr lang="ja-JP" altLang="en-US" sz="1600" dirty="0">
              <a:latin typeface="ＭＳ Ｐゴシック" pitchFamily="50" charset="-128"/>
            </a:endParaRPr>
          </a:p>
          <a:p>
            <a:pPr marL="182563" indent="-182563" eaLnBrk="1" hangingPunct="1">
              <a:spcBef>
                <a:spcPts val="600"/>
              </a:spcBef>
              <a:defRPr/>
            </a:pPr>
            <a:r>
              <a:rPr lang="ja-JP" altLang="en-US" sz="1600" dirty="0">
                <a:latin typeface="ＭＳ Ｐゴシック" pitchFamily="50" charset="-128"/>
              </a:rPr>
              <a:t>②  特別用途地区内においては、地方公共団体は、その地区の指定の目的のために必要と認める場合は、国土交通大臣の承認を得て、条例で、建築基準法第</a:t>
            </a:r>
            <a:r>
              <a:rPr lang="en-US" altLang="ja-JP" sz="1600" dirty="0">
                <a:latin typeface="ＭＳ Ｐゴシック" pitchFamily="50" charset="-128"/>
              </a:rPr>
              <a:t>48</a:t>
            </a:r>
            <a:r>
              <a:rPr lang="ja-JP" altLang="en-US" sz="1600" dirty="0">
                <a:latin typeface="ＭＳ Ｐゴシック" pitchFamily="50" charset="-128"/>
              </a:rPr>
              <a:t>条第</a:t>
            </a:r>
            <a:r>
              <a:rPr lang="en-US" altLang="ja-JP" sz="1600" dirty="0">
                <a:latin typeface="ＭＳ Ｐゴシック" pitchFamily="50" charset="-128"/>
              </a:rPr>
              <a:t>1</a:t>
            </a:r>
            <a:r>
              <a:rPr lang="ja-JP" altLang="en-US" sz="1600" dirty="0">
                <a:latin typeface="ＭＳ Ｐゴシック" pitchFamily="50" charset="-128"/>
              </a:rPr>
              <a:t>項～第</a:t>
            </a:r>
            <a:r>
              <a:rPr lang="en-US" altLang="ja-JP" sz="1600" dirty="0">
                <a:latin typeface="ＭＳ Ｐゴシック" pitchFamily="50" charset="-128"/>
              </a:rPr>
              <a:t>13</a:t>
            </a:r>
            <a:r>
              <a:rPr lang="ja-JP" altLang="en-US" sz="1600" dirty="0">
                <a:latin typeface="ＭＳ Ｐゴシック" pitchFamily="50" charset="-128"/>
              </a:rPr>
              <a:t>項の規定による制限を緩和することができる。</a:t>
            </a:r>
          </a:p>
        </p:txBody>
      </p:sp>
      <p:sp>
        <p:nvSpPr>
          <p:cNvPr id="2299" name="大かっこ 74"/>
          <p:cNvSpPr/>
          <p:nvPr/>
        </p:nvSpPr>
        <p:spPr>
          <a:xfrm>
            <a:off x="200025" y="4793133"/>
            <a:ext cx="8812418" cy="720725"/>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eaLnBrk="1" hangingPunct="1">
              <a:defRPr/>
            </a:pPr>
            <a:r>
              <a:rPr lang="en-US" altLang="ja-JP" sz="1600" dirty="0">
                <a:latin typeface="ＭＳ Ｐゴシック" pitchFamily="50" charset="-128"/>
                <a:ea typeface="ＭＳ Ｐゴシック" pitchFamily="50" charset="-128"/>
              </a:rPr>
              <a:t>※</a:t>
            </a:r>
            <a:r>
              <a:rPr lang="ja-JP" altLang="en-US" sz="1600" dirty="0">
                <a:latin typeface="ＭＳ Ｐゴシック" pitchFamily="50" charset="-128"/>
                <a:ea typeface="ＭＳ Ｐゴシック" pitchFamily="50" charset="-128"/>
              </a:rPr>
              <a:t>　用途地域又は特別用途地区内における建築物の敷地、構造又は建築設備に関する制限で当該　</a:t>
            </a:r>
            <a:endParaRPr lang="en-US" altLang="ja-JP" sz="1600" dirty="0">
              <a:latin typeface="ＭＳ Ｐゴシック" pitchFamily="50" charset="-128"/>
              <a:ea typeface="ＭＳ Ｐゴシック" pitchFamily="50" charset="-128"/>
            </a:endParaRPr>
          </a:p>
          <a:p>
            <a:pPr eaLnBrk="1" hangingPunct="1">
              <a:defRPr/>
            </a:pPr>
            <a:r>
              <a:rPr lang="ja-JP" altLang="en-US" sz="1600" dirty="0">
                <a:latin typeface="ＭＳ Ｐゴシック" pitchFamily="50" charset="-128"/>
                <a:ea typeface="ＭＳ Ｐゴシック" pitchFamily="50" charset="-128"/>
              </a:rPr>
              <a:t>　　 地域又は地区の指定の目的のために必要なものは、地方公共団体の条例で定める。</a:t>
            </a:r>
            <a:endParaRPr lang="en-US" altLang="ja-JP" sz="1600" dirty="0">
              <a:latin typeface="ＭＳ Ｐゴシック" pitchFamily="50" charset="-128"/>
              <a:ea typeface="ＭＳ Ｐゴシック" pitchFamily="50" charset="-128"/>
            </a:endParaRPr>
          </a:p>
          <a:p>
            <a:pPr eaLnBrk="1" hangingPunct="1">
              <a:defRPr/>
            </a:pPr>
            <a:r>
              <a:rPr lang="ja-JP" altLang="en-US" sz="1600" dirty="0">
                <a:latin typeface="ＭＳ Ｐゴシック" pitchFamily="50" charset="-128"/>
                <a:ea typeface="ＭＳ Ｐゴシック" pitchFamily="50" charset="-128"/>
              </a:rPr>
              <a:t>　　（建築基準法第</a:t>
            </a:r>
            <a:r>
              <a:rPr lang="en-US" altLang="ja-JP" sz="1600" dirty="0">
                <a:latin typeface="ＭＳ Ｐゴシック" pitchFamily="50" charset="-128"/>
                <a:ea typeface="ＭＳ Ｐゴシック" pitchFamily="50" charset="-128"/>
              </a:rPr>
              <a:t>50</a:t>
            </a:r>
            <a:r>
              <a:rPr lang="ja-JP" altLang="en-US" sz="1600" dirty="0">
                <a:latin typeface="ＭＳ Ｐゴシック" pitchFamily="50" charset="-128"/>
                <a:ea typeface="ＭＳ Ｐゴシック" pitchFamily="50" charset="-128"/>
              </a:rPr>
              <a:t>条）</a:t>
            </a:r>
            <a:endParaRPr lang="ja-JP" altLang="en-US" sz="1600" dirty="0"/>
          </a:p>
        </p:txBody>
      </p:sp>
      <p:sp>
        <p:nvSpPr>
          <p:cNvPr id="2300" name="スライド番号プレースホルダー 2"/>
          <p:cNvSpPr>
            <a:spLocks noGrp="1"/>
          </p:cNvSpPr>
          <p:nvPr>
            <p:ph type="sldNum" sz="quarter" idx="12"/>
          </p:nvPr>
        </p:nvSpPr>
        <p:spPr/>
        <p:txBody>
          <a:bodyPr/>
          <a:lstStyle/>
          <a:p>
            <a:fld id="{BBC6651C-975C-4D16-85EA-07A4540B3099}" type="slidenum">
              <a:rPr kumimoji="1" lang="ja-JP" altLang="en-US" smtClean="0"/>
              <a:pPr/>
              <a:t>26</a:t>
            </a:fld>
            <a:endParaRPr kumimoji="1" lang="ja-JP" altLang="en-US"/>
          </a:p>
        </p:txBody>
      </p:sp>
    </p:spTree>
    <p:extLst>
      <p:ext uri="{BB962C8B-B14F-4D97-AF65-F5344CB8AC3E}">
        <p14:creationId xmlns:p14="http://schemas.microsoft.com/office/powerpoint/2010/main" val="25554054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6" name="Text Box 3"/>
          <p:cNvSpPr txBox="1">
            <a:spLocks noChangeArrowheads="1"/>
          </p:cNvSpPr>
          <p:nvPr/>
        </p:nvSpPr>
        <p:spPr>
          <a:xfrm>
            <a:off x="18378" y="-9890"/>
            <a:ext cx="3877985" cy="646331"/>
          </a:xfrm>
          <a:prstGeom prst="rect">
            <a:avLst/>
          </a:prstGeom>
          <a:noFill/>
          <a:ln w="9525">
            <a:noFill/>
            <a:miter lim="800000"/>
            <a:headEnd/>
            <a:tailEnd/>
          </a:ln>
        </p:spPr>
        <p:txBody>
          <a:bodyPr wrap="none">
            <a:spAutoFit/>
          </a:bodyPr>
          <a:lstStyle/>
          <a:p>
            <a:r>
              <a:rPr lang="ja-JP" altLang="en-US" sz="3600" dirty="0"/>
              <a:t>特定用途制限地域</a:t>
            </a:r>
            <a:endParaRPr lang="en-US" altLang="ja-JP" sz="4000" dirty="0"/>
          </a:p>
        </p:txBody>
      </p:sp>
      <p:sp>
        <p:nvSpPr>
          <p:cNvPr id="2307" name="Rectangle 9"/>
          <p:cNvSpPr>
            <a:spLocks noChangeArrowheads="1"/>
          </p:cNvSpPr>
          <p:nvPr/>
        </p:nvSpPr>
        <p:spPr>
          <a:xfrm>
            <a:off x="131557" y="776898"/>
            <a:ext cx="8880886" cy="1169551"/>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pPr>
              <a:buFont typeface="Wingdings" pitchFamily="2" charset="2"/>
              <a:buNone/>
            </a:pPr>
            <a:r>
              <a:rPr lang="ja-JP" altLang="en-US" dirty="0">
                <a:latin typeface="ＭＳ Ｐゴシック" charset="-128"/>
              </a:rPr>
              <a:t>　区域区分を行わない都市計画区域のうち、用途地域を指定していない地域（いわゆる非線引き白地）及び準都市計画区域において、良好な環境の形成又は保持のため、制限すべき特定の建築物等の用途を定め、地域の特性に応じた合理的な土地利用を行う。</a:t>
            </a:r>
            <a:endParaRPr lang="en-US" altLang="ja-JP" dirty="0">
              <a:latin typeface="ＭＳ Ｐゴシック" charset="-128"/>
            </a:endParaRPr>
          </a:p>
          <a:p>
            <a:pPr algn="r">
              <a:buFont typeface="Wingdings" pitchFamily="2" charset="2"/>
              <a:buNone/>
            </a:pPr>
            <a:r>
              <a:rPr lang="ja-JP" altLang="en-US" sz="1600" dirty="0">
                <a:latin typeface="ＭＳ Ｐゴシック" charset="-128"/>
              </a:rPr>
              <a:t>（都市計画法 第９条第</a:t>
            </a:r>
            <a:r>
              <a:rPr lang="en-US" altLang="ja-JP" sz="1600" dirty="0">
                <a:latin typeface="ＭＳ Ｐゴシック" charset="-128"/>
              </a:rPr>
              <a:t>15</a:t>
            </a:r>
            <a:r>
              <a:rPr lang="ja-JP" altLang="en-US" sz="1600" dirty="0">
                <a:latin typeface="ＭＳ Ｐゴシック" charset="-128"/>
              </a:rPr>
              <a:t>項）</a:t>
            </a:r>
          </a:p>
        </p:txBody>
      </p:sp>
      <p:sp>
        <p:nvSpPr>
          <p:cNvPr id="2308" name="Line 17"/>
          <p:cNvSpPr>
            <a:spLocks noChangeShapeType="1"/>
          </p:cNvSpPr>
          <p:nvPr/>
        </p:nvSpPr>
        <p:spPr>
          <a:xfrm>
            <a:off x="4" y="620688"/>
            <a:ext cx="9175179" cy="0"/>
          </a:xfrm>
          <a:prstGeom prst="line">
            <a:avLst/>
          </a:prstGeom>
          <a:noFill/>
          <a:ln w="57150">
            <a:solidFill>
              <a:srgbClr val="002060"/>
            </a:solidFill>
            <a:round/>
            <a:headEnd/>
            <a:tailEnd/>
          </a:ln>
        </p:spPr>
        <p:txBody>
          <a:bodyPr/>
          <a:lstStyle/>
          <a:p>
            <a:endParaRPr lang="ja-JP" altLang="en-US"/>
          </a:p>
        </p:txBody>
      </p:sp>
      <p:sp>
        <p:nvSpPr>
          <p:cNvPr id="2309" name="正方形/長方形 7"/>
          <p:cNvSpPr>
            <a:spLocks noChangeArrowheads="1"/>
          </p:cNvSpPr>
          <p:nvPr/>
        </p:nvSpPr>
        <p:spPr>
          <a:xfrm>
            <a:off x="128588" y="2243900"/>
            <a:ext cx="8883855" cy="907941"/>
          </a:xfrm>
          <a:prstGeom prst="rect">
            <a:avLst/>
          </a:prstGeom>
          <a:noFill/>
          <a:ln w="9525">
            <a:noFill/>
            <a:miter lim="800000"/>
            <a:headEnd/>
            <a:tailEnd/>
          </a:ln>
        </p:spPr>
        <p:txBody>
          <a:bodyPr wrap="square">
            <a:spAutoFit/>
          </a:bodyPr>
          <a:lstStyle/>
          <a:p>
            <a:pPr eaLnBrk="1" hangingPunct="1">
              <a:defRPr/>
            </a:pPr>
            <a:r>
              <a:rPr lang="ja-JP" altLang="en-US" sz="1600" dirty="0">
                <a:latin typeface="ＭＳ Ｐゴシック" pitchFamily="50" charset="-128"/>
              </a:rPr>
              <a:t>■特定用途制限地域内の建築規制　（建築基準法第</a:t>
            </a:r>
            <a:r>
              <a:rPr lang="en-US" altLang="ja-JP" sz="1600" dirty="0">
                <a:latin typeface="ＭＳ Ｐゴシック" pitchFamily="50" charset="-128"/>
              </a:rPr>
              <a:t>49</a:t>
            </a:r>
            <a:r>
              <a:rPr lang="ja-JP" altLang="en-US" sz="1600" dirty="0">
                <a:latin typeface="ＭＳ Ｐゴシック" pitchFamily="50" charset="-128"/>
              </a:rPr>
              <a:t>条の２）</a:t>
            </a:r>
          </a:p>
          <a:p>
            <a:pPr eaLnBrk="1" hangingPunct="1">
              <a:spcBef>
                <a:spcPts val="600"/>
              </a:spcBef>
              <a:defRPr/>
            </a:pPr>
            <a:r>
              <a:rPr lang="ja-JP" altLang="en-US" sz="1600" dirty="0">
                <a:latin typeface="ＭＳ Ｐゴシック" pitchFamily="50" charset="-128"/>
              </a:rPr>
              <a:t>　特定用途制限地域内における建築物の用途の制限は、当該特定用途制限地域に関する都市計画に即し、</a:t>
            </a:r>
            <a:r>
              <a:rPr lang="ja-JP" altLang="en-US" sz="1600" u="sng" dirty="0">
                <a:latin typeface="ＭＳ Ｐゴシック" pitchFamily="50" charset="-128"/>
              </a:rPr>
              <a:t>政令で定める基準</a:t>
            </a:r>
            <a:r>
              <a:rPr lang="ja-JP" altLang="en-US" sz="1600" dirty="0">
                <a:latin typeface="ＭＳ Ｐゴシック" pitchFamily="50" charset="-128"/>
              </a:rPr>
              <a:t>に従い、地方公共団体の条例で定める。</a:t>
            </a:r>
          </a:p>
        </p:txBody>
      </p:sp>
      <p:sp>
        <p:nvSpPr>
          <p:cNvPr id="2310" name="正方形/長方形 7"/>
          <p:cNvSpPr>
            <a:spLocks noChangeArrowheads="1"/>
          </p:cNvSpPr>
          <p:nvPr/>
        </p:nvSpPr>
        <p:spPr>
          <a:xfrm>
            <a:off x="128588" y="3471032"/>
            <a:ext cx="8920652" cy="2508379"/>
          </a:xfrm>
          <a:prstGeom prst="rect">
            <a:avLst/>
          </a:prstGeom>
          <a:noFill/>
          <a:ln w="9525">
            <a:noFill/>
            <a:miter lim="800000"/>
            <a:headEnd/>
            <a:tailEnd/>
          </a:ln>
        </p:spPr>
        <p:txBody>
          <a:bodyPr wrap="square">
            <a:spAutoFit/>
          </a:bodyPr>
          <a:lstStyle/>
          <a:p>
            <a:pPr marL="182563" indent="-182563" eaLnBrk="1" hangingPunct="1">
              <a:spcBef>
                <a:spcPts val="600"/>
              </a:spcBef>
              <a:defRPr/>
            </a:pPr>
            <a:r>
              <a:rPr lang="ja-JP" altLang="en-US" sz="1400" dirty="0">
                <a:latin typeface="ＭＳ Ｐゴシック" pitchFamily="50" charset="-128"/>
              </a:rPr>
              <a:t>（建築基準法施行令第</a:t>
            </a:r>
            <a:r>
              <a:rPr lang="en-US" altLang="ja-JP" sz="1400" dirty="0">
                <a:latin typeface="ＭＳ Ｐゴシック" pitchFamily="50" charset="-128"/>
              </a:rPr>
              <a:t>130</a:t>
            </a:r>
            <a:r>
              <a:rPr lang="ja-JP" altLang="en-US" sz="1400" dirty="0">
                <a:latin typeface="ＭＳ Ｐゴシック" pitchFamily="50" charset="-128"/>
              </a:rPr>
              <a:t>条の２第１項～第３項）</a:t>
            </a:r>
            <a:endParaRPr lang="en-US" altLang="ja-JP" sz="1400" dirty="0">
              <a:latin typeface="ＭＳ Ｐゴシック" pitchFamily="50" charset="-128"/>
            </a:endParaRPr>
          </a:p>
          <a:p>
            <a:pPr marL="182563" indent="-182563" eaLnBrk="1" hangingPunct="1">
              <a:spcBef>
                <a:spcPts val="600"/>
              </a:spcBef>
              <a:defRPr/>
            </a:pPr>
            <a:r>
              <a:rPr lang="ja-JP" altLang="en-US" sz="1600" dirty="0">
                <a:latin typeface="ＭＳ Ｐゴシック" pitchFamily="50" charset="-128"/>
              </a:rPr>
              <a:t>①　特定用途制限地域に関する都市計画に定められた用途の概要に即し、当該地域の良好な環境の形成又は保持に貢献する合理的な制限であることが明らかなものでなければならない。</a:t>
            </a:r>
          </a:p>
          <a:p>
            <a:pPr marL="182563" indent="-182563" eaLnBrk="1" hangingPunct="1">
              <a:spcBef>
                <a:spcPts val="600"/>
              </a:spcBef>
              <a:defRPr/>
            </a:pPr>
            <a:r>
              <a:rPr lang="ja-JP" altLang="en-US" sz="1600" dirty="0">
                <a:latin typeface="ＭＳ Ｐゴシック" pitchFamily="50" charset="-128"/>
              </a:rPr>
              <a:t>②  建築基準法第３条第２項の規定により当該条例の規定の適用を受けない建築物について、建築基準法第</a:t>
            </a:r>
            <a:r>
              <a:rPr lang="en-US" altLang="ja-JP" sz="1600" dirty="0">
                <a:latin typeface="ＭＳ Ｐゴシック" pitchFamily="50" charset="-128"/>
              </a:rPr>
              <a:t>86</a:t>
            </a:r>
            <a:r>
              <a:rPr lang="ja-JP" altLang="en-US" sz="1600" dirty="0">
                <a:latin typeface="ＭＳ Ｐゴシック" pitchFamily="50" charset="-128"/>
              </a:rPr>
              <a:t>条の７第１項の規定の例により当該条例に定める制限の適用の除外に関する規定を定めるものとする。</a:t>
            </a:r>
            <a:endParaRPr lang="en-US" altLang="ja-JP" sz="1600" dirty="0">
              <a:latin typeface="ＭＳ Ｐゴシック" pitchFamily="50" charset="-128"/>
            </a:endParaRPr>
          </a:p>
          <a:p>
            <a:pPr marL="182563" indent="-182563" eaLnBrk="1" hangingPunct="1">
              <a:spcBef>
                <a:spcPts val="600"/>
              </a:spcBef>
              <a:defRPr/>
            </a:pPr>
            <a:r>
              <a:rPr lang="ja-JP" altLang="en-US" sz="1600" dirty="0">
                <a:latin typeface="ＭＳ Ｐゴシック" pitchFamily="50" charset="-128"/>
              </a:rPr>
              <a:t>③　当該地方公共団体の長が、当該地域の良好な環境を害するおそれがないと認め、又は公益上やむを得ないと認めて許可したものについて、当該条例に定める制限の適用の除外に関する規定を定めるものとする。</a:t>
            </a:r>
          </a:p>
        </p:txBody>
      </p:sp>
      <p:cxnSp>
        <p:nvCxnSpPr>
          <p:cNvPr id="2311" name="直線矢印コネクタ 2"/>
          <p:cNvCxnSpPr/>
          <p:nvPr/>
        </p:nvCxnSpPr>
        <p:spPr>
          <a:xfrm>
            <a:off x="1403648" y="3089021"/>
            <a:ext cx="0" cy="382011"/>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12" name="スライド番号プレースホルダー 3"/>
          <p:cNvSpPr>
            <a:spLocks noGrp="1"/>
          </p:cNvSpPr>
          <p:nvPr>
            <p:ph type="sldNum" sz="quarter" idx="12"/>
          </p:nvPr>
        </p:nvSpPr>
        <p:spPr/>
        <p:txBody>
          <a:bodyPr/>
          <a:lstStyle/>
          <a:p>
            <a:fld id="{BBC6651C-975C-4D16-85EA-07A4540B3099}" type="slidenum">
              <a:rPr kumimoji="1" lang="ja-JP" altLang="en-US" smtClean="0"/>
              <a:pPr/>
              <a:t>27</a:t>
            </a:fld>
            <a:endParaRPr kumimoji="1" lang="ja-JP" altLang="en-US"/>
          </a:p>
        </p:txBody>
      </p:sp>
    </p:spTree>
    <p:extLst>
      <p:ext uri="{BB962C8B-B14F-4D97-AF65-F5344CB8AC3E}">
        <p14:creationId xmlns:p14="http://schemas.microsoft.com/office/powerpoint/2010/main" val="356750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8" name="Text Box 3"/>
          <p:cNvSpPr txBox="1">
            <a:spLocks noChangeArrowheads="1"/>
          </p:cNvSpPr>
          <p:nvPr/>
        </p:nvSpPr>
        <p:spPr>
          <a:xfrm>
            <a:off x="18378" y="-9890"/>
            <a:ext cx="3877985" cy="646331"/>
          </a:xfrm>
          <a:prstGeom prst="rect">
            <a:avLst/>
          </a:prstGeom>
          <a:noFill/>
          <a:ln w="9525">
            <a:noFill/>
            <a:miter lim="800000"/>
            <a:headEnd/>
            <a:tailEnd/>
          </a:ln>
        </p:spPr>
        <p:txBody>
          <a:bodyPr wrap="none">
            <a:spAutoFit/>
          </a:bodyPr>
          <a:lstStyle/>
          <a:p>
            <a:r>
              <a:rPr lang="ja-JP" altLang="en-US" sz="3600" dirty="0"/>
              <a:t>特定用途誘導地区</a:t>
            </a:r>
            <a:endParaRPr lang="en-US" altLang="ja-JP" sz="4000" dirty="0"/>
          </a:p>
        </p:txBody>
      </p:sp>
      <p:sp>
        <p:nvSpPr>
          <p:cNvPr id="2319" name="Rectangle 9"/>
          <p:cNvSpPr>
            <a:spLocks noChangeArrowheads="1"/>
          </p:cNvSpPr>
          <p:nvPr/>
        </p:nvSpPr>
        <p:spPr>
          <a:xfrm>
            <a:off x="131557" y="776898"/>
            <a:ext cx="8880886" cy="584775"/>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pPr>
              <a:buFont typeface="Wingdings" pitchFamily="2" charset="2"/>
              <a:buNone/>
            </a:pPr>
            <a:r>
              <a:rPr lang="ja-JP" altLang="en-US" sz="1600" dirty="0">
                <a:latin typeface="ＭＳ Ｐゴシック" charset="-128"/>
              </a:rPr>
              <a:t>都市機能誘導区域内で、都市計画に、特定用途誘導地区を定めることにより、</a:t>
            </a:r>
            <a:r>
              <a:rPr lang="ja-JP" altLang="en-US" sz="1600" b="1" u="sng" dirty="0">
                <a:latin typeface="ＭＳ Ｐゴシック" charset="-128"/>
              </a:rPr>
              <a:t>誘導施設を有する建築物について容積率・用途制限等の緩和を行う</a:t>
            </a:r>
            <a:r>
              <a:rPr lang="ja-JP" altLang="en-US" sz="1600" dirty="0">
                <a:latin typeface="ＭＳ Ｐゴシック" charset="-128"/>
              </a:rPr>
              <a:t>。</a:t>
            </a:r>
            <a:r>
              <a:rPr lang="ja-JP" altLang="en-US" sz="1400" dirty="0">
                <a:latin typeface="ＭＳ Ｐゴシック" charset="-128"/>
              </a:rPr>
              <a:t>（都市再生特別措置法第</a:t>
            </a:r>
            <a:r>
              <a:rPr lang="en-US" altLang="ja-JP" sz="1400" dirty="0">
                <a:latin typeface="ＭＳ Ｐゴシック" charset="-128"/>
              </a:rPr>
              <a:t>109</a:t>
            </a:r>
            <a:r>
              <a:rPr lang="ja-JP" altLang="en-US" sz="1400" dirty="0">
                <a:latin typeface="ＭＳ Ｐゴシック" charset="-128"/>
              </a:rPr>
              <a:t>条第１項）</a:t>
            </a:r>
          </a:p>
        </p:txBody>
      </p:sp>
      <p:sp>
        <p:nvSpPr>
          <p:cNvPr id="2320" name="Rectangle 42"/>
          <p:cNvSpPr>
            <a:spLocks noChangeArrowheads="1"/>
          </p:cNvSpPr>
          <p:nvPr/>
        </p:nvSpPr>
        <p:spPr>
          <a:xfrm>
            <a:off x="8254788" y="6524651"/>
            <a:ext cx="468312" cy="333375"/>
          </a:xfrm>
          <a:prstGeom prst="rect">
            <a:avLst/>
          </a:prstGeom>
          <a:noFill/>
          <a:ln w="38100">
            <a:noFill/>
            <a:prstDash val="dash"/>
            <a:miter lim="800000"/>
            <a:headEnd/>
            <a:tailEnd/>
          </a:ln>
        </p:spPr>
        <p:txBody>
          <a:bodyPr wrap="none" anchor="ctr"/>
          <a:lstStyle/>
          <a:p>
            <a:pPr algn="ctr"/>
            <a:fld id="{F34BD74D-3371-4441-85A6-B87DD834B399}" type="slidenum">
              <a:rPr lang="en-US" altLang="ja-JP" sz="1400"/>
              <a:pPr algn="ctr"/>
              <a:t>28</a:t>
            </a:fld>
            <a:endParaRPr lang="en-US" altLang="ja-JP" sz="1400"/>
          </a:p>
        </p:txBody>
      </p:sp>
      <p:sp>
        <p:nvSpPr>
          <p:cNvPr id="2321" name="Line 17"/>
          <p:cNvSpPr>
            <a:spLocks noChangeShapeType="1"/>
          </p:cNvSpPr>
          <p:nvPr/>
        </p:nvSpPr>
        <p:spPr>
          <a:xfrm>
            <a:off x="4" y="620688"/>
            <a:ext cx="9175179" cy="0"/>
          </a:xfrm>
          <a:prstGeom prst="line">
            <a:avLst/>
          </a:prstGeom>
          <a:noFill/>
          <a:ln w="57150">
            <a:solidFill>
              <a:srgbClr val="002060"/>
            </a:solidFill>
            <a:round/>
            <a:headEnd/>
            <a:tailEnd/>
          </a:ln>
        </p:spPr>
        <p:txBody>
          <a:bodyPr/>
          <a:lstStyle/>
          <a:p>
            <a:endParaRPr lang="ja-JP" altLang="en-US"/>
          </a:p>
        </p:txBody>
      </p:sp>
      <p:sp>
        <p:nvSpPr>
          <p:cNvPr id="2323" name="角丸四角形 11"/>
          <p:cNvSpPr/>
          <p:nvPr/>
        </p:nvSpPr>
        <p:spPr>
          <a:xfrm>
            <a:off x="4512256" y="1731207"/>
            <a:ext cx="4443413" cy="2720973"/>
          </a:xfrm>
          <a:prstGeom prst="roundRect">
            <a:avLst>
              <a:gd name="adj" fmla="val 4968"/>
            </a:avLst>
          </a:prstGeom>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endParaRPr lang="ja-JP" altLang="en-US" sz="1600"/>
          </a:p>
        </p:txBody>
      </p:sp>
      <p:sp>
        <p:nvSpPr>
          <p:cNvPr id="2324" name="角丸四角形 12"/>
          <p:cNvSpPr/>
          <p:nvPr/>
        </p:nvSpPr>
        <p:spPr>
          <a:xfrm>
            <a:off x="5487562" y="2188407"/>
            <a:ext cx="3364919" cy="2233137"/>
          </a:xfrm>
          <a:prstGeom prst="roundRect">
            <a:avLst>
              <a:gd name="adj" fmla="val 3998"/>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endParaRPr lang="ja-JP" altLang="en-US" sz="1600"/>
          </a:p>
        </p:txBody>
      </p:sp>
      <p:sp>
        <p:nvSpPr>
          <p:cNvPr id="2325" name="テキスト ボックス 84"/>
          <p:cNvSpPr txBox="1">
            <a:spLocks noChangeArrowheads="1"/>
          </p:cNvSpPr>
          <p:nvPr/>
        </p:nvSpPr>
        <p:spPr>
          <a:xfrm>
            <a:off x="56945" y="1752299"/>
            <a:ext cx="4337255" cy="2492990"/>
          </a:xfrm>
          <a:prstGeom prst="rect">
            <a:avLst/>
          </a:prstGeom>
          <a:no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b="1" u="sng" dirty="0"/>
              <a:t>特定用途誘導地区に関する都市計画に定める事項</a:t>
            </a:r>
            <a:endParaRPr lang="en-US" altLang="ja-JP" sz="1400" b="1" u="sng" dirty="0"/>
          </a:p>
          <a:p>
            <a:pPr eaLnBrk="1" hangingPunct="1">
              <a:spcBef>
                <a:spcPct val="0"/>
              </a:spcBef>
              <a:buFont typeface="Wingdings" panose="05000000000000000000" pitchFamily="2" charset="2"/>
              <a:buChar char="l"/>
            </a:pPr>
            <a:r>
              <a:rPr lang="ja-JP" altLang="en-US" sz="1400" dirty="0"/>
              <a:t>　その全部又は一部を誘導すべき用途に供する</a:t>
            </a:r>
            <a:endParaRPr lang="en-US" altLang="ja-JP" sz="1400" dirty="0"/>
          </a:p>
          <a:p>
            <a:pPr eaLnBrk="1" hangingPunct="1">
              <a:spcBef>
                <a:spcPct val="0"/>
              </a:spcBef>
              <a:buFontTx/>
              <a:buNone/>
            </a:pPr>
            <a:r>
              <a:rPr lang="ja-JP" altLang="en-US" sz="1400" dirty="0"/>
              <a:t>　　建築物の容積率の最高限度</a:t>
            </a:r>
            <a:endParaRPr lang="en-US" altLang="ja-JP" sz="1400" dirty="0"/>
          </a:p>
          <a:p>
            <a:pPr eaLnBrk="1" hangingPunct="1">
              <a:spcBef>
                <a:spcPct val="0"/>
              </a:spcBef>
              <a:buFontTx/>
              <a:buNone/>
            </a:pPr>
            <a:r>
              <a:rPr lang="ja-JP" altLang="en-US" sz="1400" dirty="0">
                <a:solidFill>
                  <a:srgbClr val="0000FF"/>
                </a:solidFill>
              </a:rPr>
              <a:t>　　　</a:t>
            </a:r>
            <a:r>
              <a:rPr lang="ja-JP" altLang="en-US" sz="1200" dirty="0">
                <a:solidFill>
                  <a:srgbClr val="0000FF"/>
                </a:solidFill>
              </a:rPr>
              <a:t>→　用途地域による指定容積率にかかわらず、誘導施設</a:t>
            </a:r>
            <a:endParaRPr lang="en-US" altLang="ja-JP" sz="1200" dirty="0">
              <a:solidFill>
                <a:srgbClr val="0000FF"/>
              </a:solidFill>
            </a:endParaRPr>
          </a:p>
          <a:p>
            <a:pPr eaLnBrk="1" hangingPunct="1">
              <a:spcBef>
                <a:spcPct val="0"/>
              </a:spcBef>
              <a:buFontTx/>
              <a:buNone/>
            </a:pPr>
            <a:r>
              <a:rPr lang="ja-JP" altLang="en-US" sz="1200" dirty="0">
                <a:solidFill>
                  <a:srgbClr val="0000FF"/>
                </a:solidFill>
              </a:rPr>
              <a:t>　　　　　　を有する建築物については、この容積率を適用</a:t>
            </a:r>
            <a:endParaRPr lang="en-US" altLang="ja-JP" sz="1200" dirty="0">
              <a:solidFill>
                <a:srgbClr val="0000FF"/>
              </a:solidFill>
            </a:endParaRPr>
          </a:p>
          <a:p>
            <a:pPr eaLnBrk="1" hangingPunct="1">
              <a:spcBef>
                <a:spcPct val="0"/>
              </a:spcBef>
              <a:buFont typeface="Wingdings" panose="05000000000000000000" pitchFamily="2" charset="2"/>
              <a:buChar char="l"/>
            </a:pPr>
            <a:r>
              <a:rPr lang="ja-JP" altLang="en-US" sz="1400" dirty="0"/>
              <a:t>　建築物等の誘導すべき用途</a:t>
            </a:r>
            <a:endParaRPr lang="en-US" altLang="ja-JP" sz="1400" dirty="0"/>
          </a:p>
          <a:p>
            <a:pPr eaLnBrk="1" hangingPunct="1">
              <a:spcBef>
                <a:spcPct val="0"/>
              </a:spcBef>
              <a:buFontTx/>
              <a:buNone/>
            </a:pPr>
            <a:r>
              <a:rPr lang="ja-JP" altLang="en-US" sz="1400" dirty="0">
                <a:solidFill>
                  <a:srgbClr val="0000FF"/>
                </a:solidFill>
              </a:rPr>
              <a:t>　　　</a:t>
            </a:r>
            <a:r>
              <a:rPr lang="ja-JP" altLang="en-US" sz="1200" dirty="0">
                <a:solidFill>
                  <a:srgbClr val="0000FF"/>
                </a:solidFill>
              </a:rPr>
              <a:t>→　市町村が、国土交通大臣の承認を得て、条例を定め</a:t>
            </a:r>
            <a:endParaRPr lang="en-US" altLang="ja-JP" sz="1200" dirty="0">
              <a:solidFill>
                <a:srgbClr val="0000FF"/>
              </a:solidFill>
            </a:endParaRPr>
          </a:p>
          <a:p>
            <a:pPr eaLnBrk="1" hangingPunct="1">
              <a:spcBef>
                <a:spcPct val="0"/>
              </a:spcBef>
              <a:buFontTx/>
              <a:buNone/>
            </a:pPr>
            <a:r>
              <a:rPr lang="ja-JP" altLang="en-US" sz="1200" dirty="0">
                <a:solidFill>
                  <a:srgbClr val="0000FF"/>
                </a:solidFill>
              </a:rPr>
              <a:t>　　　　　　</a:t>
            </a:r>
            <a:r>
              <a:rPr lang="ja-JP" altLang="en-US" sz="1200" dirty="0" err="1">
                <a:solidFill>
                  <a:srgbClr val="0000FF"/>
                </a:solidFill>
              </a:rPr>
              <a:t>る</a:t>
            </a:r>
            <a:r>
              <a:rPr lang="ja-JP" altLang="en-US" sz="1200" dirty="0">
                <a:solidFill>
                  <a:srgbClr val="0000FF"/>
                </a:solidFill>
              </a:rPr>
              <a:t>ことにより、用途地域による用途制限を緩和</a:t>
            </a:r>
            <a:endParaRPr lang="en-US" altLang="ja-JP" sz="1200" dirty="0">
              <a:solidFill>
                <a:srgbClr val="0000FF"/>
              </a:solidFill>
            </a:endParaRPr>
          </a:p>
          <a:p>
            <a:pPr eaLnBrk="1" hangingPunct="1">
              <a:spcBef>
                <a:spcPct val="0"/>
              </a:spcBef>
              <a:buFont typeface="Wingdings" panose="05000000000000000000" pitchFamily="2" charset="2"/>
              <a:buChar char="l"/>
            </a:pPr>
            <a:r>
              <a:rPr lang="ja-JP" altLang="en-US" sz="1400" dirty="0"/>
              <a:t>　建築物の高さの最高限度　</a:t>
            </a:r>
            <a:endParaRPr lang="en-US" altLang="ja-JP" sz="1400" dirty="0"/>
          </a:p>
          <a:p>
            <a:pPr eaLnBrk="1" hangingPunct="1">
              <a:spcBef>
                <a:spcPct val="0"/>
              </a:spcBef>
              <a:buFontTx/>
              <a:buNone/>
            </a:pPr>
            <a:r>
              <a:rPr lang="ja-JP" altLang="en-US" sz="1400" dirty="0"/>
              <a:t>　　（市街地の環境を確保するために必要な場合のみ）　　　　</a:t>
            </a:r>
            <a:endParaRPr lang="en-US" altLang="ja-JP" sz="1400" dirty="0"/>
          </a:p>
          <a:p>
            <a:pPr eaLnBrk="1" hangingPunct="1">
              <a:spcBef>
                <a:spcPct val="0"/>
              </a:spcBef>
              <a:buFontTx/>
              <a:buNone/>
            </a:pPr>
            <a:r>
              <a:rPr lang="ja-JP" altLang="en-US" sz="1400" dirty="0">
                <a:solidFill>
                  <a:srgbClr val="0000FF"/>
                </a:solidFill>
              </a:rPr>
              <a:t>　　　</a:t>
            </a:r>
            <a:r>
              <a:rPr lang="ja-JP" altLang="en-US" sz="1200" dirty="0">
                <a:solidFill>
                  <a:srgbClr val="0000FF"/>
                </a:solidFill>
              </a:rPr>
              <a:t>→　地区内のすべての建築物について、高さ制限を適用</a:t>
            </a:r>
            <a:endParaRPr lang="en-US" altLang="ja-JP" sz="1200" dirty="0">
              <a:solidFill>
                <a:srgbClr val="0000FF"/>
              </a:solidFill>
            </a:endParaRPr>
          </a:p>
        </p:txBody>
      </p:sp>
      <p:sp>
        <p:nvSpPr>
          <p:cNvPr id="2326" name="正方形/長方形 14"/>
          <p:cNvSpPr/>
          <p:nvPr/>
        </p:nvSpPr>
        <p:spPr>
          <a:xfrm>
            <a:off x="82550" y="4635500"/>
            <a:ext cx="8929893" cy="2193925"/>
          </a:xfrm>
          <a:prstGeom prst="rect">
            <a:avLst/>
          </a:prstGeom>
          <a:ln/>
        </p:spPr>
        <p:style>
          <a:lnRef idx="2">
            <a:schemeClr val="accent2"/>
          </a:lnRef>
          <a:fillRef idx="1">
            <a:schemeClr val="lt1"/>
          </a:fillRef>
          <a:effectRef idx="0">
            <a:schemeClr val="accent2"/>
          </a:effectRef>
          <a:fontRef idx="minor">
            <a:schemeClr val="dk1"/>
          </a:fontRef>
        </p:style>
        <p:txBody>
          <a:bodyPr anchor="ctr"/>
          <a:lstStyle/>
          <a:p>
            <a:pPr eaLnBrk="1" hangingPunct="1">
              <a:defRPr/>
            </a:pPr>
            <a:endParaRPr lang="ja-JP" altLang="en-US" sz="1600" dirty="0"/>
          </a:p>
        </p:txBody>
      </p:sp>
      <p:sp>
        <p:nvSpPr>
          <p:cNvPr id="2327" name="テキスト ボックス 13"/>
          <p:cNvSpPr>
            <a:spLocks noChangeArrowheads="1"/>
          </p:cNvSpPr>
          <p:nvPr/>
        </p:nvSpPr>
        <p:spPr>
          <a:xfrm>
            <a:off x="4927600" y="4730750"/>
            <a:ext cx="3992563" cy="281802"/>
          </a:xfrm>
          <a:prstGeom prst="rect">
            <a:avLst/>
          </a:prstGeom>
          <a:solidFill>
            <a:schemeClr val="bg1"/>
          </a:solid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b="1"/>
              <a:t>［例：容積率２００％のところを病院に限定して４００％に］</a:t>
            </a:r>
            <a:endParaRPr lang="en-US" altLang="ja-JP" sz="1200" b="1"/>
          </a:p>
        </p:txBody>
      </p:sp>
      <p:grpSp>
        <p:nvGrpSpPr>
          <p:cNvPr id="2328" name="グループ化 73"/>
          <p:cNvGrpSpPr/>
          <p:nvPr/>
        </p:nvGrpSpPr>
        <p:grpSpPr>
          <a:xfrm>
            <a:off x="163513" y="4691063"/>
            <a:ext cx="3656012" cy="2081212"/>
            <a:chOff x="3800410" y="1419068"/>
            <a:chExt cx="3988845" cy="1839412"/>
          </a:xfrm>
        </p:grpSpPr>
        <p:sp>
          <p:nvSpPr>
            <p:cNvPr id="2329" name="テキスト ボックス 13"/>
            <p:cNvSpPr>
              <a:spLocks noChangeArrowheads="1"/>
            </p:cNvSpPr>
            <p:nvPr/>
          </p:nvSpPr>
          <p:spPr>
            <a:xfrm>
              <a:off x="3800410" y="1419068"/>
              <a:ext cx="3475845" cy="244817"/>
            </a:xfrm>
            <a:prstGeom prst="rect">
              <a:avLst/>
            </a:prstGeom>
            <a:solidFill>
              <a:schemeClr val="bg1"/>
            </a:solid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b="1"/>
                <a:t>［例：誘導施設として病院を定めた場合］</a:t>
              </a:r>
              <a:endParaRPr lang="en-US" altLang="ja-JP" sz="1200" b="1"/>
            </a:p>
          </p:txBody>
        </p:sp>
        <p:grpSp>
          <p:nvGrpSpPr>
            <p:cNvPr id="2330" name="グループ化 134"/>
            <p:cNvGrpSpPr/>
            <p:nvPr/>
          </p:nvGrpSpPr>
          <p:grpSpPr>
            <a:xfrm>
              <a:off x="3912903" y="1707046"/>
              <a:ext cx="2552265" cy="1551434"/>
              <a:chOff x="4088904" y="1484784"/>
              <a:chExt cx="2336241" cy="1551434"/>
            </a:xfrm>
          </p:grpSpPr>
          <p:pic>
            <p:nvPicPr>
              <p:cNvPr id="2331" name="Picture 2"/>
              <p:cNvPicPr>
                <a:picLocks noChangeAspect="1" noChangeArrowheads="1"/>
              </p:cNvPicPr>
              <p:nvPr/>
            </p:nvPicPr>
            <p:blipFill>
              <a:blip r:embed="rId3"/>
              <a:stretch>
                <a:fillRect/>
              </a:stretch>
            </p:blipFill>
            <p:spPr>
              <a:xfrm>
                <a:off x="4088904" y="1484784"/>
                <a:ext cx="2336241" cy="1551434"/>
              </a:xfrm>
              <a:prstGeom prst="rect">
                <a:avLst/>
              </a:prstGeom>
              <a:noFill/>
              <a:ln>
                <a:noFill/>
              </a:ln>
            </p:spPr>
          </p:pic>
          <p:sp>
            <p:nvSpPr>
              <p:cNvPr id="2332" name="フリーフォーム 24"/>
              <p:cNvSpPr/>
              <p:nvPr/>
            </p:nvSpPr>
            <p:spPr>
              <a:xfrm>
                <a:off x="4693031" y="2390810"/>
                <a:ext cx="231472" cy="300255"/>
              </a:xfrm>
              <a:custGeom>
                <a:avLst/>
                <a:gdLst>
                  <a:gd name="connsiteX0" fmla="*/ 101600 w 533400"/>
                  <a:gd name="connsiteY0" fmla="*/ 514350 h 514350"/>
                  <a:gd name="connsiteX1" fmla="*/ 0 w 533400"/>
                  <a:gd name="connsiteY1" fmla="*/ 419100 h 514350"/>
                  <a:gd name="connsiteX2" fmla="*/ 12700 w 533400"/>
                  <a:gd name="connsiteY2" fmla="*/ 171450 h 514350"/>
                  <a:gd name="connsiteX3" fmla="*/ 381000 w 533400"/>
                  <a:gd name="connsiteY3" fmla="*/ 0 h 514350"/>
                  <a:gd name="connsiteX4" fmla="*/ 520700 w 533400"/>
                  <a:gd name="connsiteY4" fmla="*/ 133350 h 514350"/>
                  <a:gd name="connsiteX5" fmla="*/ 533400 w 533400"/>
                  <a:gd name="connsiteY5" fmla="*/ 285750 h 514350"/>
                  <a:gd name="connsiteX6" fmla="*/ 101600 w 533400"/>
                  <a:gd name="connsiteY6" fmla="*/ 514350 h 514350"/>
                  <a:gd name="connsiteX0" fmla="*/ 101600 w 533400"/>
                  <a:gd name="connsiteY0" fmla="*/ 514350 h 514350"/>
                  <a:gd name="connsiteX1" fmla="*/ 0 w 533400"/>
                  <a:gd name="connsiteY1" fmla="*/ 419100 h 514350"/>
                  <a:gd name="connsiteX2" fmla="*/ 12700 w 533400"/>
                  <a:gd name="connsiteY2" fmla="*/ 171450 h 514350"/>
                  <a:gd name="connsiteX3" fmla="*/ 381000 w 533400"/>
                  <a:gd name="connsiteY3" fmla="*/ 0 h 514350"/>
                  <a:gd name="connsiteX4" fmla="*/ 446327 w 533400"/>
                  <a:gd name="connsiteY4" fmla="*/ 46365 h 514350"/>
                  <a:gd name="connsiteX5" fmla="*/ 533400 w 533400"/>
                  <a:gd name="connsiteY5" fmla="*/ 285750 h 514350"/>
                  <a:gd name="connsiteX6" fmla="*/ 101600 w 533400"/>
                  <a:gd name="connsiteY6" fmla="*/ 514350 h 514350"/>
                  <a:gd name="connsiteX0" fmla="*/ 101600 w 471921"/>
                  <a:gd name="connsiteY0" fmla="*/ 514350 h 514350"/>
                  <a:gd name="connsiteX1" fmla="*/ 0 w 471921"/>
                  <a:gd name="connsiteY1" fmla="*/ 419100 h 514350"/>
                  <a:gd name="connsiteX2" fmla="*/ 12700 w 471921"/>
                  <a:gd name="connsiteY2" fmla="*/ 171450 h 514350"/>
                  <a:gd name="connsiteX3" fmla="*/ 381000 w 471921"/>
                  <a:gd name="connsiteY3" fmla="*/ 0 h 514350"/>
                  <a:gd name="connsiteX4" fmla="*/ 446327 w 471921"/>
                  <a:gd name="connsiteY4" fmla="*/ 46365 h 514350"/>
                  <a:gd name="connsiteX5" fmla="*/ 471921 w 471921"/>
                  <a:gd name="connsiteY5" fmla="*/ 329058 h 514350"/>
                  <a:gd name="connsiteX6" fmla="*/ 101600 w 471921"/>
                  <a:gd name="connsiteY6" fmla="*/ 514350 h 514350"/>
                  <a:gd name="connsiteX0" fmla="*/ 101600 w 485008"/>
                  <a:gd name="connsiteY0" fmla="*/ 514350 h 514350"/>
                  <a:gd name="connsiteX1" fmla="*/ 0 w 485008"/>
                  <a:gd name="connsiteY1" fmla="*/ 419100 h 514350"/>
                  <a:gd name="connsiteX2" fmla="*/ 12700 w 485008"/>
                  <a:gd name="connsiteY2" fmla="*/ 171450 h 514350"/>
                  <a:gd name="connsiteX3" fmla="*/ 381000 w 485008"/>
                  <a:gd name="connsiteY3" fmla="*/ 0 h 514350"/>
                  <a:gd name="connsiteX4" fmla="*/ 485008 w 485008"/>
                  <a:gd name="connsiteY4" fmla="*/ 80743 h 514350"/>
                  <a:gd name="connsiteX5" fmla="*/ 471921 w 485008"/>
                  <a:gd name="connsiteY5" fmla="*/ 329058 h 514350"/>
                  <a:gd name="connsiteX6" fmla="*/ 101600 w 485008"/>
                  <a:gd name="connsiteY6" fmla="*/ 514350 h 514350"/>
                  <a:gd name="connsiteX0" fmla="*/ 260623 w 485008"/>
                  <a:gd name="connsiteY0" fmla="*/ 432703 h 432703"/>
                  <a:gd name="connsiteX1" fmla="*/ 0 w 485008"/>
                  <a:gd name="connsiteY1" fmla="*/ 419100 h 432703"/>
                  <a:gd name="connsiteX2" fmla="*/ 12700 w 485008"/>
                  <a:gd name="connsiteY2" fmla="*/ 171450 h 432703"/>
                  <a:gd name="connsiteX3" fmla="*/ 381000 w 485008"/>
                  <a:gd name="connsiteY3" fmla="*/ 0 h 432703"/>
                  <a:gd name="connsiteX4" fmla="*/ 485008 w 485008"/>
                  <a:gd name="connsiteY4" fmla="*/ 80743 h 432703"/>
                  <a:gd name="connsiteX5" fmla="*/ 471921 w 485008"/>
                  <a:gd name="connsiteY5" fmla="*/ 329058 h 432703"/>
                  <a:gd name="connsiteX6" fmla="*/ 260623 w 485008"/>
                  <a:gd name="connsiteY6" fmla="*/ 432703 h 432703"/>
                  <a:gd name="connsiteX0" fmla="*/ 247923 w 472308"/>
                  <a:gd name="connsiteY0" fmla="*/ 432703 h 432703"/>
                  <a:gd name="connsiteX1" fmla="*/ 159216 w 472308"/>
                  <a:gd name="connsiteY1" fmla="*/ 337454 h 432703"/>
                  <a:gd name="connsiteX2" fmla="*/ 0 w 472308"/>
                  <a:gd name="connsiteY2" fmla="*/ 171450 h 432703"/>
                  <a:gd name="connsiteX3" fmla="*/ 368300 w 472308"/>
                  <a:gd name="connsiteY3" fmla="*/ 0 h 432703"/>
                  <a:gd name="connsiteX4" fmla="*/ 472308 w 472308"/>
                  <a:gd name="connsiteY4" fmla="*/ 80743 h 432703"/>
                  <a:gd name="connsiteX5" fmla="*/ 459221 w 472308"/>
                  <a:gd name="connsiteY5" fmla="*/ 329058 h 432703"/>
                  <a:gd name="connsiteX6" fmla="*/ 247923 w 472308"/>
                  <a:gd name="connsiteY6" fmla="*/ 432703 h 432703"/>
                  <a:gd name="connsiteX0" fmla="*/ 114688 w 339073"/>
                  <a:gd name="connsiteY0" fmla="*/ 432703 h 432703"/>
                  <a:gd name="connsiteX1" fmla="*/ 25981 w 339073"/>
                  <a:gd name="connsiteY1" fmla="*/ 337454 h 432703"/>
                  <a:gd name="connsiteX2" fmla="*/ 0 w 339073"/>
                  <a:gd name="connsiteY2" fmla="*/ 89803 h 432703"/>
                  <a:gd name="connsiteX3" fmla="*/ 235065 w 339073"/>
                  <a:gd name="connsiteY3" fmla="*/ 0 h 432703"/>
                  <a:gd name="connsiteX4" fmla="*/ 339073 w 339073"/>
                  <a:gd name="connsiteY4" fmla="*/ 80743 h 432703"/>
                  <a:gd name="connsiteX5" fmla="*/ 325986 w 339073"/>
                  <a:gd name="connsiteY5" fmla="*/ 329058 h 432703"/>
                  <a:gd name="connsiteX6" fmla="*/ 114688 w 339073"/>
                  <a:gd name="connsiteY6" fmla="*/ 432703 h 432703"/>
                  <a:gd name="connsiteX0" fmla="*/ 114688 w 343715"/>
                  <a:gd name="connsiteY0" fmla="*/ 432703 h 432703"/>
                  <a:gd name="connsiteX1" fmla="*/ 25981 w 343715"/>
                  <a:gd name="connsiteY1" fmla="*/ 337454 h 432703"/>
                  <a:gd name="connsiteX2" fmla="*/ 0 w 343715"/>
                  <a:gd name="connsiteY2" fmla="*/ 89803 h 432703"/>
                  <a:gd name="connsiteX3" fmla="*/ 235065 w 343715"/>
                  <a:gd name="connsiteY3" fmla="*/ 0 h 432703"/>
                  <a:gd name="connsiteX4" fmla="*/ 339073 w 343715"/>
                  <a:gd name="connsiteY4" fmla="*/ 80743 h 432703"/>
                  <a:gd name="connsiteX5" fmla="*/ 343715 w 343715"/>
                  <a:gd name="connsiteY5" fmla="*/ 320800 h 432703"/>
                  <a:gd name="connsiteX6" fmla="*/ 114688 w 343715"/>
                  <a:gd name="connsiteY6" fmla="*/ 432703 h 432703"/>
                  <a:gd name="connsiteX0" fmla="*/ 114688 w 343715"/>
                  <a:gd name="connsiteY0" fmla="*/ 442371 h 442371"/>
                  <a:gd name="connsiteX1" fmla="*/ 25981 w 343715"/>
                  <a:gd name="connsiteY1" fmla="*/ 347122 h 442371"/>
                  <a:gd name="connsiteX2" fmla="*/ 0 w 343715"/>
                  <a:gd name="connsiteY2" fmla="*/ 99471 h 442371"/>
                  <a:gd name="connsiteX3" fmla="*/ 238289 w 343715"/>
                  <a:gd name="connsiteY3" fmla="*/ 0 h 442371"/>
                  <a:gd name="connsiteX4" fmla="*/ 339073 w 343715"/>
                  <a:gd name="connsiteY4" fmla="*/ 90411 h 442371"/>
                  <a:gd name="connsiteX5" fmla="*/ 343715 w 343715"/>
                  <a:gd name="connsiteY5" fmla="*/ 330468 h 442371"/>
                  <a:gd name="connsiteX6" fmla="*/ 114688 w 343715"/>
                  <a:gd name="connsiteY6" fmla="*/ 442371 h 442371"/>
                  <a:gd name="connsiteX0" fmla="*/ 114688 w 343715"/>
                  <a:gd name="connsiteY0" fmla="*/ 442371 h 442371"/>
                  <a:gd name="connsiteX1" fmla="*/ 23463 w 343715"/>
                  <a:gd name="connsiteY1" fmla="*/ 332418 h 442371"/>
                  <a:gd name="connsiteX2" fmla="*/ 0 w 343715"/>
                  <a:gd name="connsiteY2" fmla="*/ 99471 h 442371"/>
                  <a:gd name="connsiteX3" fmla="*/ 238289 w 343715"/>
                  <a:gd name="connsiteY3" fmla="*/ 0 h 442371"/>
                  <a:gd name="connsiteX4" fmla="*/ 339073 w 343715"/>
                  <a:gd name="connsiteY4" fmla="*/ 90411 h 442371"/>
                  <a:gd name="connsiteX5" fmla="*/ 343715 w 343715"/>
                  <a:gd name="connsiteY5" fmla="*/ 330468 h 442371"/>
                  <a:gd name="connsiteX6" fmla="*/ 114688 w 343715"/>
                  <a:gd name="connsiteY6" fmla="*/ 442371 h 442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715" h="442371">
                    <a:moveTo>
                      <a:pt x="114688" y="442371"/>
                    </a:moveTo>
                    <a:lnTo>
                      <a:pt x="23463" y="332418"/>
                    </a:lnTo>
                    <a:lnTo>
                      <a:pt x="0" y="99471"/>
                    </a:lnTo>
                    <a:lnTo>
                      <a:pt x="238289" y="0"/>
                    </a:lnTo>
                    <a:lnTo>
                      <a:pt x="339073" y="90411"/>
                    </a:lnTo>
                    <a:cubicBezTo>
                      <a:pt x="340620" y="170430"/>
                      <a:pt x="342168" y="250449"/>
                      <a:pt x="343715" y="330468"/>
                    </a:cubicBezTo>
                    <a:lnTo>
                      <a:pt x="114688" y="442371"/>
                    </a:lnTo>
                    <a:close/>
                  </a:path>
                </a:pathLst>
              </a:custGeom>
              <a:noFill/>
              <a:ln w="25400" cap="rnd"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62060" rIns="72000" bIns="62060" anchor="ctr"/>
              <a:lstStyle/>
              <a:p>
                <a:pPr marL="180975" indent="-180975" algn="just" eaLnBrk="1" hangingPunct="1">
                  <a:lnSpc>
                    <a:spcPts val="1600"/>
                  </a:lnSpc>
                  <a:defRPr/>
                </a:pPr>
                <a:endParaRPr lang="en-GB" sz="1200" dirty="0">
                  <a:solidFill>
                    <a:schemeClr val="tx1"/>
                  </a:solidFill>
                  <a:latin typeface="HG丸ｺﾞｼｯｸM-PRO" pitchFamily="50" charset="-128"/>
                  <a:ea typeface="HG丸ｺﾞｼｯｸM-PRO" pitchFamily="50" charset="-128"/>
                </a:endParaRPr>
              </a:p>
            </p:txBody>
          </p:sp>
          <p:sp>
            <p:nvSpPr>
              <p:cNvPr id="2333" name="フリーフォーム 25"/>
              <p:cNvSpPr/>
              <p:nvPr/>
            </p:nvSpPr>
            <p:spPr>
              <a:xfrm>
                <a:off x="4223746" y="1491449"/>
                <a:ext cx="2202152" cy="1540560"/>
              </a:xfrm>
              <a:custGeom>
                <a:avLst/>
                <a:gdLst>
                  <a:gd name="connsiteX0" fmla="*/ 754483 w 754483"/>
                  <a:gd name="connsiteY0" fmla="*/ 541259 h 746281"/>
                  <a:gd name="connsiteX1" fmla="*/ 332137 w 754483"/>
                  <a:gd name="connsiteY1" fmla="*/ 746281 h 746281"/>
                  <a:gd name="connsiteX2" fmla="*/ 250128 w 754483"/>
                  <a:gd name="connsiteY2" fmla="*/ 610967 h 746281"/>
                  <a:gd name="connsiteX3" fmla="*/ 127114 w 754483"/>
                  <a:gd name="connsiteY3" fmla="*/ 660172 h 746281"/>
                  <a:gd name="connsiteX4" fmla="*/ 0 w 754483"/>
                  <a:gd name="connsiteY4" fmla="*/ 459250 h 746281"/>
                  <a:gd name="connsiteX5" fmla="*/ 65607 w 754483"/>
                  <a:gd name="connsiteY5" fmla="*/ 430547 h 746281"/>
                  <a:gd name="connsiteX6" fmla="*/ 45105 w 754483"/>
                  <a:gd name="connsiteY6" fmla="*/ 401844 h 746281"/>
                  <a:gd name="connsiteX7" fmla="*/ 282931 w 754483"/>
                  <a:gd name="connsiteY7" fmla="*/ 307533 h 746281"/>
                  <a:gd name="connsiteX8" fmla="*/ 250128 w 754483"/>
                  <a:gd name="connsiteY8" fmla="*/ 77908 h 746281"/>
                  <a:gd name="connsiteX9" fmla="*/ 459250 w 754483"/>
                  <a:gd name="connsiteY9" fmla="*/ 0 h 746281"/>
                  <a:gd name="connsiteX10" fmla="*/ 557661 w 754483"/>
                  <a:gd name="connsiteY10" fmla="*/ 110712 h 746281"/>
                  <a:gd name="connsiteX11" fmla="*/ 561762 w 754483"/>
                  <a:gd name="connsiteY11" fmla="*/ 303433 h 746281"/>
                  <a:gd name="connsiteX12" fmla="*/ 754483 w 754483"/>
                  <a:gd name="connsiteY12" fmla="*/ 541259 h 746281"/>
                  <a:gd name="connsiteX0" fmla="*/ 754483 w 754483"/>
                  <a:gd name="connsiteY0" fmla="*/ 541259 h 746281"/>
                  <a:gd name="connsiteX1" fmla="*/ 332137 w 754483"/>
                  <a:gd name="connsiteY1" fmla="*/ 746281 h 746281"/>
                  <a:gd name="connsiteX2" fmla="*/ 250128 w 754483"/>
                  <a:gd name="connsiteY2" fmla="*/ 610967 h 746281"/>
                  <a:gd name="connsiteX3" fmla="*/ 127114 w 754483"/>
                  <a:gd name="connsiteY3" fmla="*/ 660172 h 746281"/>
                  <a:gd name="connsiteX4" fmla="*/ 0 w 754483"/>
                  <a:gd name="connsiteY4" fmla="*/ 459250 h 746281"/>
                  <a:gd name="connsiteX5" fmla="*/ 65607 w 754483"/>
                  <a:gd name="connsiteY5" fmla="*/ 430547 h 746281"/>
                  <a:gd name="connsiteX6" fmla="*/ 45105 w 754483"/>
                  <a:gd name="connsiteY6" fmla="*/ 401844 h 746281"/>
                  <a:gd name="connsiteX7" fmla="*/ 282931 w 754483"/>
                  <a:gd name="connsiteY7" fmla="*/ 307533 h 746281"/>
                  <a:gd name="connsiteX8" fmla="*/ 250128 w 754483"/>
                  <a:gd name="connsiteY8" fmla="*/ 77908 h 746281"/>
                  <a:gd name="connsiteX9" fmla="*/ 711566 w 754483"/>
                  <a:gd name="connsiteY9" fmla="*/ 0 h 746281"/>
                  <a:gd name="connsiteX10" fmla="*/ 557661 w 754483"/>
                  <a:gd name="connsiteY10" fmla="*/ 110712 h 746281"/>
                  <a:gd name="connsiteX11" fmla="*/ 561762 w 754483"/>
                  <a:gd name="connsiteY11" fmla="*/ 303433 h 746281"/>
                  <a:gd name="connsiteX12" fmla="*/ 754483 w 754483"/>
                  <a:gd name="connsiteY12" fmla="*/ 541259 h 746281"/>
                  <a:gd name="connsiteX0" fmla="*/ 754483 w 948755"/>
                  <a:gd name="connsiteY0" fmla="*/ 541259 h 746281"/>
                  <a:gd name="connsiteX1" fmla="*/ 332137 w 948755"/>
                  <a:gd name="connsiteY1" fmla="*/ 746281 h 746281"/>
                  <a:gd name="connsiteX2" fmla="*/ 250128 w 948755"/>
                  <a:gd name="connsiteY2" fmla="*/ 610967 h 746281"/>
                  <a:gd name="connsiteX3" fmla="*/ 127114 w 948755"/>
                  <a:gd name="connsiteY3" fmla="*/ 660172 h 746281"/>
                  <a:gd name="connsiteX4" fmla="*/ 0 w 948755"/>
                  <a:gd name="connsiteY4" fmla="*/ 459250 h 746281"/>
                  <a:gd name="connsiteX5" fmla="*/ 65607 w 948755"/>
                  <a:gd name="connsiteY5" fmla="*/ 430547 h 746281"/>
                  <a:gd name="connsiteX6" fmla="*/ 45105 w 948755"/>
                  <a:gd name="connsiteY6" fmla="*/ 401844 h 746281"/>
                  <a:gd name="connsiteX7" fmla="*/ 282931 w 948755"/>
                  <a:gd name="connsiteY7" fmla="*/ 307533 h 746281"/>
                  <a:gd name="connsiteX8" fmla="*/ 250128 w 948755"/>
                  <a:gd name="connsiteY8" fmla="*/ 77908 h 746281"/>
                  <a:gd name="connsiteX9" fmla="*/ 711566 w 948755"/>
                  <a:gd name="connsiteY9" fmla="*/ 0 h 746281"/>
                  <a:gd name="connsiteX10" fmla="*/ 948755 w 948755"/>
                  <a:gd name="connsiteY10" fmla="*/ 158101 h 746281"/>
                  <a:gd name="connsiteX11" fmla="*/ 561762 w 948755"/>
                  <a:gd name="connsiteY11" fmla="*/ 303433 h 746281"/>
                  <a:gd name="connsiteX12" fmla="*/ 754483 w 948755"/>
                  <a:gd name="connsiteY12" fmla="*/ 541259 h 746281"/>
                  <a:gd name="connsiteX0" fmla="*/ 754483 w 948755"/>
                  <a:gd name="connsiteY0" fmla="*/ 541259 h 746281"/>
                  <a:gd name="connsiteX1" fmla="*/ 332137 w 948755"/>
                  <a:gd name="connsiteY1" fmla="*/ 746281 h 746281"/>
                  <a:gd name="connsiteX2" fmla="*/ 250128 w 948755"/>
                  <a:gd name="connsiteY2" fmla="*/ 610967 h 746281"/>
                  <a:gd name="connsiteX3" fmla="*/ 127114 w 948755"/>
                  <a:gd name="connsiteY3" fmla="*/ 660172 h 746281"/>
                  <a:gd name="connsiteX4" fmla="*/ 0 w 948755"/>
                  <a:gd name="connsiteY4" fmla="*/ 459250 h 746281"/>
                  <a:gd name="connsiteX5" fmla="*/ 65607 w 948755"/>
                  <a:gd name="connsiteY5" fmla="*/ 430547 h 746281"/>
                  <a:gd name="connsiteX6" fmla="*/ 45105 w 948755"/>
                  <a:gd name="connsiteY6" fmla="*/ 401844 h 746281"/>
                  <a:gd name="connsiteX7" fmla="*/ 282931 w 948755"/>
                  <a:gd name="connsiteY7" fmla="*/ 307533 h 746281"/>
                  <a:gd name="connsiteX8" fmla="*/ 250128 w 948755"/>
                  <a:gd name="connsiteY8" fmla="*/ 77908 h 746281"/>
                  <a:gd name="connsiteX9" fmla="*/ 790628 w 948755"/>
                  <a:gd name="connsiteY9" fmla="*/ 0 h 746281"/>
                  <a:gd name="connsiteX10" fmla="*/ 948755 w 948755"/>
                  <a:gd name="connsiteY10" fmla="*/ 158101 h 746281"/>
                  <a:gd name="connsiteX11" fmla="*/ 561762 w 948755"/>
                  <a:gd name="connsiteY11" fmla="*/ 303433 h 746281"/>
                  <a:gd name="connsiteX12" fmla="*/ 754483 w 948755"/>
                  <a:gd name="connsiteY12" fmla="*/ 541259 h 746281"/>
                  <a:gd name="connsiteX0" fmla="*/ 754483 w 980183"/>
                  <a:gd name="connsiteY0" fmla="*/ 541259 h 746281"/>
                  <a:gd name="connsiteX1" fmla="*/ 332137 w 980183"/>
                  <a:gd name="connsiteY1" fmla="*/ 746281 h 746281"/>
                  <a:gd name="connsiteX2" fmla="*/ 250128 w 980183"/>
                  <a:gd name="connsiteY2" fmla="*/ 610967 h 746281"/>
                  <a:gd name="connsiteX3" fmla="*/ 127114 w 980183"/>
                  <a:gd name="connsiteY3" fmla="*/ 660172 h 746281"/>
                  <a:gd name="connsiteX4" fmla="*/ 0 w 980183"/>
                  <a:gd name="connsiteY4" fmla="*/ 459250 h 746281"/>
                  <a:gd name="connsiteX5" fmla="*/ 65607 w 980183"/>
                  <a:gd name="connsiteY5" fmla="*/ 430547 h 746281"/>
                  <a:gd name="connsiteX6" fmla="*/ 45105 w 980183"/>
                  <a:gd name="connsiteY6" fmla="*/ 401844 h 746281"/>
                  <a:gd name="connsiteX7" fmla="*/ 282931 w 980183"/>
                  <a:gd name="connsiteY7" fmla="*/ 307533 h 746281"/>
                  <a:gd name="connsiteX8" fmla="*/ 250128 w 980183"/>
                  <a:gd name="connsiteY8" fmla="*/ 77908 h 746281"/>
                  <a:gd name="connsiteX9" fmla="*/ 790628 w 980183"/>
                  <a:gd name="connsiteY9" fmla="*/ 0 h 746281"/>
                  <a:gd name="connsiteX10" fmla="*/ 948755 w 980183"/>
                  <a:gd name="connsiteY10" fmla="*/ 158101 h 746281"/>
                  <a:gd name="connsiteX11" fmla="*/ 980183 w 980183"/>
                  <a:gd name="connsiteY11" fmla="*/ 281265 h 746281"/>
                  <a:gd name="connsiteX12" fmla="*/ 561762 w 980183"/>
                  <a:gd name="connsiteY12" fmla="*/ 303433 h 746281"/>
                  <a:gd name="connsiteX13" fmla="*/ 754483 w 980183"/>
                  <a:gd name="connsiteY13" fmla="*/ 541259 h 746281"/>
                  <a:gd name="connsiteX0" fmla="*/ 754483 w 1361813"/>
                  <a:gd name="connsiteY0" fmla="*/ 541259 h 746281"/>
                  <a:gd name="connsiteX1" fmla="*/ 332137 w 1361813"/>
                  <a:gd name="connsiteY1" fmla="*/ 746281 h 746281"/>
                  <a:gd name="connsiteX2" fmla="*/ 250128 w 1361813"/>
                  <a:gd name="connsiteY2" fmla="*/ 610967 h 746281"/>
                  <a:gd name="connsiteX3" fmla="*/ 127114 w 1361813"/>
                  <a:gd name="connsiteY3" fmla="*/ 660172 h 746281"/>
                  <a:gd name="connsiteX4" fmla="*/ 0 w 1361813"/>
                  <a:gd name="connsiteY4" fmla="*/ 459250 h 746281"/>
                  <a:gd name="connsiteX5" fmla="*/ 65607 w 1361813"/>
                  <a:gd name="connsiteY5" fmla="*/ 430547 h 746281"/>
                  <a:gd name="connsiteX6" fmla="*/ 45105 w 1361813"/>
                  <a:gd name="connsiteY6" fmla="*/ 401844 h 746281"/>
                  <a:gd name="connsiteX7" fmla="*/ 282931 w 1361813"/>
                  <a:gd name="connsiteY7" fmla="*/ 307533 h 746281"/>
                  <a:gd name="connsiteX8" fmla="*/ 250128 w 1361813"/>
                  <a:gd name="connsiteY8" fmla="*/ 77908 h 746281"/>
                  <a:gd name="connsiteX9" fmla="*/ 790628 w 1361813"/>
                  <a:gd name="connsiteY9" fmla="*/ 0 h 746281"/>
                  <a:gd name="connsiteX10" fmla="*/ 948755 w 1361813"/>
                  <a:gd name="connsiteY10" fmla="*/ 158101 h 746281"/>
                  <a:gd name="connsiteX11" fmla="*/ 980183 w 1361813"/>
                  <a:gd name="connsiteY11" fmla="*/ 281265 h 746281"/>
                  <a:gd name="connsiteX12" fmla="*/ 1361813 w 1361813"/>
                  <a:gd name="connsiteY12" fmla="*/ 167498 h 746281"/>
                  <a:gd name="connsiteX13" fmla="*/ 754483 w 1361813"/>
                  <a:gd name="connsiteY13" fmla="*/ 541259 h 746281"/>
                  <a:gd name="connsiteX0" fmla="*/ 754483 w 1361813"/>
                  <a:gd name="connsiteY0" fmla="*/ 541259 h 746281"/>
                  <a:gd name="connsiteX1" fmla="*/ 332137 w 1361813"/>
                  <a:gd name="connsiteY1" fmla="*/ 746281 h 746281"/>
                  <a:gd name="connsiteX2" fmla="*/ 250128 w 1361813"/>
                  <a:gd name="connsiteY2" fmla="*/ 610967 h 746281"/>
                  <a:gd name="connsiteX3" fmla="*/ 127114 w 1361813"/>
                  <a:gd name="connsiteY3" fmla="*/ 660172 h 746281"/>
                  <a:gd name="connsiteX4" fmla="*/ 0 w 1361813"/>
                  <a:gd name="connsiteY4" fmla="*/ 459250 h 746281"/>
                  <a:gd name="connsiteX5" fmla="*/ 65607 w 1361813"/>
                  <a:gd name="connsiteY5" fmla="*/ 430547 h 746281"/>
                  <a:gd name="connsiteX6" fmla="*/ 45105 w 1361813"/>
                  <a:gd name="connsiteY6" fmla="*/ 401844 h 746281"/>
                  <a:gd name="connsiteX7" fmla="*/ 282931 w 1361813"/>
                  <a:gd name="connsiteY7" fmla="*/ 307533 h 746281"/>
                  <a:gd name="connsiteX8" fmla="*/ 395313 w 1361813"/>
                  <a:gd name="connsiteY8" fmla="*/ 158101 h 746281"/>
                  <a:gd name="connsiteX9" fmla="*/ 790628 w 1361813"/>
                  <a:gd name="connsiteY9" fmla="*/ 0 h 746281"/>
                  <a:gd name="connsiteX10" fmla="*/ 948755 w 1361813"/>
                  <a:gd name="connsiteY10" fmla="*/ 158101 h 746281"/>
                  <a:gd name="connsiteX11" fmla="*/ 980183 w 1361813"/>
                  <a:gd name="connsiteY11" fmla="*/ 281265 h 746281"/>
                  <a:gd name="connsiteX12" fmla="*/ 1361813 w 1361813"/>
                  <a:gd name="connsiteY12" fmla="*/ 167498 h 746281"/>
                  <a:gd name="connsiteX13" fmla="*/ 754483 w 1361813"/>
                  <a:gd name="connsiteY13" fmla="*/ 541259 h 746281"/>
                  <a:gd name="connsiteX0" fmla="*/ 754483 w 1361813"/>
                  <a:gd name="connsiteY0" fmla="*/ 541259 h 746281"/>
                  <a:gd name="connsiteX1" fmla="*/ 332137 w 1361813"/>
                  <a:gd name="connsiteY1" fmla="*/ 746281 h 746281"/>
                  <a:gd name="connsiteX2" fmla="*/ 250128 w 1361813"/>
                  <a:gd name="connsiteY2" fmla="*/ 610967 h 746281"/>
                  <a:gd name="connsiteX3" fmla="*/ 127114 w 1361813"/>
                  <a:gd name="connsiteY3" fmla="*/ 660172 h 746281"/>
                  <a:gd name="connsiteX4" fmla="*/ 0 w 1361813"/>
                  <a:gd name="connsiteY4" fmla="*/ 459250 h 746281"/>
                  <a:gd name="connsiteX5" fmla="*/ 65607 w 1361813"/>
                  <a:gd name="connsiteY5" fmla="*/ 430547 h 746281"/>
                  <a:gd name="connsiteX6" fmla="*/ 45105 w 1361813"/>
                  <a:gd name="connsiteY6" fmla="*/ 401844 h 746281"/>
                  <a:gd name="connsiteX7" fmla="*/ 426568 w 1361813"/>
                  <a:gd name="connsiteY7" fmla="*/ 319651 h 746281"/>
                  <a:gd name="connsiteX8" fmla="*/ 395313 w 1361813"/>
                  <a:gd name="connsiteY8" fmla="*/ 158101 h 746281"/>
                  <a:gd name="connsiteX9" fmla="*/ 790628 w 1361813"/>
                  <a:gd name="connsiteY9" fmla="*/ 0 h 746281"/>
                  <a:gd name="connsiteX10" fmla="*/ 948755 w 1361813"/>
                  <a:gd name="connsiteY10" fmla="*/ 158101 h 746281"/>
                  <a:gd name="connsiteX11" fmla="*/ 980183 w 1361813"/>
                  <a:gd name="connsiteY11" fmla="*/ 281265 h 746281"/>
                  <a:gd name="connsiteX12" fmla="*/ 1361813 w 1361813"/>
                  <a:gd name="connsiteY12" fmla="*/ 167498 h 746281"/>
                  <a:gd name="connsiteX13" fmla="*/ 754483 w 1361813"/>
                  <a:gd name="connsiteY13" fmla="*/ 541259 h 746281"/>
                  <a:gd name="connsiteX0" fmla="*/ 754483 w 1361813"/>
                  <a:gd name="connsiteY0" fmla="*/ 541259 h 746281"/>
                  <a:gd name="connsiteX1" fmla="*/ 332137 w 1361813"/>
                  <a:gd name="connsiteY1" fmla="*/ 746281 h 746281"/>
                  <a:gd name="connsiteX2" fmla="*/ 250128 w 1361813"/>
                  <a:gd name="connsiteY2" fmla="*/ 610967 h 746281"/>
                  <a:gd name="connsiteX3" fmla="*/ 127114 w 1361813"/>
                  <a:gd name="connsiteY3" fmla="*/ 660172 h 746281"/>
                  <a:gd name="connsiteX4" fmla="*/ 0 w 1361813"/>
                  <a:gd name="connsiteY4" fmla="*/ 459250 h 746281"/>
                  <a:gd name="connsiteX5" fmla="*/ 65607 w 1361813"/>
                  <a:gd name="connsiteY5" fmla="*/ 430547 h 746281"/>
                  <a:gd name="connsiteX6" fmla="*/ 45105 w 1361813"/>
                  <a:gd name="connsiteY6" fmla="*/ 401844 h 746281"/>
                  <a:gd name="connsiteX7" fmla="*/ 426568 w 1361813"/>
                  <a:gd name="connsiteY7" fmla="*/ 319651 h 746281"/>
                  <a:gd name="connsiteX8" fmla="*/ 395313 w 1361813"/>
                  <a:gd name="connsiteY8" fmla="*/ 158101 h 746281"/>
                  <a:gd name="connsiteX9" fmla="*/ 467731 w 1361813"/>
                  <a:gd name="connsiteY9" fmla="*/ 140101 h 746281"/>
                  <a:gd name="connsiteX10" fmla="*/ 790628 w 1361813"/>
                  <a:gd name="connsiteY10" fmla="*/ 0 h 746281"/>
                  <a:gd name="connsiteX11" fmla="*/ 948755 w 1361813"/>
                  <a:gd name="connsiteY11" fmla="*/ 158101 h 746281"/>
                  <a:gd name="connsiteX12" fmla="*/ 980183 w 1361813"/>
                  <a:gd name="connsiteY12" fmla="*/ 281265 h 746281"/>
                  <a:gd name="connsiteX13" fmla="*/ 1361813 w 1361813"/>
                  <a:gd name="connsiteY13" fmla="*/ 167498 h 746281"/>
                  <a:gd name="connsiteX14" fmla="*/ 754483 w 1361813"/>
                  <a:gd name="connsiteY14" fmla="*/ 541259 h 746281"/>
                  <a:gd name="connsiteX0" fmla="*/ 754483 w 1361813"/>
                  <a:gd name="connsiteY0" fmla="*/ 541259 h 746281"/>
                  <a:gd name="connsiteX1" fmla="*/ 332137 w 1361813"/>
                  <a:gd name="connsiteY1" fmla="*/ 746281 h 746281"/>
                  <a:gd name="connsiteX2" fmla="*/ 250128 w 1361813"/>
                  <a:gd name="connsiteY2" fmla="*/ 610967 h 746281"/>
                  <a:gd name="connsiteX3" fmla="*/ 127114 w 1361813"/>
                  <a:gd name="connsiteY3" fmla="*/ 660172 h 746281"/>
                  <a:gd name="connsiteX4" fmla="*/ 0 w 1361813"/>
                  <a:gd name="connsiteY4" fmla="*/ 459250 h 746281"/>
                  <a:gd name="connsiteX5" fmla="*/ 65607 w 1361813"/>
                  <a:gd name="connsiteY5" fmla="*/ 430547 h 746281"/>
                  <a:gd name="connsiteX6" fmla="*/ 45105 w 1361813"/>
                  <a:gd name="connsiteY6" fmla="*/ 401844 h 746281"/>
                  <a:gd name="connsiteX7" fmla="*/ 426568 w 1361813"/>
                  <a:gd name="connsiteY7" fmla="*/ 319651 h 746281"/>
                  <a:gd name="connsiteX8" fmla="*/ 444200 w 1361813"/>
                  <a:gd name="connsiteY8" fmla="*/ 129645 h 746281"/>
                  <a:gd name="connsiteX9" fmla="*/ 467731 w 1361813"/>
                  <a:gd name="connsiteY9" fmla="*/ 140101 h 746281"/>
                  <a:gd name="connsiteX10" fmla="*/ 790628 w 1361813"/>
                  <a:gd name="connsiteY10" fmla="*/ 0 h 746281"/>
                  <a:gd name="connsiteX11" fmla="*/ 948755 w 1361813"/>
                  <a:gd name="connsiteY11" fmla="*/ 158101 h 746281"/>
                  <a:gd name="connsiteX12" fmla="*/ 980183 w 1361813"/>
                  <a:gd name="connsiteY12" fmla="*/ 281265 h 746281"/>
                  <a:gd name="connsiteX13" fmla="*/ 1361813 w 1361813"/>
                  <a:gd name="connsiteY13" fmla="*/ 167498 h 746281"/>
                  <a:gd name="connsiteX14" fmla="*/ 754483 w 1361813"/>
                  <a:gd name="connsiteY14" fmla="*/ 541259 h 746281"/>
                  <a:gd name="connsiteX0" fmla="*/ 754483 w 1361813"/>
                  <a:gd name="connsiteY0" fmla="*/ 541259 h 746281"/>
                  <a:gd name="connsiteX1" fmla="*/ 332137 w 1361813"/>
                  <a:gd name="connsiteY1" fmla="*/ 746281 h 746281"/>
                  <a:gd name="connsiteX2" fmla="*/ 250128 w 1361813"/>
                  <a:gd name="connsiteY2" fmla="*/ 610967 h 746281"/>
                  <a:gd name="connsiteX3" fmla="*/ 127114 w 1361813"/>
                  <a:gd name="connsiteY3" fmla="*/ 660172 h 746281"/>
                  <a:gd name="connsiteX4" fmla="*/ 0 w 1361813"/>
                  <a:gd name="connsiteY4" fmla="*/ 459250 h 746281"/>
                  <a:gd name="connsiteX5" fmla="*/ 65607 w 1361813"/>
                  <a:gd name="connsiteY5" fmla="*/ 430547 h 746281"/>
                  <a:gd name="connsiteX6" fmla="*/ 45105 w 1361813"/>
                  <a:gd name="connsiteY6" fmla="*/ 401844 h 746281"/>
                  <a:gd name="connsiteX7" fmla="*/ 447485 w 1361813"/>
                  <a:gd name="connsiteY7" fmla="*/ 335335 h 746281"/>
                  <a:gd name="connsiteX8" fmla="*/ 444200 w 1361813"/>
                  <a:gd name="connsiteY8" fmla="*/ 129645 h 746281"/>
                  <a:gd name="connsiteX9" fmla="*/ 467731 w 1361813"/>
                  <a:gd name="connsiteY9" fmla="*/ 140101 h 746281"/>
                  <a:gd name="connsiteX10" fmla="*/ 790628 w 1361813"/>
                  <a:gd name="connsiteY10" fmla="*/ 0 h 746281"/>
                  <a:gd name="connsiteX11" fmla="*/ 948755 w 1361813"/>
                  <a:gd name="connsiteY11" fmla="*/ 158101 h 746281"/>
                  <a:gd name="connsiteX12" fmla="*/ 980183 w 1361813"/>
                  <a:gd name="connsiteY12" fmla="*/ 281265 h 746281"/>
                  <a:gd name="connsiteX13" fmla="*/ 1361813 w 1361813"/>
                  <a:gd name="connsiteY13" fmla="*/ 167498 h 746281"/>
                  <a:gd name="connsiteX14" fmla="*/ 754483 w 1361813"/>
                  <a:gd name="connsiteY14" fmla="*/ 541259 h 746281"/>
                  <a:gd name="connsiteX0" fmla="*/ 754483 w 1361813"/>
                  <a:gd name="connsiteY0" fmla="*/ 541259 h 746281"/>
                  <a:gd name="connsiteX1" fmla="*/ 332137 w 1361813"/>
                  <a:gd name="connsiteY1" fmla="*/ 746281 h 746281"/>
                  <a:gd name="connsiteX2" fmla="*/ 250128 w 1361813"/>
                  <a:gd name="connsiteY2" fmla="*/ 610967 h 746281"/>
                  <a:gd name="connsiteX3" fmla="*/ 127114 w 1361813"/>
                  <a:gd name="connsiteY3" fmla="*/ 660172 h 746281"/>
                  <a:gd name="connsiteX4" fmla="*/ 0 w 1361813"/>
                  <a:gd name="connsiteY4" fmla="*/ 459250 h 746281"/>
                  <a:gd name="connsiteX5" fmla="*/ 65607 w 1361813"/>
                  <a:gd name="connsiteY5" fmla="*/ 430547 h 746281"/>
                  <a:gd name="connsiteX6" fmla="*/ 343164 w 1361813"/>
                  <a:gd name="connsiteY6" fmla="*/ 386159 h 746281"/>
                  <a:gd name="connsiteX7" fmla="*/ 447485 w 1361813"/>
                  <a:gd name="connsiteY7" fmla="*/ 335335 h 746281"/>
                  <a:gd name="connsiteX8" fmla="*/ 444200 w 1361813"/>
                  <a:gd name="connsiteY8" fmla="*/ 129645 h 746281"/>
                  <a:gd name="connsiteX9" fmla="*/ 467731 w 1361813"/>
                  <a:gd name="connsiteY9" fmla="*/ 140101 h 746281"/>
                  <a:gd name="connsiteX10" fmla="*/ 790628 w 1361813"/>
                  <a:gd name="connsiteY10" fmla="*/ 0 h 746281"/>
                  <a:gd name="connsiteX11" fmla="*/ 948755 w 1361813"/>
                  <a:gd name="connsiteY11" fmla="*/ 158101 h 746281"/>
                  <a:gd name="connsiteX12" fmla="*/ 980183 w 1361813"/>
                  <a:gd name="connsiteY12" fmla="*/ 281265 h 746281"/>
                  <a:gd name="connsiteX13" fmla="*/ 1361813 w 1361813"/>
                  <a:gd name="connsiteY13" fmla="*/ 167498 h 746281"/>
                  <a:gd name="connsiteX14" fmla="*/ 754483 w 1361813"/>
                  <a:gd name="connsiteY14" fmla="*/ 541259 h 746281"/>
                  <a:gd name="connsiteX0" fmla="*/ 754483 w 1361813"/>
                  <a:gd name="connsiteY0" fmla="*/ 541259 h 746281"/>
                  <a:gd name="connsiteX1" fmla="*/ 332137 w 1361813"/>
                  <a:gd name="connsiteY1" fmla="*/ 746281 h 746281"/>
                  <a:gd name="connsiteX2" fmla="*/ 250128 w 1361813"/>
                  <a:gd name="connsiteY2" fmla="*/ 610967 h 746281"/>
                  <a:gd name="connsiteX3" fmla="*/ 127114 w 1361813"/>
                  <a:gd name="connsiteY3" fmla="*/ 660172 h 746281"/>
                  <a:gd name="connsiteX4" fmla="*/ 0 w 1361813"/>
                  <a:gd name="connsiteY4" fmla="*/ 459250 h 746281"/>
                  <a:gd name="connsiteX5" fmla="*/ 264313 w 1361813"/>
                  <a:gd name="connsiteY5" fmla="*/ 291998 h 746281"/>
                  <a:gd name="connsiteX6" fmla="*/ 343164 w 1361813"/>
                  <a:gd name="connsiteY6" fmla="*/ 386159 h 746281"/>
                  <a:gd name="connsiteX7" fmla="*/ 447485 w 1361813"/>
                  <a:gd name="connsiteY7" fmla="*/ 335335 h 746281"/>
                  <a:gd name="connsiteX8" fmla="*/ 444200 w 1361813"/>
                  <a:gd name="connsiteY8" fmla="*/ 129645 h 746281"/>
                  <a:gd name="connsiteX9" fmla="*/ 467731 w 1361813"/>
                  <a:gd name="connsiteY9" fmla="*/ 140101 h 746281"/>
                  <a:gd name="connsiteX10" fmla="*/ 790628 w 1361813"/>
                  <a:gd name="connsiteY10" fmla="*/ 0 h 746281"/>
                  <a:gd name="connsiteX11" fmla="*/ 948755 w 1361813"/>
                  <a:gd name="connsiteY11" fmla="*/ 158101 h 746281"/>
                  <a:gd name="connsiteX12" fmla="*/ 980183 w 1361813"/>
                  <a:gd name="connsiteY12" fmla="*/ 281265 h 746281"/>
                  <a:gd name="connsiteX13" fmla="*/ 1361813 w 1361813"/>
                  <a:gd name="connsiteY13" fmla="*/ 167498 h 746281"/>
                  <a:gd name="connsiteX14" fmla="*/ 754483 w 1361813"/>
                  <a:gd name="connsiteY14" fmla="*/ 541259 h 746281"/>
                  <a:gd name="connsiteX0" fmla="*/ 778014 w 1385344"/>
                  <a:gd name="connsiteY0" fmla="*/ 541259 h 746281"/>
                  <a:gd name="connsiteX1" fmla="*/ 355668 w 1385344"/>
                  <a:gd name="connsiteY1" fmla="*/ 746281 h 746281"/>
                  <a:gd name="connsiteX2" fmla="*/ 273659 w 1385344"/>
                  <a:gd name="connsiteY2" fmla="*/ 610967 h 746281"/>
                  <a:gd name="connsiteX3" fmla="*/ 150645 w 1385344"/>
                  <a:gd name="connsiteY3" fmla="*/ 660172 h 746281"/>
                  <a:gd name="connsiteX4" fmla="*/ 0 w 1385344"/>
                  <a:gd name="connsiteY4" fmla="*/ 422652 h 746281"/>
                  <a:gd name="connsiteX5" fmla="*/ 287844 w 1385344"/>
                  <a:gd name="connsiteY5" fmla="*/ 291998 h 746281"/>
                  <a:gd name="connsiteX6" fmla="*/ 366695 w 1385344"/>
                  <a:gd name="connsiteY6" fmla="*/ 386159 h 746281"/>
                  <a:gd name="connsiteX7" fmla="*/ 471016 w 1385344"/>
                  <a:gd name="connsiteY7" fmla="*/ 335335 h 746281"/>
                  <a:gd name="connsiteX8" fmla="*/ 467731 w 1385344"/>
                  <a:gd name="connsiteY8" fmla="*/ 129645 h 746281"/>
                  <a:gd name="connsiteX9" fmla="*/ 491262 w 1385344"/>
                  <a:gd name="connsiteY9" fmla="*/ 140101 h 746281"/>
                  <a:gd name="connsiteX10" fmla="*/ 814159 w 1385344"/>
                  <a:gd name="connsiteY10" fmla="*/ 0 h 746281"/>
                  <a:gd name="connsiteX11" fmla="*/ 972286 w 1385344"/>
                  <a:gd name="connsiteY11" fmla="*/ 158101 h 746281"/>
                  <a:gd name="connsiteX12" fmla="*/ 1003714 w 1385344"/>
                  <a:gd name="connsiteY12" fmla="*/ 281265 h 746281"/>
                  <a:gd name="connsiteX13" fmla="*/ 1385344 w 1385344"/>
                  <a:gd name="connsiteY13" fmla="*/ 167498 h 746281"/>
                  <a:gd name="connsiteX14" fmla="*/ 778014 w 1385344"/>
                  <a:gd name="connsiteY14" fmla="*/ 541259 h 746281"/>
                  <a:gd name="connsiteX0" fmla="*/ 778014 w 1385344"/>
                  <a:gd name="connsiteY0" fmla="*/ 541259 h 746281"/>
                  <a:gd name="connsiteX1" fmla="*/ 355668 w 1385344"/>
                  <a:gd name="connsiteY1" fmla="*/ 746281 h 746281"/>
                  <a:gd name="connsiteX2" fmla="*/ 273659 w 1385344"/>
                  <a:gd name="connsiteY2" fmla="*/ 610967 h 746281"/>
                  <a:gd name="connsiteX3" fmla="*/ 197708 w 1385344"/>
                  <a:gd name="connsiteY3" fmla="*/ 733368 h 746281"/>
                  <a:gd name="connsiteX4" fmla="*/ 0 w 1385344"/>
                  <a:gd name="connsiteY4" fmla="*/ 422652 h 746281"/>
                  <a:gd name="connsiteX5" fmla="*/ 287844 w 1385344"/>
                  <a:gd name="connsiteY5" fmla="*/ 291998 h 746281"/>
                  <a:gd name="connsiteX6" fmla="*/ 366695 w 1385344"/>
                  <a:gd name="connsiteY6" fmla="*/ 386159 h 746281"/>
                  <a:gd name="connsiteX7" fmla="*/ 471016 w 1385344"/>
                  <a:gd name="connsiteY7" fmla="*/ 335335 h 746281"/>
                  <a:gd name="connsiteX8" fmla="*/ 467731 w 1385344"/>
                  <a:gd name="connsiteY8" fmla="*/ 129645 h 746281"/>
                  <a:gd name="connsiteX9" fmla="*/ 491262 w 1385344"/>
                  <a:gd name="connsiteY9" fmla="*/ 140101 h 746281"/>
                  <a:gd name="connsiteX10" fmla="*/ 814159 w 1385344"/>
                  <a:gd name="connsiteY10" fmla="*/ 0 h 746281"/>
                  <a:gd name="connsiteX11" fmla="*/ 972286 w 1385344"/>
                  <a:gd name="connsiteY11" fmla="*/ 158101 h 746281"/>
                  <a:gd name="connsiteX12" fmla="*/ 1003714 w 1385344"/>
                  <a:gd name="connsiteY12" fmla="*/ 281265 h 746281"/>
                  <a:gd name="connsiteX13" fmla="*/ 1385344 w 1385344"/>
                  <a:gd name="connsiteY13" fmla="*/ 167498 h 746281"/>
                  <a:gd name="connsiteX14" fmla="*/ 778014 w 1385344"/>
                  <a:gd name="connsiteY14" fmla="*/ 541259 h 746281"/>
                  <a:gd name="connsiteX0" fmla="*/ 778014 w 1385344"/>
                  <a:gd name="connsiteY0" fmla="*/ 541259 h 888065"/>
                  <a:gd name="connsiteX1" fmla="*/ 355668 w 1385344"/>
                  <a:gd name="connsiteY1" fmla="*/ 746281 h 888065"/>
                  <a:gd name="connsiteX2" fmla="*/ 260586 w 1385344"/>
                  <a:gd name="connsiteY2" fmla="*/ 888065 h 888065"/>
                  <a:gd name="connsiteX3" fmla="*/ 197708 w 1385344"/>
                  <a:gd name="connsiteY3" fmla="*/ 733368 h 888065"/>
                  <a:gd name="connsiteX4" fmla="*/ 0 w 1385344"/>
                  <a:gd name="connsiteY4" fmla="*/ 422652 h 888065"/>
                  <a:gd name="connsiteX5" fmla="*/ 287844 w 1385344"/>
                  <a:gd name="connsiteY5" fmla="*/ 291998 h 888065"/>
                  <a:gd name="connsiteX6" fmla="*/ 366695 w 1385344"/>
                  <a:gd name="connsiteY6" fmla="*/ 386159 h 888065"/>
                  <a:gd name="connsiteX7" fmla="*/ 471016 w 1385344"/>
                  <a:gd name="connsiteY7" fmla="*/ 335335 h 888065"/>
                  <a:gd name="connsiteX8" fmla="*/ 467731 w 1385344"/>
                  <a:gd name="connsiteY8" fmla="*/ 129645 h 888065"/>
                  <a:gd name="connsiteX9" fmla="*/ 491262 w 1385344"/>
                  <a:gd name="connsiteY9" fmla="*/ 140101 h 888065"/>
                  <a:gd name="connsiteX10" fmla="*/ 814159 w 1385344"/>
                  <a:gd name="connsiteY10" fmla="*/ 0 h 888065"/>
                  <a:gd name="connsiteX11" fmla="*/ 972286 w 1385344"/>
                  <a:gd name="connsiteY11" fmla="*/ 158101 h 888065"/>
                  <a:gd name="connsiteX12" fmla="*/ 1003714 w 1385344"/>
                  <a:gd name="connsiteY12" fmla="*/ 281265 h 888065"/>
                  <a:gd name="connsiteX13" fmla="*/ 1385344 w 1385344"/>
                  <a:gd name="connsiteY13" fmla="*/ 167498 h 888065"/>
                  <a:gd name="connsiteX14" fmla="*/ 778014 w 1385344"/>
                  <a:gd name="connsiteY14" fmla="*/ 541259 h 888065"/>
                  <a:gd name="connsiteX0" fmla="*/ 778014 w 1385344"/>
                  <a:gd name="connsiteY0" fmla="*/ 541259 h 888065"/>
                  <a:gd name="connsiteX1" fmla="*/ 538687 w 1385344"/>
                  <a:gd name="connsiteY1" fmla="*/ 738438 h 888065"/>
                  <a:gd name="connsiteX2" fmla="*/ 260586 w 1385344"/>
                  <a:gd name="connsiteY2" fmla="*/ 888065 h 888065"/>
                  <a:gd name="connsiteX3" fmla="*/ 197708 w 1385344"/>
                  <a:gd name="connsiteY3" fmla="*/ 733368 h 888065"/>
                  <a:gd name="connsiteX4" fmla="*/ 0 w 1385344"/>
                  <a:gd name="connsiteY4" fmla="*/ 422652 h 888065"/>
                  <a:gd name="connsiteX5" fmla="*/ 287844 w 1385344"/>
                  <a:gd name="connsiteY5" fmla="*/ 291998 h 888065"/>
                  <a:gd name="connsiteX6" fmla="*/ 366695 w 1385344"/>
                  <a:gd name="connsiteY6" fmla="*/ 386159 h 888065"/>
                  <a:gd name="connsiteX7" fmla="*/ 471016 w 1385344"/>
                  <a:gd name="connsiteY7" fmla="*/ 335335 h 888065"/>
                  <a:gd name="connsiteX8" fmla="*/ 467731 w 1385344"/>
                  <a:gd name="connsiteY8" fmla="*/ 129645 h 888065"/>
                  <a:gd name="connsiteX9" fmla="*/ 491262 w 1385344"/>
                  <a:gd name="connsiteY9" fmla="*/ 140101 h 888065"/>
                  <a:gd name="connsiteX10" fmla="*/ 814159 w 1385344"/>
                  <a:gd name="connsiteY10" fmla="*/ 0 h 888065"/>
                  <a:gd name="connsiteX11" fmla="*/ 972286 w 1385344"/>
                  <a:gd name="connsiteY11" fmla="*/ 158101 h 888065"/>
                  <a:gd name="connsiteX12" fmla="*/ 1003714 w 1385344"/>
                  <a:gd name="connsiteY12" fmla="*/ 281265 h 888065"/>
                  <a:gd name="connsiteX13" fmla="*/ 1385344 w 1385344"/>
                  <a:gd name="connsiteY13" fmla="*/ 167498 h 888065"/>
                  <a:gd name="connsiteX14" fmla="*/ 778014 w 1385344"/>
                  <a:gd name="connsiteY14" fmla="*/ 541259 h 888065"/>
                  <a:gd name="connsiteX0" fmla="*/ 778014 w 1385344"/>
                  <a:gd name="connsiteY0" fmla="*/ 541259 h 888065"/>
                  <a:gd name="connsiteX1" fmla="*/ 538687 w 1385344"/>
                  <a:gd name="connsiteY1" fmla="*/ 738438 h 888065"/>
                  <a:gd name="connsiteX2" fmla="*/ 260586 w 1385344"/>
                  <a:gd name="connsiteY2" fmla="*/ 888065 h 888065"/>
                  <a:gd name="connsiteX3" fmla="*/ 197708 w 1385344"/>
                  <a:gd name="connsiteY3" fmla="*/ 733368 h 888065"/>
                  <a:gd name="connsiteX4" fmla="*/ 0 w 1385344"/>
                  <a:gd name="connsiteY4" fmla="*/ 422652 h 888065"/>
                  <a:gd name="connsiteX5" fmla="*/ 287844 w 1385344"/>
                  <a:gd name="connsiteY5" fmla="*/ 291998 h 888065"/>
                  <a:gd name="connsiteX6" fmla="*/ 366695 w 1385344"/>
                  <a:gd name="connsiteY6" fmla="*/ 386159 h 888065"/>
                  <a:gd name="connsiteX7" fmla="*/ 471016 w 1385344"/>
                  <a:gd name="connsiteY7" fmla="*/ 335335 h 888065"/>
                  <a:gd name="connsiteX8" fmla="*/ 467731 w 1385344"/>
                  <a:gd name="connsiteY8" fmla="*/ 129645 h 888065"/>
                  <a:gd name="connsiteX9" fmla="*/ 491262 w 1385344"/>
                  <a:gd name="connsiteY9" fmla="*/ 140101 h 888065"/>
                  <a:gd name="connsiteX10" fmla="*/ 814159 w 1385344"/>
                  <a:gd name="connsiteY10" fmla="*/ 0 h 888065"/>
                  <a:gd name="connsiteX11" fmla="*/ 972286 w 1385344"/>
                  <a:gd name="connsiteY11" fmla="*/ 158101 h 888065"/>
                  <a:gd name="connsiteX12" fmla="*/ 1003714 w 1385344"/>
                  <a:gd name="connsiteY12" fmla="*/ 281265 h 888065"/>
                  <a:gd name="connsiteX13" fmla="*/ 1385344 w 1385344"/>
                  <a:gd name="connsiteY13" fmla="*/ 167498 h 888065"/>
                  <a:gd name="connsiteX14" fmla="*/ 1037703 w 1385344"/>
                  <a:gd name="connsiteY14" fmla="*/ 383214 h 888065"/>
                  <a:gd name="connsiteX15" fmla="*/ 778014 w 1385344"/>
                  <a:gd name="connsiteY15" fmla="*/ 541259 h 888065"/>
                  <a:gd name="connsiteX0" fmla="*/ 778014 w 1439772"/>
                  <a:gd name="connsiteY0" fmla="*/ 541259 h 888065"/>
                  <a:gd name="connsiteX1" fmla="*/ 538687 w 1439772"/>
                  <a:gd name="connsiteY1" fmla="*/ 738438 h 888065"/>
                  <a:gd name="connsiteX2" fmla="*/ 260586 w 1439772"/>
                  <a:gd name="connsiteY2" fmla="*/ 888065 h 888065"/>
                  <a:gd name="connsiteX3" fmla="*/ 197708 w 1439772"/>
                  <a:gd name="connsiteY3" fmla="*/ 733368 h 888065"/>
                  <a:gd name="connsiteX4" fmla="*/ 0 w 1439772"/>
                  <a:gd name="connsiteY4" fmla="*/ 422652 h 888065"/>
                  <a:gd name="connsiteX5" fmla="*/ 287844 w 1439772"/>
                  <a:gd name="connsiteY5" fmla="*/ 291998 h 888065"/>
                  <a:gd name="connsiteX6" fmla="*/ 366695 w 1439772"/>
                  <a:gd name="connsiteY6" fmla="*/ 386159 h 888065"/>
                  <a:gd name="connsiteX7" fmla="*/ 471016 w 1439772"/>
                  <a:gd name="connsiteY7" fmla="*/ 335335 h 888065"/>
                  <a:gd name="connsiteX8" fmla="*/ 467731 w 1439772"/>
                  <a:gd name="connsiteY8" fmla="*/ 129645 h 888065"/>
                  <a:gd name="connsiteX9" fmla="*/ 491262 w 1439772"/>
                  <a:gd name="connsiteY9" fmla="*/ 140101 h 888065"/>
                  <a:gd name="connsiteX10" fmla="*/ 814159 w 1439772"/>
                  <a:gd name="connsiteY10" fmla="*/ 0 h 888065"/>
                  <a:gd name="connsiteX11" fmla="*/ 972286 w 1439772"/>
                  <a:gd name="connsiteY11" fmla="*/ 158101 h 888065"/>
                  <a:gd name="connsiteX12" fmla="*/ 1003714 w 1439772"/>
                  <a:gd name="connsiteY12" fmla="*/ 281265 h 888065"/>
                  <a:gd name="connsiteX13" fmla="*/ 1385344 w 1439772"/>
                  <a:gd name="connsiteY13" fmla="*/ 167498 h 888065"/>
                  <a:gd name="connsiteX14" fmla="*/ 1439772 w 1439772"/>
                  <a:gd name="connsiteY14" fmla="*/ 397320 h 888065"/>
                  <a:gd name="connsiteX15" fmla="*/ 1037703 w 1439772"/>
                  <a:gd name="connsiteY15" fmla="*/ 383214 h 888065"/>
                  <a:gd name="connsiteX16" fmla="*/ 778014 w 1439772"/>
                  <a:gd name="connsiteY16" fmla="*/ 541259 h 888065"/>
                  <a:gd name="connsiteX0" fmla="*/ 778014 w 1439772"/>
                  <a:gd name="connsiteY0" fmla="*/ 541259 h 888065"/>
                  <a:gd name="connsiteX1" fmla="*/ 538687 w 1439772"/>
                  <a:gd name="connsiteY1" fmla="*/ 738438 h 888065"/>
                  <a:gd name="connsiteX2" fmla="*/ 260586 w 1439772"/>
                  <a:gd name="connsiteY2" fmla="*/ 888065 h 888065"/>
                  <a:gd name="connsiteX3" fmla="*/ 197708 w 1439772"/>
                  <a:gd name="connsiteY3" fmla="*/ 733368 h 888065"/>
                  <a:gd name="connsiteX4" fmla="*/ 0 w 1439772"/>
                  <a:gd name="connsiteY4" fmla="*/ 422652 h 888065"/>
                  <a:gd name="connsiteX5" fmla="*/ 287844 w 1439772"/>
                  <a:gd name="connsiteY5" fmla="*/ 291998 h 888065"/>
                  <a:gd name="connsiteX6" fmla="*/ 366695 w 1439772"/>
                  <a:gd name="connsiteY6" fmla="*/ 386159 h 888065"/>
                  <a:gd name="connsiteX7" fmla="*/ 471016 w 1439772"/>
                  <a:gd name="connsiteY7" fmla="*/ 335335 h 888065"/>
                  <a:gd name="connsiteX8" fmla="*/ 467731 w 1439772"/>
                  <a:gd name="connsiteY8" fmla="*/ 129645 h 888065"/>
                  <a:gd name="connsiteX9" fmla="*/ 491262 w 1439772"/>
                  <a:gd name="connsiteY9" fmla="*/ 140101 h 888065"/>
                  <a:gd name="connsiteX10" fmla="*/ 814159 w 1439772"/>
                  <a:gd name="connsiteY10" fmla="*/ 0 h 888065"/>
                  <a:gd name="connsiteX11" fmla="*/ 972286 w 1439772"/>
                  <a:gd name="connsiteY11" fmla="*/ 158101 h 888065"/>
                  <a:gd name="connsiteX12" fmla="*/ 1003714 w 1439772"/>
                  <a:gd name="connsiteY12" fmla="*/ 281265 h 888065"/>
                  <a:gd name="connsiteX13" fmla="*/ 1385344 w 1439772"/>
                  <a:gd name="connsiteY13" fmla="*/ 167498 h 888065"/>
                  <a:gd name="connsiteX14" fmla="*/ 1439772 w 1439772"/>
                  <a:gd name="connsiteY14" fmla="*/ 397320 h 888065"/>
                  <a:gd name="connsiteX15" fmla="*/ 1150128 w 1439772"/>
                  <a:gd name="connsiteY15" fmla="*/ 560976 h 888065"/>
                  <a:gd name="connsiteX16" fmla="*/ 778014 w 1439772"/>
                  <a:gd name="connsiteY16" fmla="*/ 541259 h 888065"/>
                  <a:gd name="connsiteX0" fmla="*/ 848608 w 1439772"/>
                  <a:gd name="connsiteY0" fmla="*/ 760846 h 888065"/>
                  <a:gd name="connsiteX1" fmla="*/ 538687 w 1439772"/>
                  <a:gd name="connsiteY1" fmla="*/ 738438 h 888065"/>
                  <a:gd name="connsiteX2" fmla="*/ 260586 w 1439772"/>
                  <a:gd name="connsiteY2" fmla="*/ 888065 h 888065"/>
                  <a:gd name="connsiteX3" fmla="*/ 197708 w 1439772"/>
                  <a:gd name="connsiteY3" fmla="*/ 733368 h 888065"/>
                  <a:gd name="connsiteX4" fmla="*/ 0 w 1439772"/>
                  <a:gd name="connsiteY4" fmla="*/ 422652 h 888065"/>
                  <a:gd name="connsiteX5" fmla="*/ 287844 w 1439772"/>
                  <a:gd name="connsiteY5" fmla="*/ 291998 h 888065"/>
                  <a:gd name="connsiteX6" fmla="*/ 366695 w 1439772"/>
                  <a:gd name="connsiteY6" fmla="*/ 386159 h 888065"/>
                  <a:gd name="connsiteX7" fmla="*/ 471016 w 1439772"/>
                  <a:gd name="connsiteY7" fmla="*/ 335335 h 888065"/>
                  <a:gd name="connsiteX8" fmla="*/ 467731 w 1439772"/>
                  <a:gd name="connsiteY8" fmla="*/ 129645 h 888065"/>
                  <a:gd name="connsiteX9" fmla="*/ 491262 w 1439772"/>
                  <a:gd name="connsiteY9" fmla="*/ 140101 h 888065"/>
                  <a:gd name="connsiteX10" fmla="*/ 814159 w 1439772"/>
                  <a:gd name="connsiteY10" fmla="*/ 0 h 888065"/>
                  <a:gd name="connsiteX11" fmla="*/ 972286 w 1439772"/>
                  <a:gd name="connsiteY11" fmla="*/ 158101 h 888065"/>
                  <a:gd name="connsiteX12" fmla="*/ 1003714 w 1439772"/>
                  <a:gd name="connsiteY12" fmla="*/ 281265 h 888065"/>
                  <a:gd name="connsiteX13" fmla="*/ 1385344 w 1439772"/>
                  <a:gd name="connsiteY13" fmla="*/ 167498 h 888065"/>
                  <a:gd name="connsiteX14" fmla="*/ 1439772 w 1439772"/>
                  <a:gd name="connsiteY14" fmla="*/ 397320 h 888065"/>
                  <a:gd name="connsiteX15" fmla="*/ 1150128 w 1439772"/>
                  <a:gd name="connsiteY15" fmla="*/ 560976 h 888065"/>
                  <a:gd name="connsiteX16" fmla="*/ 848608 w 1439772"/>
                  <a:gd name="connsiteY16" fmla="*/ 760846 h 888065"/>
                  <a:gd name="connsiteX0" fmla="*/ 848608 w 1439772"/>
                  <a:gd name="connsiteY0" fmla="*/ 760846 h 888065"/>
                  <a:gd name="connsiteX1" fmla="*/ 658957 w 1439772"/>
                  <a:gd name="connsiteY1" fmla="*/ 858689 h 888065"/>
                  <a:gd name="connsiteX2" fmla="*/ 260586 w 1439772"/>
                  <a:gd name="connsiteY2" fmla="*/ 888065 h 888065"/>
                  <a:gd name="connsiteX3" fmla="*/ 197708 w 1439772"/>
                  <a:gd name="connsiteY3" fmla="*/ 733368 h 888065"/>
                  <a:gd name="connsiteX4" fmla="*/ 0 w 1439772"/>
                  <a:gd name="connsiteY4" fmla="*/ 422652 h 888065"/>
                  <a:gd name="connsiteX5" fmla="*/ 287844 w 1439772"/>
                  <a:gd name="connsiteY5" fmla="*/ 291998 h 888065"/>
                  <a:gd name="connsiteX6" fmla="*/ 366695 w 1439772"/>
                  <a:gd name="connsiteY6" fmla="*/ 386159 h 888065"/>
                  <a:gd name="connsiteX7" fmla="*/ 471016 w 1439772"/>
                  <a:gd name="connsiteY7" fmla="*/ 335335 h 888065"/>
                  <a:gd name="connsiteX8" fmla="*/ 467731 w 1439772"/>
                  <a:gd name="connsiteY8" fmla="*/ 129645 h 888065"/>
                  <a:gd name="connsiteX9" fmla="*/ 491262 w 1439772"/>
                  <a:gd name="connsiteY9" fmla="*/ 140101 h 888065"/>
                  <a:gd name="connsiteX10" fmla="*/ 814159 w 1439772"/>
                  <a:gd name="connsiteY10" fmla="*/ 0 h 888065"/>
                  <a:gd name="connsiteX11" fmla="*/ 972286 w 1439772"/>
                  <a:gd name="connsiteY11" fmla="*/ 158101 h 888065"/>
                  <a:gd name="connsiteX12" fmla="*/ 1003714 w 1439772"/>
                  <a:gd name="connsiteY12" fmla="*/ 281265 h 888065"/>
                  <a:gd name="connsiteX13" fmla="*/ 1385344 w 1439772"/>
                  <a:gd name="connsiteY13" fmla="*/ 167498 h 888065"/>
                  <a:gd name="connsiteX14" fmla="*/ 1439772 w 1439772"/>
                  <a:gd name="connsiteY14" fmla="*/ 397320 h 888065"/>
                  <a:gd name="connsiteX15" fmla="*/ 1150128 w 1439772"/>
                  <a:gd name="connsiteY15" fmla="*/ 560976 h 888065"/>
                  <a:gd name="connsiteX16" fmla="*/ 848608 w 1439772"/>
                  <a:gd name="connsiteY16" fmla="*/ 760846 h 888065"/>
                  <a:gd name="connsiteX0" fmla="*/ 848608 w 1439772"/>
                  <a:gd name="connsiteY0" fmla="*/ 760846 h 1000473"/>
                  <a:gd name="connsiteX1" fmla="*/ 658957 w 1439772"/>
                  <a:gd name="connsiteY1" fmla="*/ 858689 h 1000473"/>
                  <a:gd name="connsiteX2" fmla="*/ 380856 w 1439772"/>
                  <a:gd name="connsiteY2" fmla="*/ 1000473 h 1000473"/>
                  <a:gd name="connsiteX3" fmla="*/ 197708 w 1439772"/>
                  <a:gd name="connsiteY3" fmla="*/ 733368 h 1000473"/>
                  <a:gd name="connsiteX4" fmla="*/ 0 w 1439772"/>
                  <a:gd name="connsiteY4" fmla="*/ 422652 h 1000473"/>
                  <a:gd name="connsiteX5" fmla="*/ 287844 w 1439772"/>
                  <a:gd name="connsiteY5" fmla="*/ 291998 h 1000473"/>
                  <a:gd name="connsiteX6" fmla="*/ 366695 w 1439772"/>
                  <a:gd name="connsiteY6" fmla="*/ 386159 h 1000473"/>
                  <a:gd name="connsiteX7" fmla="*/ 471016 w 1439772"/>
                  <a:gd name="connsiteY7" fmla="*/ 335335 h 1000473"/>
                  <a:gd name="connsiteX8" fmla="*/ 467731 w 1439772"/>
                  <a:gd name="connsiteY8" fmla="*/ 129645 h 1000473"/>
                  <a:gd name="connsiteX9" fmla="*/ 491262 w 1439772"/>
                  <a:gd name="connsiteY9" fmla="*/ 140101 h 1000473"/>
                  <a:gd name="connsiteX10" fmla="*/ 814159 w 1439772"/>
                  <a:gd name="connsiteY10" fmla="*/ 0 h 1000473"/>
                  <a:gd name="connsiteX11" fmla="*/ 972286 w 1439772"/>
                  <a:gd name="connsiteY11" fmla="*/ 158101 h 1000473"/>
                  <a:gd name="connsiteX12" fmla="*/ 1003714 w 1439772"/>
                  <a:gd name="connsiteY12" fmla="*/ 281265 h 1000473"/>
                  <a:gd name="connsiteX13" fmla="*/ 1385344 w 1439772"/>
                  <a:gd name="connsiteY13" fmla="*/ 167498 h 1000473"/>
                  <a:gd name="connsiteX14" fmla="*/ 1439772 w 1439772"/>
                  <a:gd name="connsiteY14" fmla="*/ 397320 h 1000473"/>
                  <a:gd name="connsiteX15" fmla="*/ 1150128 w 1439772"/>
                  <a:gd name="connsiteY15" fmla="*/ 560976 h 1000473"/>
                  <a:gd name="connsiteX16" fmla="*/ 848608 w 1439772"/>
                  <a:gd name="connsiteY16" fmla="*/ 760846 h 1000473"/>
                  <a:gd name="connsiteX0" fmla="*/ 848608 w 1439772"/>
                  <a:gd name="connsiteY0" fmla="*/ 760846 h 1000473"/>
                  <a:gd name="connsiteX1" fmla="*/ 658957 w 1439772"/>
                  <a:gd name="connsiteY1" fmla="*/ 858689 h 1000473"/>
                  <a:gd name="connsiteX2" fmla="*/ 380856 w 1439772"/>
                  <a:gd name="connsiteY2" fmla="*/ 1000473 h 1000473"/>
                  <a:gd name="connsiteX3" fmla="*/ 197708 w 1439772"/>
                  <a:gd name="connsiteY3" fmla="*/ 733368 h 1000473"/>
                  <a:gd name="connsiteX4" fmla="*/ 0 w 1439772"/>
                  <a:gd name="connsiteY4" fmla="*/ 422652 h 1000473"/>
                  <a:gd name="connsiteX5" fmla="*/ 287844 w 1439772"/>
                  <a:gd name="connsiteY5" fmla="*/ 291998 h 1000473"/>
                  <a:gd name="connsiteX6" fmla="*/ 366695 w 1439772"/>
                  <a:gd name="connsiteY6" fmla="*/ 386159 h 1000473"/>
                  <a:gd name="connsiteX7" fmla="*/ 471016 w 1439772"/>
                  <a:gd name="connsiteY7" fmla="*/ 335335 h 1000473"/>
                  <a:gd name="connsiteX8" fmla="*/ 467731 w 1439772"/>
                  <a:gd name="connsiteY8" fmla="*/ 129645 h 1000473"/>
                  <a:gd name="connsiteX9" fmla="*/ 491262 w 1439772"/>
                  <a:gd name="connsiteY9" fmla="*/ 140101 h 1000473"/>
                  <a:gd name="connsiteX10" fmla="*/ 814159 w 1439772"/>
                  <a:gd name="connsiteY10" fmla="*/ 0 h 1000473"/>
                  <a:gd name="connsiteX11" fmla="*/ 972286 w 1439772"/>
                  <a:gd name="connsiteY11" fmla="*/ 158101 h 1000473"/>
                  <a:gd name="connsiteX12" fmla="*/ 1003714 w 1439772"/>
                  <a:gd name="connsiteY12" fmla="*/ 281265 h 1000473"/>
                  <a:gd name="connsiteX13" fmla="*/ 1385344 w 1439772"/>
                  <a:gd name="connsiteY13" fmla="*/ 167498 h 1000473"/>
                  <a:gd name="connsiteX14" fmla="*/ 1439772 w 1439772"/>
                  <a:gd name="connsiteY14" fmla="*/ 397320 h 1000473"/>
                  <a:gd name="connsiteX15" fmla="*/ 1181503 w 1439772"/>
                  <a:gd name="connsiteY15" fmla="*/ 558362 h 1000473"/>
                  <a:gd name="connsiteX16" fmla="*/ 848608 w 1439772"/>
                  <a:gd name="connsiteY16" fmla="*/ 760846 h 1000473"/>
                  <a:gd name="connsiteX0" fmla="*/ 848608 w 1447616"/>
                  <a:gd name="connsiteY0" fmla="*/ 760846 h 1000473"/>
                  <a:gd name="connsiteX1" fmla="*/ 658957 w 1447616"/>
                  <a:gd name="connsiteY1" fmla="*/ 858689 h 1000473"/>
                  <a:gd name="connsiteX2" fmla="*/ 380856 w 1447616"/>
                  <a:gd name="connsiteY2" fmla="*/ 1000473 h 1000473"/>
                  <a:gd name="connsiteX3" fmla="*/ 197708 w 1447616"/>
                  <a:gd name="connsiteY3" fmla="*/ 733368 h 1000473"/>
                  <a:gd name="connsiteX4" fmla="*/ 0 w 1447616"/>
                  <a:gd name="connsiteY4" fmla="*/ 422652 h 1000473"/>
                  <a:gd name="connsiteX5" fmla="*/ 287844 w 1447616"/>
                  <a:gd name="connsiteY5" fmla="*/ 291998 h 1000473"/>
                  <a:gd name="connsiteX6" fmla="*/ 366695 w 1447616"/>
                  <a:gd name="connsiteY6" fmla="*/ 386159 h 1000473"/>
                  <a:gd name="connsiteX7" fmla="*/ 471016 w 1447616"/>
                  <a:gd name="connsiteY7" fmla="*/ 335335 h 1000473"/>
                  <a:gd name="connsiteX8" fmla="*/ 467731 w 1447616"/>
                  <a:gd name="connsiteY8" fmla="*/ 129645 h 1000473"/>
                  <a:gd name="connsiteX9" fmla="*/ 491262 w 1447616"/>
                  <a:gd name="connsiteY9" fmla="*/ 140101 h 1000473"/>
                  <a:gd name="connsiteX10" fmla="*/ 814159 w 1447616"/>
                  <a:gd name="connsiteY10" fmla="*/ 0 h 1000473"/>
                  <a:gd name="connsiteX11" fmla="*/ 972286 w 1447616"/>
                  <a:gd name="connsiteY11" fmla="*/ 158101 h 1000473"/>
                  <a:gd name="connsiteX12" fmla="*/ 1003714 w 1447616"/>
                  <a:gd name="connsiteY12" fmla="*/ 281265 h 1000473"/>
                  <a:gd name="connsiteX13" fmla="*/ 1385344 w 1447616"/>
                  <a:gd name="connsiteY13" fmla="*/ 167498 h 1000473"/>
                  <a:gd name="connsiteX14" fmla="*/ 1447616 w 1447616"/>
                  <a:gd name="connsiteY14" fmla="*/ 394706 h 1000473"/>
                  <a:gd name="connsiteX15" fmla="*/ 1181503 w 1447616"/>
                  <a:gd name="connsiteY15" fmla="*/ 558362 h 1000473"/>
                  <a:gd name="connsiteX16" fmla="*/ 848608 w 1447616"/>
                  <a:gd name="connsiteY16" fmla="*/ 760846 h 1000473"/>
                  <a:gd name="connsiteX0" fmla="*/ 848608 w 1508227"/>
                  <a:gd name="connsiteY0" fmla="*/ 760846 h 1000473"/>
                  <a:gd name="connsiteX1" fmla="*/ 658957 w 1508227"/>
                  <a:gd name="connsiteY1" fmla="*/ 858689 h 1000473"/>
                  <a:gd name="connsiteX2" fmla="*/ 380856 w 1508227"/>
                  <a:gd name="connsiteY2" fmla="*/ 1000473 h 1000473"/>
                  <a:gd name="connsiteX3" fmla="*/ 197708 w 1508227"/>
                  <a:gd name="connsiteY3" fmla="*/ 733368 h 1000473"/>
                  <a:gd name="connsiteX4" fmla="*/ 0 w 1508227"/>
                  <a:gd name="connsiteY4" fmla="*/ 422652 h 1000473"/>
                  <a:gd name="connsiteX5" fmla="*/ 287844 w 1508227"/>
                  <a:gd name="connsiteY5" fmla="*/ 291998 h 1000473"/>
                  <a:gd name="connsiteX6" fmla="*/ 366695 w 1508227"/>
                  <a:gd name="connsiteY6" fmla="*/ 386159 h 1000473"/>
                  <a:gd name="connsiteX7" fmla="*/ 471016 w 1508227"/>
                  <a:gd name="connsiteY7" fmla="*/ 335335 h 1000473"/>
                  <a:gd name="connsiteX8" fmla="*/ 467731 w 1508227"/>
                  <a:gd name="connsiteY8" fmla="*/ 129645 h 1000473"/>
                  <a:gd name="connsiteX9" fmla="*/ 491262 w 1508227"/>
                  <a:gd name="connsiteY9" fmla="*/ 140101 h 1000473"/>
                  <a:gd name="connsiteX10" fmla="*/ 814159 w 1508227"/>
                  <a:gd name="connsiteY10" fmla="*/ 0 h 1000473"/>
                  <a:gd name="connsiteX11" fmla="*/ 972286 w 1508227"/>
                  <a:gd name="connsiteY11" fmla="*/ 158101 h 1000473"/>
                  <a:gd name="connsiteX12" fmla="*/ 1003714 w 1508227"/>
                  <a:gd name="connsiteY12" fmla="*/ 281265 h 1000473"/>
                  <a:gd name="connsiteX13" fmla="*/ 1508227 w 1508227"/>
                  <a:gd name="connsiteY13" fmla="*/ 191025 h 1000473"/>
                  <a:gd name="connsiteX14" fmla="*/ 1447616 w 1508227"/>
                  <a:gd name="connsiteY14" fmla="*/ 394706 h 1000473"/>
                  <a:gd name="connsiteX15" fmla="*/ 1181503 w 1508227"/>
                  <a:gd name="connsiteY15" fmla="*/ 558362 h 1000473"/>
                  <a:gd name="connsiteX16" fmla="*/ 848608 w 1508227"/>
                  <a:gd name="connsiteY16" fmla="*/ 760846 h 1000473"/>
                  <a:gd name="connsiteX0" fmla="*/ 848608 w 1447616"/>
                  <a:gd name="connsiteY0" fmla="*/ 760846 h 1000473"/>
                  <a:gd name="connsiteX1" fmla="*/ 658957 w 1447616"/>
                  <a:gd name="connsiteY1" fmla="*/ 858689 h 1000473"/>
                  <a:gd name="connsiteX2" fmla="*/ 380856 w 1447616"/>
                  <a:gd name="connsiteY2" fmla="*/ 1000473 h 1000473"/>
                  <a:gd name="connsiteX3" fmla="*/ 197708 w 1447616"/>
                  <a:gd name="connsiteY3" fmla="*/ 733368 h 1000473"/>
                  <a:gd name="connsiteX4" fmla="*/ 0 w 1447616"/>
                  <a:gd name="connsiteY4" fmla="*/ 422652 h 1000473"/>
                  <a:gd name="connsiteX5" fmla="*/ 287844 w 1447616"/>
                  <a:gd name="connsiteY5" fmla="*/ 291998 h 1000473"/>
                  <a:gd name="connsiteX6" fmla="*/ 366695 w 1447616"/>
                  <a:gd name="connsiteY6" fmla="*/ 386159 h 1000473"/>
                  <a:gd name="connsiteX7" fmla="*/ 471016 w 1447616"/>
                  <a:gd name="connsiteY7" fmla="*/ 335335 h 1000473"/>
                  <a:gd name="connsiteX8" fmla="*/ 467731 w 1447616"/>
                  <a:gd name="connsiteY8" fmla="*/ 129645 h 1000473"/>
                  <a:gd name="connsiteX9" fmla="*/ 491262 w 1447616"/>
                  <a:gd name="connsiteY9" fmla="*/ 140101 h 1000473"/>
                  <a:gd name="connsiteX10" fmla="*/ 814159 w 1447616"/>
                  <a:gd name="connsiteY10" fmla="*/ 0 h 1000473"/>
                  <a:gd name="connsiteX11" fmla="*/ 972286 w 1447616"/>
                  <a:gd name="connsiteY11" fmla="*/ 158101 h 1000473"/>
                  <a:gd name="connsiteX12" fmla="*/ 1003714 w 1447616"/>
                  <a:gd name="connsiteY12" fmla="*/ 281265 h 1000473"/>
                  <a:gd name="connsiteX13" fmla="*/ 1442864 w 1447616"/>
                  <a:gd name="connsiteY13" fmla="*/ 251150 h 1000473"/>
                  <a:gd name="connsiteX14" fmla="*/ 1447616 w 1447616"/>
                  <a:gd name="connsiteY14" fmla="*/ 394706 h 1000473"/>
                  <a:gd name="connsiteX15" fmla="*/ 1181503 w 1447616"/>
                  <a:gd name="connsiteY15" fmla="*/ 558362 h 1000473"/>
                  <a:gd name="connsiteX16" fmla="*/ 848608 w 1447616"/>
                  <a:gd name="connsiteY16" fmla="*/ 760846 h 1000473"/>
                  <a:gd name="connsiteX0" fmla="*/ 848608 w 1447616"/>
                  <a:gd name="connsiteY0" fmla="*/ 760846 h 1000473"/>
                  <a:gd name="connsiteX1" fmla="*/ 658957 w 1447616"/>
                  <a:gd name="connsiteY1" fmla="*/ 858689 h 1000473"/>
                  <a:gd name="connsiteX2" fmla="*/ 380856 w 1447616"/>
                  <a:gd name="connsiteY2" fmla="*/ 1000473 h 1000473"/>
                  <a:gd name="connsiteX3" fmla="*/ 197708 w 1447616"/>
                  <a:gd name="connsiteY3" fmla="*/ 733368 h 1000473"/>
                  <a:gd name="connsiteX4" fmla="*/ 0 w 1447616"/>
                  <a:gd name="connsiteY4" fmla="*/ 422652 h 1000473"/>
                  <a:gd name="connsiteX5" fmla="*/ 287844 w 1447616"/>
                  <a:gd name="connsiteY5" fmla="*/ 291998 h 1000473"/>
                  <a:gd name="connsiteX6" fmla="*/ 366695 w 1447616"/>
                  <a:gd name="connsiteY6" fmla="*/ 386159 h 1000473"/>
                  <a:gd name="connsiteX7" fmla="*/ 471016 w 1447616"/>
                  <a:gd name="connsiteY7" fmla="*/ 335335 h 1000473"/>
                  <a:gd name="connsiteX8" fmla="*/ 467731 w 1447616"/>
                  <a:gd name="connsiteY8" fmla="*/ 129645 h 1000473"/>
                  <a:gd name="connsiteX9" fmla="*/ 491262 w 1447616"/>
                  <a:gd name="connsiteY9" fmla="*/ 140101 h 1000473"/>
                  <a:gd name="connsiteX10" fmla="*/ 814159 w 1447616"/>
                  <a:gd name="connsiteY10" fmla="*/ 0 h 1000473"/>
                  <a:gd name="connsiteX11" fmla="*/ 972286 w 1447616"/>
                  <a:gd name="connsiteY11" fmla="*/ 158101 h 1000473"/>
                  <a:gd name="connsiteX12" fmla="*/ 1003714 w 1447616"/>
                  <a:gd name="connsiteY12" fmla="*/ 281265 h 1000473"/>
                  <a:gd name="connsiteX13" fmla="*/ 1233794 w 1447616"/>
                  <a:gd name="connsiteY13" fmla="*/ 265579 h 1000473"/>
                  <a:gd name="connsiteX14" fmla="*/ 1442864 w 1447616"/>
                  <a:gd name="connsiteY14" fmla="*/ 251150 h 1000473"/>
                  <a:gd name="connsiteX15" fmla="*/ 1447616 w 1447616"/>
                  <a:gd name="connsiteY15" fmla="*/ 394706 h 1000473"/>
                  <a:gd name="connsiteX16" fmla="*/ 1181503 w 1447616"/>
                  <a:gd name="connsiteY16" fmla="*/ 558362 h 1000473"/>
                  <a:gd name="connsiteX17" fmla="*/ 848608 w 1447616"/>
                  <a:gd name="connsiteY17" fmla="*/ 760846 h 1000473"/>
                  <a:gd name="connsiteX0" fmla="*/ 848608 w 1447616"/>
                  <a:gd name="connsiteY0" fmla="*/ 760846 h 1000473"/>
                  <a:gd name="connsiteX1" fmla="*/ 658957 w 1447616"/>
                  <a:gd name="connsiteY1" fmla="*/ 858689 h 1000473"/>
                  <a:gd name="connsiteX2" fmla="*/ 380856 w 1447616"/>
                  <a:gd name="connsiteY2" fmla="*/ 1000473 h 1000473"/>
                  <a:gd name="connsiteX3" fmla="*/ 197708 w 1447616"/>
                  <a:gd name="connsiteY3" fmla="*/ 733368 h 1000473"/>
                  <a:gd name="connsiteX4" fmla="*/ 0 w 1447616"/>
                  <a:gd name="connsiteY4" fmla="*/ 422652 h 1000473"/>
                  <a:gd name="connsiteX5" fmla="*/ 287844 w 1447616"/>
                  <a:gd name="connsiteY5" fmla="*/ 291998 h 1000473"/>
                  <a:gd name="connsiteX6" fmla="*/ 366695 w 1447616"/>
                  <a:gd name="connsiteY6" fmla="*/ 386159 h 1000473"/>
                  <a:gd name="connsiteX7" fmla="*/ 471016 w 1447616"/>
                  <a:gd name="connsiteY7" fmla="*/ 335335 h 1000473"/>
                  <a:gd name="connsiteX8" fmla="*/ 467731 w 1447616"/>
                  <a:gd name="connsiteY8" fmla="*/ 129645 h 1000473"/>
                  <a:gd name="connsiteX9" fmla="*/ 491262 w 1447616"/>
                  <a:gd name="connsiteY9" fmla="*/ 140101 h 1000473"/>
                  <a:gd name="connsiteX10" fmla="*/ 814159 w 1447616"/>
                  <a:gd name="connsiteY10" fmla="*/ 0 h 1000473"/>
                  <a:gd name="connsiteX11" fmla="*/ 972286 w 1447616"/>
                  <a:gd name="connsiteY11" fmla="*/ 158101 h 1000473"/>
                  <a:gd name="connsiteX12" fmla="*/ 1003714 w 1447616"/>
                  <a:gd name="connsiteY12" fmla="*/ 281265 h 1000473"/>
                  <a:gd name="connsiteX13" fmla="*/ 1313021 w 1447616"/>
                  <a:gd name="connsiteY13" fmla="*/ 124090 h 1000473"/>
                  <a:gd name="connsiteX14" fmla="*/ 1442864 w 1447616"/>
                  <a:gd name="connsiteY14" fmla="*/ 251150 h 1000473"/>
                  <a:gd name="connsiteX15" fmla="*/ 1447616 w 1447616"/>
                  <a:gd name="connsiteY15" fmla="*/ 394706 h 1000473"/>
                  <a:gd name="connsiteX16" fmla="*/ 1181503 w 1447616"/>
                  <a:gd name="connsiteY16" fmla="*/ 558362 h 1000473"/>
                  <a:gd name="connsiteX17" fmla="*/ 848608 w 1447616"/>
                  <a:gd name="connsiteY17" fmla="*/ 760846 h 1000473"/>
                  <a:gd name="connsiteX0" fmla="*/ 848608 w 1447616"/>
                  <a:gd name="connsiteY0" fmla="*/ 760846 h 1000473"/>
                  <a:gd name="connsiteX1" fmla="*/ 658957 w 1447616"/>
                  <a:gd name="connsiteY1" fmla="*/ 858689 h 1000473"/>
                  <a:gd name="connsiteX2" fmla="*/ 380856 w 1447616"/>
                  <a:gd name="connsiteY2" fmla="*/ 1000473 h 1000473"/>
                  <a:gd name="connsiteX3" fmla="*/ 197708 w 1447616"/>
                  <a:gd name="connsiteY3" fmla="*/ 733368 h 1000473"/>
                  <a:gd name="connsiteX4" fmla="*/ 0 w 1447616"/>
                  <a:gd name="connsiteY4" fmla="*/ 422652 h 1000473"/>
                  <a:gd name="connsiteX5" fmla="*/ 287844 w 1447616"/>
                  <a:gd name="connsiteY5" fmla="*/ 291998 h 1000473"/>
                  <a:gd name="connsiteX6" fmla="*/ 366695 w 1447616"/>
                  <a:gd name="connsiteY6" fmla="*/ 386159 h 1000473"/>
                  <a:gd name="connsiteX7" fmla="*/ 471016 w 1447616"/>
                  <a:gd name="connsiteY7" fmla="*/ 335335 h 1000473"/>
                  <a:gd name="connsiteX8" fmla="*/ 467731 w 1447616"/>
                  <a:gd name="connsiteY8" fmla="*/ 129645 h 1000473"/>
                  <a:gd name="connsiteX9" fmla="*/ 491262 w 1447616"/>
                  <a:gd name="connsiteY9" fmla="*/ 140101 h 1000473"/>
                  <a:gd name="connsiteX10" fmla="*/ 814159 w 1447616"/>
                  <a:gd name="connsiteY10" fmla="*/ 0 h 1000473"/>
                  <a:gd name="connsiteX11" fmla="*/ 972286 w 1447616"/>
                  <a:gd name="connsiteY11" fmla="*/ 158101 h 1000473"/>
                  <a:gd name="connsiteX12" fmla="*/ 974955 w 1447616"/>
                  <a:gd name="connsiteY12" fmla="*/ 291722 h 1000473"/>
                  <a:gd name="connsiteX13" fmla="*/ 1313021 w 1447616"/>
                  <a:gd name="connsiteY13" fmla="*/ 124090 h 1000473"/>
                  <a:gd name="connsiteX14" fmla="*/ 1442864 w 1447616"/>
                  <a:gd name="connsiteY14" fmla="*/ 251150 h 1000473"/>
                  <a:gd name="connsiteX15" fmla="*/ 1447616 w 1447616"/>
                  <a:gd name="connsiteY15" fmla="*/ 394706 h 1000473"/>
                  <a:gd name="connsiteX16" fmla="*/ 1181503 w 1447616"/>
                  <a:gd name="connsiteY16" fmla="*/ 558362 h 1000473"/>
                  <a:gd name="connsiteX17" fmla="*/ 848608 w 1447616"/>
                  <a:gd name="connsiteY17" fmla="*/ 760846 h 1000473"/>
                  <a:gd name="connsiteX0" fmla="*/ 848608 w 1447616"/>
                  <a:gd name="connsiteY0" fmla="*/ 760846 h 1000473"/>
                  <a:gd name="connsiteX1" fmla="*/ 658957 w 1447616"/>
                  <a:gd name="connsiteY1" fmla="*/ 858689 h 1000473"/>
                  <a:gd name="connsiteX2" fmla="*/ 380856 w 1447616"/>
                  <a:gd name="connsiteY2" fmla="*/ 1000473 h 1000473"/>
                  <a:gd name="connsiteX3" fmla="*/ 197708 w 1447616"/>
                  <a:gd name="connsiteY3" fmla="*/ 733368 h 1000473"/>
                  <a:gd name="connsiteX4" fmla="*/ 0 w 1447616"/>
                  <a:gd name="connsiteY4" fmla="*/ 422652 h 1000473"/>
                  <a:gd name="connsiteX5" fmla="*/ 287844 w 1447616"/>
                  <a:gd name="connsiteY5" fmla="*/ 291998 h 1000473"/>
                  <a:gd name="connsiteX6" fmla="*/ 366695 w 1447616"/>
                  <a:gd name="connsiteY6" fmla="*/ 386159 h 1000473"/>
                  <a:gd name="connsiteX7" fmla="*/ 471016 w 1447616"/>
                  <a:gd name="connsiteY7" fmla="*/ 335335 h 1000473"/>
                  <a:gd name="connsiteX8" fmla="*/ 467731 w 1447616"/>
                  <a:gd name="connsiteY8" fmla="*/ 129645 h 1000473"/>
                  <a:gd name="connsiteX9" fmla="*/ 491262 w 1447616"/>
                  <a:gd name="connsiteY9" fmla="*/ 140101 h 1000473"/>
                  <a:gd name="connsiteX10" fmla="*/ 814159 w 1447616"/>
                  <a:gd name="connsiteY10" fmla="*/ 0 h 1000473"/>
                  <a:gd name="connsiteX11" fmla="*/ 972286 w 1447616"/>
                  <a:gd name="connsiteY11" fmla="*/ 158101 h 1000473"/>
                  <a:gd name="connsiteX12" fmla="*/ 974955 w 1447616"/>
                  <a:gd name="connsiteY12" fmla="*/ 291722 h 1000473"/>
                  <a:gd name="connsiteX13" fmla="*/ 1313021 w 1447616"/>
                  <a:gd name="connsiteY13" fmla="*/ 124090 h 1000473"/>
                  <a:gd name="connsiteX14" fmla="*/ 1442864 w 1447616"/>
                  <a:gd name="connsiteY14" fmla="*/ 251150 h 1000473"/>
                  <a:gd name="connsiteX15" fmla="*/ 1447616 w 1447616"/>
                  <a:gd name="connsiteY15" fmla="*/ 394706 h 1000473"/>
                  <a:gd name="connsiteX16" fmla="*/ 848608 w 1447616"/>
                  <a:gd name="connsiteY16" fmla="*/ 760846 h 1000473"/>
                  <a:gd name="connsiteX0" fmla="*/ 1447616 w 1447616"/>
                  <a:gd name="connsiteY0" fmla="*/ 394706 h 1000473"/>
                  <a:gd name="connsiteX1" fmla="*/ 658957 w 1447616"/>
                  <a:gd name="connsiteY1" fmla="*/ 858689 h 1000473"/>
                  <a:gd name="connsiteX2" fmla="*/ 380856 w 1447616"/>
                  <a:gd name="connsiteY2" fmla="*/ 1000473 h 1000473"/>
                  <a:gd name="connsiteX3" fmla="*/ 197708 w 1447616"/>
                  <a:gd name="connsiteY3" fmla="*/ 733368 h 1000473"/>
                  <a:gd name="connsiteX4" fmla="*/ 0 w 1447616"/>
                  <a:gd name="connsiteY4" fmla="*/ 422652 h 1000473"/>
                  <a:gd name="connsiteX5" fmla="*/ 287844 w 1447616"/>
                  <a:gd name="connsiteY5" fmla="*/ 291998 h 1000473"/>
                  <a:gd name="connsiteX6" fmla="*/ 366695 w 1447616"/>
                  <a:gd name="connsiteY6" fmla="*/ 386159 h 1000473"/>
                  <a:gd name="connsiteX7" fmla="*/ 471016 w 1447616"/>
                  <a:gd name="connsiteY7" fmla="*/ 335335 h 1000473"/>
                  <a:gd name="connsiteX8" fmla="*/ 467731 w 1447616"/>
                  <a:gd name="connsiteY8" fmla="*/ 129645 h 1000473"/>
                  <a:gd name="connsiteX9" fmla="*/ 491262 w 1447616"/>
                  <a:gd name="connsiteY9" fmla="*/ 140101 h 1000473"/>
                  <a:gd name="connsiteX10" fmla="*/ 814159 w 1447616"/>
                  <a:gd name="connsiteY10" fmla="*/ 0 h 1000473"/>
                  <a:gd name="connsiteX11" fmla="*/ 972286 w 1447616"/>
                  <a:gd name="connsiteY11" fmla="*/ 158101 h 1000473"/>
                  <a:gd name="connsiteX12" fmla="*/ 974955 w 1447616"/>
                  <a:gd name="connsiteY12" fmla="*/ 291722 h 1000473"/>
                  <a:gd name="connsiteX13" fmla="*/ 1313021 w 1447616"/>
                  <a:gd name="connsiteY13" fmla="*/ 124090 h 1000473"/>
                  <a:gd name="connsiteX14" fmla="*/ 1442864 w 1447616"/>
                  <a:gd name="connsiteY14" fmla="*/ 251150 h 1000473"/>
                  <a:gd name="connsiteX15" fmla="*/ 1447616 w 1447616"/>
                  <a:gd name="connsiteY15" fmla="*/ 394706 h 1000473"/>
                  <a:gd name="connsiteX0" fmla="*/ 1447616 w 1447616"/>
                  <a:gd name="connsiteY0" fmla="*/ 394706 h 1000473"/>
                  <a:gd name="connsiteX1" fmla="*/ 380856 w 1447616"/>
                  <a:gd name="connsiteY1" fmla="*/ 1000473 h 1000473"/>
                  <a:gd name="connsiteX2" fmla="*/ 197708 w 1447616"/>
                  <a:gd name="connsiteY2" fmla="*/ 733368 h 1000473"/>
                  <a:gd name="connsiteX3" fmla="*/ 0 w 1447616"/>
                  <a:gd name="connsiteY3" fmla="*/ 422652 h 1000473"/>
                  <a:gd name="connsiteX4" fmla="*/ 287844 w 1447616"/>
                  <a:gd name="connsiteY4" fmla="*/ 291998 h 1000473"/>
                  <a:gd name="connsiteX5" fmla="*/ 366695 w 1447616"/>
                  <a:gd name="connsiteY5" fmla="*/ 386159 h 1000473"/>
                  <a:gd name="connsiteX6" fmla="*/ 471016 w 1447616"/>
                  <a:gd name="connsiteY6" fmla="*/ 335335 h 1000473"/>
                  <a:gd name="connsiteX7" fmla="*/ 467731 w 1447616"/>
                  <a:gd name="connsiteY7" fmla="*/ 129645 h 1000473"/>
                  <a:gd name="connsiteX8" fmla="*/ 491262 w 1447616"/>
                  <a:gd name="connsiteY8" fmla="*/ 140101 h 1000473"/>
                  <a:gd name="connsiteX9" fmla="*/ 814159 w 1447616"/>
                  <a:gd name="connsiteY9" fmla="*/ 0 h 1000473"/>
                  <a:gd name="connsiteX10" fmla="*/ 972286 w 1447616"/>
                  <a:gd name="connsiteY10" fmla="*/ 158101 h 1000473"/>
                  <a:gd name="connsiteX11" fmla="*/ 974955 w 1447616"/>
                  <a:gd name="connsiteY11" fmla="*/ 291722 h 1000473"/>
                  <a:gd name="connsiteX12" fmla="*/ 1313021 w 1447616"/>
                  <a:gd name="connsiteY12" fmla="*/ 124090 h 1000473"/>
                  <a:gd name="connsiteX13" fmla="*/ 1442864 w 1447616"/>
                  <a:gd name="connsiteY13" fmla="*/ 251150 h 1000473"/>
                  <a:gd name="connsiteX14" fmla="*/ 1447616 w 1447616"/>
                  <a:gd name="connsiteY14" fmla="*/ 394706 h 1000473"/>
                  <a:gd name="connsiteX0" fmla="*/ 1447616 w 1447616"/>
                  <a:gd name="connsiteY0" fmla="*/ 394706 h 1000473"/>
                  <a:gd name="connsiteX1" fmla="*/ 380856 w 1447616"/>
                  <a:gd name="connsiteY1" fmla="*/ 1000473 h 1000473"/>
                  <a:gd name="connsiteX2" fmla="*/ 197708 w 1447616"/>
                  <a:gd name="connsiteY2" fmla="*/ 733368 h 1000473"/>
                  <a:gd name="connsiteX3" fmla="*/ 0 w 1447616"/>
                  <a:gd name="connsiteY3" fmla="*/ 422652 h 1000473"/>
                  <a:gd name="connsiteX4" fmla="*/ 155935 w 1447616"/>
                  <a:gd name="connsiteY4" fmla="*/ 351246 h 1000473"/>
                  <a:gd name="connsiteX5" fmla="*/ 366695 w 1447616"/>
                  <a:gd name="connsiteY5" fmla="*/ 386159 h 1000473"/>
                  <a:gd name="connsiteX6" fmla="*/ 471016 w 1447616"/>
                  <a:gd name="connsiteY6" fmla="*/ 335335 h 1000473"/>
                  <a:gd name="connsiteX7" fmla="*/ 467731 w 1447616"/>
                  <a:gd name="connsiteY7" fmla="*/ 129645 h 1000473"/>
                  <a:gd name="connsiteX8" fmla="*/ 491262 w 1447616"/>
                  <a:gd name="connsiteY8" fmla="*/ 140101 h 1000473"/>
                  <a:gd name="connsiteX9" fmla="*/ 814159 w 1447616"/>
                  <a:gd name="connsiteY9" fmla="*/ 0 h 1000473"/>
                  <a:gd name="connsiteX10" fmla="*/ 972286 w 1447616"/>
                  <a:gd name="connsiteY10" fmla="*/ 158101 h 1000473"/>
                  <a:gd name="connsiteX11" fmla="*/ 974955 w 1447616"/>
                  <a:gd name="connsiteY11" fmla="*/ 291722 h 1000473"/>
                  <a:gd name="connsiteX12" fmla="*/ 1313021 w 1447616"/>
                  <a:gd name="connsiteY12" fmla="*/ 124090 h 1000473"/>
                  <a:gd name="connsiteX13" fmla="*/ 1442864 w 1447616"/>
                  <a:gd name="connsiteY13" fmla="*/ 251150 h 1000473"/>
                  <a:gd name="connsiteX14" fmla="*/ 1447616 w 1447616"/>
                  <a:gd name="connsiteY14" fmla="*/ 394706 h 1000473"/>
                  <a:gd name="connsiteX0" fmla="*/ 1447616 w 1447616"/>
                  <a:gd name="connsiteY0" fmla="*/ 394706 h 1000473"/>
                  <a:gd name="connsiteX1" fmla="*/ 380856 w 1447616"/>
                  <a:gd name="connsiteY1" fmla="*/ 1000473 h 1000473"/>
                  <a:gd name="connsiteX2" fmla="*/ 197708 w 1447616"/>
                  <a:gd name="connsiteY2" fmla="*/ 733368 h 1000473"/>
                  <a:gd name="connsiteX3" fmla="*/ 0 w 1447616"/>
                  <a:gd name="connsiteY3" fmla="*/ 422652 h 1000473"/>
                  <a:gd name="connsiteX4" fmla="*/ 155935 w 1447616"/>
                  <a:gd name="connsiteY4" fmla="*/ 351246 h 1000473"/>
                  <a:gd name="connsiteX5" fmla="*/ 115257 w 1447616"/>
                  <a:gd name="connsiteY5" fmla="*/ 287123 h 1000473"/>
                  <a:gd name="connsiteX6" fmla="*/ 471016 w 1447616"/>
                  <a:gd name="connsiteY6" fmla="*/ 335335 h 1000473"/>
                  <a:gd name="connsiteX7" fmla="*/ 467731 w 1447616"/>
                  <a:gd name="connsiteY7" fmla="*/ 129645 h 1000473"/>
                  <a:gd name="connsiteX8" fmla="*/ 491262 w 1447616"/>
                  <a:gd name="connsiteY8" fmla="*/ 140101 h 1000473"/>
                  <a:gd name="connsiteX9" fmla="*/ 814159 w 1447616"/>
                  <a:gd name="connsiteY9" fmla="*/ 0 h 1000473"/>
                  <a:gd name="connsiteX10" fmla="*/ 972286 w 1447616"/>
                  <a:gd name="connsiteY10" fmla="*/ 158101 h 1000473"/>
                  <a:gd name="connsiteX11" fmla="*/ 974955 w 1447616"/>
                  <a:gd name="connsiteY11" fmla="*/ 291722 h 1000473"/>
                  <a:gd name="connsiteX12" fmla="*/ 1313021 w 1447616"/>
                  <a:gd name="connsiteY12" fmla="*/ 124090 h 1000473"/>
                  <a:gd name="connsiteX13" fmla="*/ 1442864 w 1447616"/>
                  <a:gd name="connsiteY13" fmla="*/ 251150 h 1000473"/>
                  <a:gd name="connsiteX14" fmla="*/ 1447616 w 1447616"/>
                  <a:gd name="connsiteY14" fmla="*/ 394706 h 1000473"/>
                  <a:gd name="connsiteX0" fmla="*/ 1447616 w 1447616"/>
                  <a:gd name="connsiteY0" fmla="*/ 394706 h 1000473"/>
                  <a:gd name="connsiteX1" fmla="*/ 380856 w 1447616"/>
                  <a:gd name="connsiteY1" fmla="*/ 1000473 h 1000473"/>
                  <a:gd name="connsiteX2" fmla="*/ 197708 w 1447616"/>
                  <a:gd name="connsiteY2" fmla="*/ 733368 h 1000473"/>
                  <a:gd name="connsiteX3" fmla="*/ 0 w 1447616"/>
                  <a:gd name="connsiteY3" fmla="*/ 422652 h 1000473"/>
                  <a:gd name="connsiteX4" fmla="*/ 155935 w 1447616"/>
                  <a:gd name="connsiteY4" fmla="*/ 351246 h 1000473"/>
                  <a:gd name="connsiteX5" fmla="*/ 115257 w 1447616"/>
                  <a:gd name="connsiteY5" fmla="*/ 287123 h 1000473"/>
                  <a:gd name="connsiteX6" fmla="*/ 120527 w 1447616"/>
                  <a:gd name="connsiteY6" fmla="*/ 38229 h 1000473"/>
                  <a:gd name="connsiteX7" fmla="*/ 467731 w 1447616"/>
                  <a:gd name="connsiteY7" fmla="*/ 129645 h 1000473"/>
                  <a:gd name="connsiteX8" fmla="*/ 491262 w 1447616"/>
                  <a:gd name="connsiteY8" fmla="*/ 140101 h 1000473"/>
                  <a:gd name="connsiteX9" fmla="*/ 814159 w 1447616"/>
                  <a:gd name="connsiteY9" fmla="*/ 0 h 1000473"/>
                  <a:gd name="connsiteX10" fmla="*/ 972286 w 1447616"/>
                  <a:gd name="connsiteY10" fmla="*/ 158101 h 1000473"/>
                  <a:gd name="connsiteX11" fmla="*/ 974955 w 1447616"/>
                  <a:gd name="connsiteY11" fmla="*/ 291722 h 1000473"/>
                  <a:gd name="connsiteX12" fmla="*/ 1313021 w 1447616"/>
                  <a:gd name="connsiteY12" fmla="*/ 124090 h 1000473"/>
                  <a:gd name="connsiteX13" fmla="*/ 1442864 w 1447616"/>
                  <a:gd name="connsiteY13" fmla="*/ 251150 h 1000473"/>
                  <a:gd name="connsiteX14" fmla="*/ 1447616 w 1447616"/>
                  <a:gd name="connsiteY14" fmla="*/ 394706 h 1000473"/>
                  <a:gd name="connsiteX0" fmla="*/ 1447616 w 1447616"/>
                  <a:gd name="connsiteY0" fmla="*/ 425042 h 1030809"/>
                  <a:gd name="connsiteX1" fmla="*/ 380856 w 1447616"/>
                  <a:gd name="connsiteY1" fmla="*/ 1030809 h 1030809"/>
                  <a:gd name="connsiteX2" fmla="*/ 197708 w 1447616"/>
                  <a:gd name="connsiteY2" fmla="*/ 763704 h 1030809"/>
                  <a:gd name="connsiteX3" fmla="*/ 0 w 1447616"/>
                  <a:gd name="connsiteY3" fmla="*/ 452988 h 1030809"/>
                  <a:gd name="connsiteX4" fmla="*/ 155935 w 1447616"/>
                  <a:gd name="connsiteY4" fmla="*/ 381582 h 1030809"/>
                  <a:gd name="connsiteX5" fmla="*/ 115257 w 1447616"/>
                  <a:gd name="connsiteY5" fmla="*/ 317459 h 1030809"/>
                  <a:gd name="connsiteX6" fmla="*/ 120527 w 1447616"/>
                  <a:gd name="connsiteY6" fmla="*/ 68565 h 1030809"/>
                  <a:gd name="connsiteX7" fmla="*/ 303916 w 1447616"/>
                  <a:gd name="connsiteY7" fmla="*/ 0 h 1030809"/>
                  <a:gd name="connsiteX8" fmla="*/ 491262 w 1447616"/>
                  <a:gd name="connsiteY8" fmla="*/ 170437 h 1030809"/>
                  <a:gd name="connsiteX9" fmla="*/ 814159 w 1447616"/>
                  <a:gd name="connsiteY9" fmla="*/ 30336 h 1030809"/>
                  <a:gd name="connsiteX10" fmla="*/ 972286 w 1447616"/>
                  <a:gd name="connsiteY10" fmla="*/ 188437 h 1030809"/>
                  <a:gd name="connsiteX11" fmla="*/ 974955 w 1447616"/>
                  <a:gd name="connsiteY11" fmla="*/ 322058 h 1030809"/>
                  <a:gd name="connsiteX12" fmla="*/ 1313021 w 1447616"/>
                  <a:gd name="connsiteY12" fmla="*/ 154426 h 1030809"/>
                  <a:gd name="connsiteX13" fmla="*/ 1442864 w 1447616"/>
                  <a:gd name="connsiteY13" fmla="*/ 281486 h 1030809"/>
                  <a:gd name="connsiteX14" fmla="*/ 1447616 w 1447616"/>
                  <a:gd name="connsiteY14" fmla="*/ 425042 h 1030809"/>
                  <a:gd name="connsiteX0" fmla="*/ 1447616 w 1447616"/>
                  <a:gd name="connsiteY0" fmla="*/ 467912 h 1073679"/>
                  <a:gd name="connsiteX1" fmla="*/ 380856 w 1447616"/>
                  <a:gd name="connsiteY1" fmla="*/ 1073679 h 1073679"/>
                  <a:gd name="connsiteX2" fmla="*/ 197708 w 1447616"/>
                  <a:gd name="connsiteY2" fmla="*/ 806574 h 1073679"/>
                  <a:gd name="connsiteX3" fmla="*/ 0 w 1447616"/>
                  <a:gd name="connsiteY3" fmla="*/ 495858 h 1073679"/>
                  <a:gd name="connsiteX4" fmla="*/ 155935 w 1447616"/>
                  <a:gd name="connsiteY4" fmla="*/ 424452 h 1073679"/>
                  <a:gd name="connsiteX5" fmla="*/ 115257 w 1447616"/>
                  <a:gd name="connsiteY5" fmla="*/ 360329 h 1073679"/>
                  <a:gd name="connsiteX6" fmla="*/ 120527 w 1447616"/>
                  <a:gd name="connsiteY6" fmla="*/ 111435 h 1073679"/>
                  <a:gd name="connsiteX7" fmla="*/ 303916 w 1447616"/>
                  <a:gd name="connsiteY7" fmla="*/ 42870 h 1073679"/>
                  <a:gd name="connsiteX8" fmla="*/ 396021 w 1447616"/>
                  <a:gd name="connsiteY8" fmla="*/ 0 h 1073679"/>
                  <a:gd name="connsiteX9" fmla="*/ 814159 w 1447616"/>
                  <a:gd name="connsiteY9" fmla="*/ 73206 h 1073679"/>
                  <a:gd name="connsiteX10" fmla="*/ 972286 w 1447616"/>
                  <a:gd name="connsiteY10" fmla="*/ 231307 h 1073679"/>
                  <a:gd name="connsiteX11" fmla="*/ 974955 w 1447616"/>
                  <a:gd name="connsiteY11" fmla="*/ 364928 h 1073679"/>
                  <a:gd name="connsiteX12" fmla="*/ 1313021 w 1447616"/>
                  <a:gd name="connsiteY12" fmla="*/ 197296 h 1073679"/>
                  <a:gd name="connsiteX13" fmla="*/ 1442864 w 1447616"/>
                  <a:gd name="connsiteY13" fmla="*/ 324356 h 1073679"/>
                  <a:gd name="connsiteX14" fmla="*/ 1447616 w 1447616"/>
                  <a:gd name="connsiteY14" fmla="*/ 467912 h 1073679"/>
                  <a:gd name="connsiteX0" fmla="*/ 1447616 w 1447616"/>
                  <a:gd name="connsiteY0" fmla="*/ 634677 h 1240444"/>
                  <a:gd name="connsiteX1" fmla="*/ 380856 w 1447616"/>
                  <a:gd name="connsiteY1" fmla="*/ 1240444 h 1240444"/>
                  <a:gd name="connsiteX2" fmla="*/ 197708 w 1447616"/>
                  <a:gd name="connsiteY2" fmla="*/ 973339 h 1240444"/>
                  <a:gd name="connsiteX3" fmla="*/ 0 w 1447616"/>
                  <a:gd name="connsiteY3" fmla="*/ 662623 h 1240444"/>
                  <a:gd name="connsiteX4" fmla="*/ 155935 w 1447616"/>
                  <a:gd name="connsiteY4" fmla="*/ 591217 h 1240444"/>
                  <a:gd name="connsiteX5" fmla="*/ 115257 w 1447616"/>
                  <a:gd name="connsiteY5" fmla="*/ 527094 h 1240444"/>
                  <a:gd name="connsiteX6" fmla="*/ 120527 w 1447616"/>
                  <a:gd name="connsiteY6" fmla="*/ 278200 h 1240444"/>
                  <a:gd name="connsiteX7" fmla="*/ 303916 w 1447616"/>
                  <a:gd name="connsiteY7" fmla="*/ 209635 h 1240444"/>
                  <a:gd name="connsiteX8" fmla="*/ 396021 w 1447616"/>
                  <a:gd name="connsiteY8" fmla="*/ 166765 h 1240444"/>
                  <a:gd name="connsiteX9" fmla="*/ 349380 w 1447616"/>
                  <a:gd name="connsiteY9" fmla="*/ 0 h 1240444"/>
                  <a:gd name="connsiteX10" fmla="*/ 972286 w 1447616"/>
                  <a:gd name="connsiteY10" fmla="*/ 398072 h 1240444"/>
                  <a:gd name="connsiteX11" fmla="*/ 974955 w 1447616"/>
                  <a:gd name="connsiteY11" fmla="*/ 531693 h 1240444"/>
                  <a:gd name="connsiteX12" fmla="*/ 1313021 w 1447616"/>
                  <a:gd name="connsiteY12" fmla="*/ 364061 h 1240444"/>
                  <a:gd name="connsiteX13" fmla="*/ 1442864 w 1447616"/>
                  <a:gd name="connsiteY13" fmla="*/ 491121 h 1240444"/>
                  <a:gd name="connsiteX14" fmla="*/ 1447616 w 1447616"/>
                  <a:gd name="connsiteY14" fmla="*/ 634677 h 1240444"/>
                  <a:gd name="connsiteX0" fmla="*/ 1447616 w 1447616"/>
                  <a:gd name="connsiteY0" fmla="*/ 634677 h 1240444"/>
                  <a:gd name="connsiteX1" fmla="*/ 380856 w 1447616"/>
                  <a:gd name="connsiteY1" fmla="*/ 1240444 h 1240444"/>
                  <a:gd name="connsiteX2" fmla="*/ 197708 w 1447616"/>
                  <a:gd name="connsiteY2" fmla="*/ 973339 h 1240444"/>
                  <a:gd name="connsiteX3" fmla="*/ 0 w 1447616"/>
                  <a:gd name="connsiteY3" fmla="*/ 662623 h 1240444"/>
                  <a:gd name="connsiteX4" fmla="*/ 155935 w 1447616"/>
                  <a:gd name="connsiteY4" fmla="*/ 591217 h 1240444"/>
                  <a:gd name="connsiteX5" fmla="*/ 115257 w 1447616"/>
                  <a:gd name="connsiteY5" fmla="*/ 527094 h 1240444"/>
                  <a:gd name="connsiteX6" fmla="*/ 120527 w 1447616"/>
                  <a:gd name="connsiteY6" fmla="*/ 278200 h 1240444"/>
                  <a:gd name="connsiteX7" fmla="*/ 303916 w 1447616"/>
                  <a:gd name="connsiteY7" fmla="*/ 209635 h 1240444"/>
                  <a:gd name="connsiteX8" fmla="*/ 396021 w 1447616"/>
                  <a:gd name="connsiteY8" fmla="*/ 166765 h 1240444"/>
                  <a:gd name="connsiteX9" fmla="*/ 349380 w 1447616"/>
                  <a:gd name="connsiteY9" fmla="*/ 0 h 1240444"/>
                  <a:gd name="connsiteX10" fmla="*/ 602235 w 1447616"/>
                  <a:gd name="connsiteY10" fmla="*/ 152612 h 1240444"/>
                  <a:gd name="connsiteX11" fmla="*/ 972286 w 1447616"/>
                  <a:gd name="connsiteY11" fmla="*/ 398072 h 1240444"/>
                  <a:gd name="connsiteX12" fmla="*/ 974955 w 1447616"/>
                  <a:gd name="connsiteY12" fmla="*/ 531693 h 1240444"/>
                  <a:gd name="connsiteX13" fmla="*/ 1313021 w 1447616"/>
                  <a:gd name="connsiteY13" fmla="*/ 364061 h 1240444"/>
                  <a:gd name="connsiteX14" fmla="*/ 1442864 w 1447616"/>
                  <a:gd name="connsiteY14" fmla="*/ 491121 h 1240444"/>
                  <a:gd name="connsiteX15" fmla="*/ 1447616 w 1447616"/>
                  <a:gd name="connsiteY15" fmla="*/ 634677 h 1240444"/>
                  <a:gd name="connsiteX0" fmla="*/ 1447616 w 1447616"/>
                  <a:gd name="connsiteY0" fmla="*/ 690522 h 1296289"/>
                  <a:gd name="connsiteX1" fmla="*/ 380856 w 1447616"/>
                  <a:gd name="connsiteY1" fmla="*/ 1296289 h 1296289"/>
                  <a:gd name="connsiteX2" fmla="*/ 197708 w 1447616"/>
                  <a:gd name="connsiteY2" fmla="*/ 1029184 h 1296289"/>
                  <a:gd name="connsiteX3" fmla="*/ 0 w 1447616"/>
                  <a:gd name="connsiteY3" fmla="*/ 718468 h 1296289"/>
                  <a:gd name="connsiteX4" fmla="*/ 155935 w 1447616"/>
                  <a:gd name="connsiteY4" fmla="*/ 647062 h 1296289"/>
                  <a:gd name="connsiteX5" fmla="*/ 115257 w 1447616"/>
                  <a:gd name="connsiteY5" fmla="*/ 582939 h 1296289"/>
                  <a:gd name="connsiteX6" fmla="*/ 120527 w 1447616"/>
                  <a:gd name="connsiteY6" fmla="*/ 334045 h 1296289"/>
                  <a:gd name="connsiteX7" fmla="*/ 303916 w 1447616"/>
                  <a:gd name="connsiteY7" fmla="*/ 265480 h 1296289"/>
                  <a:gd name="connsiteX8" fmla="*/ 396021 w 1447616"/>
                  <a:gd name="connsiteY8" fmla="*/ 222610 h 1296289"/>
                  <a:gd name="connsiteX9" fmla="*/ 349380 w 1447616"/>
                  <a:gd name="connsiteY9" fmla="*/ 55845 h 1296289"/>
                  <a:gd name="connsiteX10" fmla="*/ 508274 w 1447616"/>
                  <a:gd name="connsiteY10" fmla="*/ 0 h 1296289"/>
                  <a:gd name="connsiteX11" fmla="*/ 972286 w 1447616"/>
                  <a:gd name="connsiteY11" fmla="*/ 453917 h 1296289"/>
                  <a:gd name="connsiteX12" fmla="*/ 974955 w 1447616"/>
                  <a:gd name="connsiteY12" fmla="*/ 587538 h 1296289"/>
                  <a:gd name="connsiteX13" fmla="*/ 1313021 w 1447616"/>
                  <a:gd name="connsiteY13" fmla="*/ 419906 h 1296289"/>
                  <a:gd name="connsiteX14" fmla="*/ 1442864 w 1447616"/>
                  <a:gd name="connsiteY14" fmla="*/ 546966 h 1296289"/>
                  <a:gd name="connsiteX15" fmla="*/ 1447616 w 1447616"/>
                  <a:gd name="connsiteY15" fmla="*/ 690522 h 1296289"/>
                  <a:gd name="connsiteX0" fmla="*/ 1447616 w 1447616"/>
                  <a:gd name="connsiteY0" fmla="*/ 690522 h 1296289"/>
                  <a:gd name="connsiteX1" fmla="*/ 380856 w 1447616"/>
                  <a:gd name="connsiteY1" fmla="*/ 1296289 h 1296289"/>
                  <a:gd name="connsiteX2" fmla="*/ 197708 w 1447616"/>
                  <a:gd name="connsiteY2" fmla="*/ 1029184 h 1296289"/>
                  <a:gd name="connsiteX3" fmla="*/ 0 w 1447616"/>
                  <a:gd name="connsiteY3" fmla="*/ 718468 h 1296289"/>
                  <a:gd name="connsiteX4" fmla="*/ 155935 w 1447616"/>
                  <a:gd name="connsiteY4" fmla="*/ 647062 h 1296289"/>
                  <a:gd name="connsiteX5" fmla="*/ 115257 w 1447616"/>
                  <a:gd name="connsiteY5" fmla="*/ 582939 h 1296289"/>
                  <a:gd name="connsiteX6" fmla="*/ 120527 w 1447616"/>
                  <a:gd name="connsiteY6" fmla="*/ 334045 h 1296289"/>
                  <a:gd name="connsiteX7" fmla="*/ 303916 w 1447616"/>
                  <a:gd name="connsiteY7" fmla="*/ 265480 h 1296289"/>
                  <a:gd name="connsiteX8" fmla="*/ 396021 w 1447616"/>
                  <a:gd name="connsiteY8" fmla="*/ 222610 h 1296289"/>
                  <a:gd name="connsiteX9" fmla="*/ 349380 w 1447616"/>
                  <a:gd name="connsiteY9" fmla="*/ 55845 h 1296289"/>
                  <a:gd name="connsiteX10" fmla="*/ 508274 w 1447616"/>
                  <a:gd name="connsiteY10" fmla="*/ 0 h 1296289"/>
                  <a:gd name="connsiteX11" fmla="*/ 689858 w 1447616"/>
                  <a:gd name="connsiteY11" fmla="*/ 170367 h 1296289"/>
                  <a:gd name="connsiteX12" fmla="*/ 972286 w 1447616"/>
                  <a:gd name="connsiteY12" fmla="*/ 453917 h 1296289"/>
                  <a:gd name="connsiteX13" fmla="*/ 974955 w 1447616"/>
                  <a:gd name="connsiteY13" fmla="*/ 587538 h 1296289"/>
                  <a:gd name="connsiteX14" fmla="*/ 1313021 w 1447616"/>
                  <a:gd name="connsiteY14" fmla="*/ 419906 h 1296289"/>
                  <a:gd name="connsiteX15" fmla="*/ 1442864 w 1447616"/>
                  <a:gd name="connsiteY15" fmla="*/ 546966 h 1296289"/>
                  <a:gd name="connsiteX16" fmla="*/ 1447616 w 1447616"/>
                  <a:gd name="connsiteY16" fmla="*/ 690522 h 1296289"/>
                  <a:gd name="connsiteX0" fmla="*/ 1447616 w 1447616"/>
                  <a:gd name="connsiteY0" fmla="*/ 828868 h 1434635"/>
                  <a:gd name="connsiteX1" fmla="*/ 380856 w 1447616"/>
                  <a:gd name="connsiteY1" fmla="*/ 1434635 h 1434635"/>
                  <a:gd name="connsiteX2" fmla="*/ 197708 w 1447616"/>
                  <a:gd name="connsiteY2" fmla="*/ 1167530 h 1434635"/>
                  <a:gd name="connsiteX3" fmla="*/ 0 w 1447616"/>
                  <a:gd name="connsiteY3" fmla="*/ 856814 h 1434635"/>
                  <a:gd name="connsiteX4" fmla="*/ 155935 w 1447616"/>
                  <a:gd name="connsiteY4" fmla="*/ 785408 h 1434635"/>
                  <a:gd name="connsiteX5" fmla="*/ 115257 w 1447616"/>
                  <a:gd name="connsiteY5" fmla="*/ 721285 h 1434635"/>
                  <a:gd name="connsiteX6" fmla="*/ 120527 w 1447616"/>
                  <a:gd name="connsiteY6" fmla="*/ 472391 h 1434635"/>
                  <a:gd name="connsiteX7" fmla="*/ 303916 w 1447616"/>
                  <a:gd name="connsiteY7" fmla="*/ 403826 h 1434635"/>
                  <a:gd name="connsiteX8" fmla="*/ 396021 w 1447616"/>
                  <a:gd name="connsiteY8" fmla="*/ 360956 h 1434635"/>
                  <a:gd name="connsiteX9" fmla="*/ 349380 w 1447616"/>
                  <a:gd name="connsiteY9" fmla="*/ 194191 h 1434635"/>
                  <a:gd name="connsiteX10" fmla="*/ 508274 w 1447616"/>
                  <a:gd name="connsiteY10" fmla="*/ 138346 h 1434635"/>
                  <a:gd name="connsiteX11" fmla="*/ 510715 w 1447616"/>
                  <a:gd name="connsiteY11" fmla="*/ 0 h 1434635"/>
                  <a:gd name="connsiteX12" fmla="*/ 972286 w 1447616"/>
                  <a:gd name="connsiteY12" fmla="*/ 592263 h 1434635"/>
                  <a:gd name="connsiteX13" fmla="*/ 974955 w 1447616"/>
                  <a:gd name="connsiteY13" fmla="*/ 725884 h 1434635"/>
                  <a:gd name="connsiteX14" fmla="*/ 1313021 w 1447616"/>
                  <a:gd name="connsiteY14" fmla="*/ 558252 h 1434635"/>
                  <a:gd name="connsiteX15" fmla="*/ 1442864 w 1447616"/>
                  <a:gd name="connsiteY15" fmla="*/ 685312 h 1434635"/>
                  <a:gd name="connsiteX16" fmla="*/ 1447616 w 1447616"/>
                  <a:gd name="connsiteY16" fmla="*/ 828868 h 1434635"/>
                  <a:gd name="connsiteX0" fmla="*/ 1447616 w 1447616"/>
                  <a:gd name="connsiteY0" fmla="*/ 828868 h 1434635"/>
                  <a:gd name="connsiteX1" fmla="*/ 380856 w 1447616"/>
                  <a:gd name="connsiteY1" fmla="*/ 1434635 h 1434635"/>
                  <a:gd name="connsiteX2" fmla="*/ 197708 w 1447616"/>
                  <a:gd name="connsiteY2" fmla="*/ 1167530 h 1434635"/>
                  <a:gd name="connsiteX3" fmla="*/ 0 w 1447616"/>
                  <a:gd name="connsiteY3" fmla="*/ 856814 h 1434635"/>
                  <a:gd name="connsiteX4" fmla="*/ 155935 w 1447616"/>
                  <a:gd name="connsiteY4" fmla="*/ 785408 h 1434635"/>
                  <a:gd name="connsiteX5" fmla="*/ 115257 w 1447616"/>
                  <a:gd name="connsiteY5" fmla="*/ 721285 h 1434635"/>
                  <a:gd name="connsiteX6" fmla="*/ 120527 w 1447616"/>
                  <a:gd name="connsiteY6" fmla="*/ 472391 h 1434635"/>
                  <a:gd name="connsiteX7" fmla="*/ 303916 w 1447616"/>
                  <a:gd name="connsiteY7" fmla="*/ 403826 h 1434635"/>
                  <a:gd name="connsiteX8" fmla="*/ 396021 w 1447616"/>
                  <a:gd name="connsiteY8" fmla="*/ 360956 h 1434635"/>
                  <a:gd name="connsiteX9" fmla="*/ 349380 w 1447616"/>
                  <a:gd name="connsiteY9" fmla="*/ 194191 h 1434635"/>
                  <a:gd name="connsiteX10" fmla="*/ 508274 w 1447616"/>
                  <a:gd name="connsiteY10" fmla="*/ 138346 h 1434635"/>
                  <a:gd name="connsiteX11" fmla="*/ 510715 w 1447616"/>
                  <a:gd name="connsiteY11" fmla="*/ 0 h 1434635"/>
                  <a:gd name="connsiteX12" fmla="*/ 800338 w 1447616"/>
                  <a:gd name="connsiteY12" fmla="*/ 377277 h 1434635"/>
                  <a:gd name="connsiteX13" fmla="*/ 972286 w 1447616"/>
                  <a:gd name="connsiteY13" fmla="*/ 592263 h 1434635"/>
                  <a:gd name="connsiteX14" fmla="*/ 974955 w 1447616"/>
                  <a:gd name="connsiteY14" fmla="*/ 725884 h 1434635"/>
                  <a:gd name="connsiteX15" fmla="*/ 1313021 w 1447616"/>
                  <a:gd name="connsiteY15" fmla="*/ 558252 h 1434635"/>
                  <a:gd name="connsiteX16" fmla="*/ 1442864 w 1447616"/>
                  <a:gd name="connsiteY16" fmla="*/ 685312 h 1434635"/>
                  <a:gd name="connsiteX17" fmla="*/ 1447616 w 1447616"/>
                  <a:gd name="connsiteY17" fmla="*/ 828868 h 1434635"/>
                  <a:gd name="connsiteX0" fmla="*/ 1447616 w 1447616"/>
                  <a:gd name="connsiteY0" fmla="*/ 1014291 h 1620058"/>
                  <a:gd name="connsiteX1" fmla="*/ 380856 w 1447616"/>
                  <a:gd name="connsiteY1" fmla="*/ 1620058 h 1620058"/>
                  <a:gd name="connsiteX2" fmla="*/ 197708 w 1447616"/>
                  <a:gd name="connsiteY2" fmla="*/ 1352953 h 1620058"/>
                  <a:gd name="connsiteX3" fmla="*/ 0 w 1447616"/>
                  <a:gd name="connsiteY3" fmla="*/ 1042237 h 1620058"/>
                  <a:gd name="connsiteX4" fmla="*/ 155935 w 1447616"/>
                  <a:gd name="connsiteY4" fmla="*/ 970831 h 1620058"/>
                  <a:gd name="connsiteX5" fmla="*/ 115257 w 1447616"/>
                  <a:gd name="connsiteY5" fmla="*/ 906708 h 1620058"/>
                  <a:gd name="connsiteX6" fmla="*/ 120527 w 1447616"/>
                  <a:gd name="connsiteY6" fmla="*/ 657814 h 1620058"/>
                  <a:gd name="connsiteX7" fmla="*/ 303916 w 1447616"/>
                  <a:gd name="connsiteY7" fmla="*/ 589249 h 1620058"/>
                  <a:gd name="connsiteX8" fmla="*/ 396021 w 1447616"/>
                  <a:gd name="connsiteY8" fmla="*/ 546379 h 1620058"/>
                  <a:gd name="connsiteX9" fmla="*/ 349380 w 1447616"/>
                  <a:gd name="connsiteY9" fmla="*/ 379614 h 1620058"/>
                  <a:gd name="connsiteX10" fmla="*/ 508274 w 1447616"/>
                  <a:gd name="connsiteY10" fmla="*/ 323769 h 1620058"/>
                  <a:gd name="connsiteX11" fmla="*/ 510715 w 1447616"/>
                  <a:gd name="connsiteY11" fmla="*/ 185423 h 1620058"/>
                  <a:gd name="connsiteX12" fmla="*/ 1110053 w 1447616"/>
                  <a:gd name="connsiteY12" fmla="*/ 0 h 1620058"/>
                  <a:gd name="connsiteX13" fmla="*/ 972286 w 1447616"/>
                  <a:gd name="connsiteY13" fmla="*/ 777686 h 1620058"/>
                  <a:gd name="connsiteX14" fmla="*/ 974955 w 1447616"/>
                  <a:gd name="connsiteY14" fmla="*/ 911307 h 1620058"/>
                  <a:gd name="connsiteX15" fmla="*/ 1313021 w 1447616"/>
                  <a:gd name="connsiteY15" fmla="*/ 743675 h 1620058"/>
                  <a:gd name="connsiteX16" fmla="*/ 1442864 w 1447616"/>
                  <a:gd name="connsiteY16" fmla="*/ 870735 h 1620058"/>
                  <a:gd name="connsiteX17" fmla="*/ 1447616 w 1447616"/>
                  <a:gd name="connsiteY17" fmla="*/ 1014291 h 1620058"/>
                  <a:gd name="connsiteX0" fmla="*/ 1447616 w 1447616"/>
                  <a:gd name="connsiteY0" fmla="*/ 1014291 h 1620058"/>
                  <a:gd name="connsiteX1" fmla="*/ 380856 w 1447616"/>
                  <a:gd name="connsiteY1" fmla="*/ 1620058 h 1620058"/>
                  <a:gd name="connsiteX2" fmla="*/ 197708 w 1447616"/>
                  <a:gd name="connsiteY2" fmla="*/ 1352953 h 1620058"/>
                  <a:gd name="connsiteX3" fmla="*/ 0 w 1447616"/>
                  <a:gd name="connsiteY3" fmla="*/ 1042237 h 1620058"/>
                  <a:gd name="connsiteX4" fmla="*/ 155935 w 1447616"/>
                  <a:gd name="connsiteY4" fmla="*/ 970831 h 1620058"/>
                  <a:gd name="connsiteX5" fmla="*/ 115257 w 1447616"/>
                  <a:gd name="connsiteY5" fmla="*/ 906708 h 1620058"/>
                  <a:gd name="connsiteX6" fmla="*/ 120527 w 1447616"/>
                  <a:gd name="connsiteY6" fmla="*/ 657814 h 1620058"/>
                  <a:gd name="connsiteX7" fmla="*/ 303916 w 1447616"/>
                  <a:gd name="connsiteY7" fmla="*/ 589249 h 1620058"/>
                  <a:gd name="connsiteX8" fmla="*/ 396021 w 1447616"/>
                  <a:gd name="connsiteY8" fmla="*/ 546379 h 1620058"/>
                  <a:gd name="connsiteX9" fmla="*/ 349380 w 1447616"/>
                  <a:gd name="connsiteY9" fmla="*/ 379614 h 1620058"/>
                  <a:gd name="connsiteX10" fmla="*/ 508274 w 1447616"/>
                  <a:gd name="connsiteY10" fmla="*/ 323769 h 1620058"/>
                  <a:gd name="connsiteX11" fmla="*/ 510715 w 1447616"/>
                  <a:gd name="connsiteY11" fmla="*/ 185423 h 1620058"/>
                  <a:gd name="connsiteX12" fmla="*/ 1110053 w 1447616"/>
                  <a:gd name="connsiteY12" fmla="*/ 0 h 1620058"/>
                  <a:gd name="connsiteX13" fmla="*/ 1337777 w 1447616"/>
                  <a:gd name="connsiteY13" fmla="*/ 53636 h 1620058"/>
                  <a:gd name="connsiteX14" fmla="*/ 974955 w 1447616"/>
                  <a:gd name="connsiteY14" fmla="*/ 911307 h 1620058"/>
                  <a:gd name="connsiteX15" fmla="*/ 1313021 w 1447616"/>
                  <a:gd name="connsiteY15" fmla="*/ 743675 h 1620058"/>
                  <a:gd name="connsiteX16" fmla="*/ 1442864 w 1447616"/>
                  <a:gd name="connsiteY16" fmla="*/ 870735 h 1620058"/>
                  <a:gd name="connsiteX17" fmla="*/ 1447616 w 1447616"/>
                  <a:gd name="connsiteY17" fmla="*/ 1014291 h 1620058"/>
                  <a:gd name="connsiteX0" fmla="*/ 1447616 w 1599504"/>
                  <a:gd name="connsiteY0" fmla="*/ 1014291 h 1620058"/>
                  <a:gd name="connsiteX1" fmla="*/ 380856 w 1599504"/>
                  <a:gd name="connsiteY1" fmla="*/ 1620058 h 1620058"/>
                  <a:gd name="connsiteX2" fmla="*/ 197708 w 1599504"/>
                  <a:gd name="connsiteY2" fmla="*/ 1352953 h 1620058"/>
                  <a:gd name="connsiteX3" fmla="*/ 0 w 1599504"/>
                  <a:gd name="connsiteY3" fmla="*/ 1042237 h 1620058"/>
                  <a:gd name="connsiteX4" fmla="*/ 155935 w 1599504"/>
                  <a:gd name="connsiteY4" fmla="*/ 970831 h 1620058"/>
                  <a:gd name="connsiteX5" fmla="*/ 115257 w 1599504"/>
                  <a:gd name="connsiteY5" fmla="*/ 906708 h 1620058"/>
                  <a:gd name="connsiteX6" fmla="*/ 120527 w 1599504"/>
                  <a:gd name="connsiteY6" fmla="*/ 657814 h 1620058"/>
                  <a:gd name="connsiteX7" fmla="*/ 303916 w 1599504"/>
                  <a:gd name="connsiteY7" fmla="*/ 589249 h 1620058"/>
                  <a:gd name="connsiteX8" fmla="*/ 396021 w 1599504"/>
                  <a:gd name="connsiteY8" fmla="*/ 546379 h 1620058"/>
                  <a:gd name="connsiteX9" fmla="*/ 349380 w 1599504"/>
                  <a:gd name="connsiteY9" fmla="*/ 379614 h 1620058"/>
                  <a:gd name="connsiteX10" fmla="*/ 508274 w 1599504"/>
                  <a:gd name="connsiteY10" fmla="*/ 323769 h 1620058"/>
                  <a:gd name="connsiteX11" fmla="*/ 510715 w 1599504"/>
                  <a:gd name="connsiteY11" fmla="*/ 185423 h 1620058"/>
                  <a:gd name="connsiteX12" fmla="*/ 1110053 w 1599504"/>
                  <a:gd name="connsiteY12" fmla="*/ 0 h 1620058"/>
                  <a:gd name="connsiteX13" fmla="*/ 1337777 w 1599504"/>
                  <a:gd name="connsiteY13" fmla="*/ 53636 h 1620058"/>
                  <a:gd name="connsiteX14" fmla="*/ 1599504 w 1599504"/>
                  <a:gd name="connsiteY14" fmla="*/ 148750 h 1620058"/>
                  <a:gd name="connsiteX15" fmla="*/ 1313021 w 1599504"/>
                  <a:gd name="connsiteY15" fmla="*/ 743675 h 1620058"/>
                  <a:gd name="connsiteX16" fmla="*/ 1442864 w 1599504"/>
                  <a:gd name="connsiteY16" fmla="*/ 870735 h 1620058"/>
                  <a:gd name="connsiteX17" fmla="*/ 1447616 w 1599504"/>
                  <a:gd name="connsiteY17" fmla="*/ 1014291 h 1620058"/>
                  <a:gd name="connsiteX0" fmla="*/ 1447616 w 1901615"/>
                  <a:gd name="connsiteY0" fmla="*/ 1014291 h 1620058"/>
                  <a:gd name="connsiteX1" fmla="*/ 380856 w 1901615"/>
                  <a:gd name="connsiteY1" fmla="*/ 1620058 h 1620058"/>
                  <a:gd name="connsiteX2" fmla="*/ 197708 w 1901615"/>
                  <a:gd name="connsiteY2" fmla="*/ 1352953 h 1620058"/>
                  <a:gd name="connsiteX3" fmla="*/ 0 w 1901615"/>
                  <a:gd name="connsiteY3" fmla="*/ 1042237 h 1620058"/>
                  <a:gd name="connsiteX4" fmla="*/ 155935 w 1901615"/>
                  <a:gd name="connsiteY4" fmla="*/ 970831 h 1620058"/>
                  <a:gd name="connsiteX5" fmla="*/ 115257 w 1901615"/>
                  <a:gd name="connsiteY5" fmla="*/ 906708 h 1620058"/>
                  <a:gd name="connsiteX6" fmla="*/ 120527 w 1901615"/>
                  <a:gd name="connsiteY6" fmla="*/ 657814 h 1620058"/>
                  <a:gd name="connsiteX7" fmla="*/ 303916 w 1901615"/>
                  <a:gd name="connsiteY7" fmla="*/ 589249 h 1620058"/>
                  <a:gd name="connsiteX8" fmla="*/ 396021 w 1901615"/>
                  <a:gd name="connsiteY8" fmla="*/ 546379 h 1620058"/>
                  <a:gd name="connsiteX9" fmla="*/ 349380 w 1901615"/>
                  <a:gd name="connsiteY9" fmla="*/ 379614 h 1620058"/>
                  <a:gd name="connsiteX10" fmla="*/ 508274 w 1901615"/>
                  <a:gd name="connsiteY10" fmla="*/ 323769 h 1620058"/>
                  <a:gd name="connsiteX11" fmla="*/ 510715 w 1901615"/>
                  <a:gd name="connsiteY11" fmla="*/ 185423 h 1620058"/>
                  <a:gd name="connsiteX12" fmla="*/ 1110053 w 1901615"/>
                  <a:gd name="connsiteY12" fmla="*/ 0 h 1620058"/>
                  <a:gd name="connsiteX13" fmla="*/ 1337777 w 1901615"/>
                  <a:gd name="connsiteY13" fmla="*/ 53636 h 1620058"/>
                  <a:gd name="connsiteX14" fmla="*/ 1599504 w 1901615"/>
                  <a:gd name="connsiteY14" fmla="*/ 148750 h 1620058"/>
                  <a:gd name="connsiteX15" fmla="*/ 1901615 w 1901615"/>
                  <a:gd name="connsiteY15" fmla="*/ 163745 h 1620058"/>
                  <a:gd name="connsiteX16" fmla="*/ 1442864 w 1901615"/>
                  <a:gd name="connsiteY16" fmla="*/ 870735 h 1620058"/>
                  <a:gd name="connsiteX17" fmla="*/ 1447616 w 1901615"/>
                  <a:gd name="connsiteY17" fmla="*/ 1014291 h 1620058"/>
                  <a:gd name="connsiteX0" fmla="*/ 1447616 w 2217179"/>
                  <a:gd name="connsiteY0" fmla="*/ 1014291 h 1620058"/>
                  <a:gd name="connsiteX1" fmla="*/ 380856 w 2217179"/>
                  <a:gd name="connsiteY1" fmla="*/ 1620058 h 1620058"/>
                  <a:gd name="connsiteX2" fmla="*/ 197708 w 2217179"/>
                  <a:gd name="connsiteY2" fmla="*/ 1352953 h 1620058"/>
                  <a:gd name="connsiteX3" fmla="*/ 0 w 2217179"/>
                  <a:gd name="connsiteY3" fmla="*/ 1042237 h 1620058"/>
                  <a:gd name="connsiteX4" fmla="*/ 155935 w 2217179"/>
                  <a:gd name="connsiteY4" fmla="*/ 970831 h 1620058"/>
                  <a:gd name="connsiteX5" fmla="*/ 115257 w 2217179"/>
                  <a:gd name="connsiteY5" fmla="*/ 906708 h 1620058"/>
                  <a:gd name="connsiteX6" fmla="*/ 120527 w 2217179"/>
                  <a:gd name="connsiteY6" fmla="*/ 657814 h 1620058"/>
                  <a:gd name="connsiteX7" fmla="*/ 303916 w 2217179"/>
                  <a:gd name="connsiteY7" fmla="*/ 589249 h 1620058"/>
                  <a:gd name="connsiteX8" fmla="*/ 396021 w 2217179"/>
                  <a:gd name="connsiteY8" fmla="*/ 546379 h 1620058"/>
                  <a:gd name="connsiteX9" fmla="*/ 349380 w 2217179"/>
                  <a:gd name="connsiteY9" fmla="*/ 379614 h 1620058"/>
                  <a:gd name="connsiteX10" fmla="*/ 508274 w 2217179"/>
                  <a:gd name="connsiteY10" fmla="*/ 323769 h 1620058"/>
                  <a:gd name="connsiteX11" fmla="*/ 510715 w 2217179"/>
                  <a:gd name="connsiteY11" fmla="*/ 185423 h 1620058"/>
                  <a:gd name="connsiteX12" fmla="*/ 1110053 w 2217179"/>
                  <a:gd name="connsiteY12" fmla="*/ 0 h 1620058"/>
                  <a:gd name="connsiteX13" fmla="*/ 1337777 w 2217179"/>
                  <a:gd name="connsiteY13" fmla="*/ 53636 h 1620058"/>
                  <a:gd name="connsiteX14" fmla="*/ 1599504 w 2217179"/>
                  <a:gd name="connsiteY14" fmla="*/ 148750 h 1620058"/>
                  <a:gd name="connsiteX15" fmla="*/ 1901615 w 2217179"/>
                  <a:gd name="connsiteY15" fmla="*/ 163745 h 1620058"/>
                  <a:gd name="connsiteX16" fmla="*/ 2217179 w 2217179"/>
                  <a:gd name="connsiteY16" fmla="*/ 359368 h 1620058"/>
                  <a:gd name="connsiteX17" fmla="*/ 1447616 w 2217179"/>
                  <a:gd name="connsiteY17" fmla="*/ 1014291 h 1620058"/>
                  <a:gd name="connsiteX0" fmla="*/ 2640193 w 2640193"/>
                  <a:gd name="connsiteY0" fmla="*/ 733849 h 1620058"/>
                  <a:gd name="connsiteX1" fmla="*/ 380856 w 2640193"/>
                  <a:gd name="connsiteY1" fmla="*/ 1620058 h 1620058"/>
                  <a:gd name="connsiteX2" fmla="*/ 197708 w 2640193"/>
                  <a:gd name="connsiteY2" fmla="*/ 1352953 h 1620058"/>
                  <a:gd name="connsiteX3" fmla="*/ 0 w 2640193"/>
                  <a:gd name="connsiteY3" fmla="*/ 1042237 h 1620058"/>
                  <a:gd name="connsiteX4" fmla="*/ 155935 w 2640193"/>
                  <a:gd name="connsiteY4" fmla="*/ 970831 h 1620058"/>
                  <a:gd name="connsiteX5" fmla="*/ 115257 w 2640193"/>
                  <a:gd name="connsiteY5" fmla="*/ 906708 h 1620058"/>
                  <a:gd name="connsiteX6" fmla="*/ 120527 w 2640193"/>
                  <a:gd name="connsiteY6" fmla="*/ 657814 h 1620058"/>
                  <a:gd name="connsiteX7" fmla="*/ 303916 w 2640193"/>
                  <a:gd name="connsiteY7" fmla="*/ 589249 h 1620058"/>
                  <a:gd name="connsiteX8" fmla="*/ 396021 w 2640193"/>
                  <a:gd name="connsiteY8" fmla="*/ 546379 h 1620058"/>
                  <a:gd name="connsiteX9" fmla="*/ 349380 w 2640193"/>
                  <a:gd name="connsiteY9" fmla="*/ 379614 h 1620058"/>
                  <a:gd name="connsiteX10" fmla="*/ 508274 w 2640193"/>
                  <a:gd name="connsiteY10" fmla="*/ 323769 h 1620058"/>
                  <a:gd name="connsiteX11" fmla="*/ 510715 w 2640193"/>
                  <a:gd name="connsiteY11" fmla="*/ 185423 h 1620058"/>
                  <a:gd name="connsiteX12" fmla="*/ 1110053 w 2640193"/>
                  <a:gd name="connsiteY12" fmla="*/ 0 h 1620058"/>
                  <a:gd name="connsiteX13" fmla="*/ 1337777 w 2640193"/>
                  <a:gd name="connsiteY13" fmla="*/ 53636 h 1620058"/>
                  <a:gd name="connsiteX14" fmla="*/ 1599504 w 2640193"/>
                  <a:gd name="connsiteY14" fmla="*/ 148750 h 1620058"/>
                  <a:gd name="connsiteX15" fmla="*/ 1901615 w 2640193"/>
                  <a:gd name="connsiteY15" fmla="*/ 163745 h 1620058"/>
                  <a:gd name="connsiteX16" fmla="*/ 2217179 w 2640193"/>
                  <a:gd name="connsiteY16" fmla="*/ 359368 h 1620058"/>
                  <a:gd name="connsiteX17" fmla="*/ 2640193 w 2640193"/>
                  <a:gd name="connsiteY17" fmla="*/ 733849 h 1620058"/>
                  <a:gd name="connsiteX0" fmla="*/ 2640193 w 2640193"/>
                  <a:gd name="connsiteY0" fmla="*/ 733849 h 1620058"/>
                  <a:gd name="connsiteX1" fmla="*/ 380856 w 2640193"/>
                  <a:gd name="connsiteY1" fmla="*/ 1620058 h 1620058"/>
                  <a:gd name="connsiteX2" fmla="*/ 197708 w 2640193"/>
                  <a:gd name="connsiteY2" fmla="*/ 1352953 h 1620058"/>
                  <a:gd name="connsiteX3" fmla="*/ 0 w 2640193"/>
                  <a:gd name="connsiteY3" fmla="*/ 1042237 h 1620058"/>
                  <a:gd name="connsiteX4" fmla="*/ 155935 w 2640193"/>
                  <a:gd name="connsiteY4" fmla="*/ 970831 h 1620058"/>
                  <a:gd name="connsiteX5" fmla="*/ 115257 w 2640193"/>
                  <a:gd name="connsiteY5" fmla="*/ 906708 h 1620058"/>
                  <a:gd name="connsiteX6" fmla="*/ 120527 w 2640193"/>
                  <a:gd name="connsiteY6" fmla="*/ 657814 h 1620058"/>
                  <a:gd name="connsiteX7" fmla="*/ 303916 w 2640193"/>
                  <a:gd name="connsiteY7" fmla="*/ 589249 h 1620058"/>
                  <a:gd name="connsiteX8" fmla="*/ 396021 w 2640193"/>
                  <a:gd name="connsiteY8" fmla="*/ 546379 h 1620058"/>
                  <a:gd name="connsiteX9" fmla="*/ 349380 w 2640193"/>
                  <a:gd name="connsiteY9" fmla="*/ 379614 h 1620058"/>
                  <a:gd name="connsiteX10" fmla="*/ 508274 w 2640193"/>
                  <a:gd name="connsiteY10" fmla="*/ 323769 h 1620058"/>
                  <a:gd name="connsiteX11" fmla="*/ 510715 w 2640193"/>
                  <a:gd name="connsiteY11" fmla="*/ 185423 h 1620058"/>
                  <a:gd name="connsiteX12" fmla="*/ 1110053 w 2640193"/>
                  <a:gd name="connsiteY12" fmla="*/ 0 h 1620058"/>
                  <a:gd name="connsiteX13" fmla="*/ 1337777 w 2640193"/>
                  <a:gd name="connsiteY13" fmla="*/ 53636 h 1620058"/>
                  <a:gd name="connsiteX14" fmla="*/ 1599504 w 2640193"/>
                  <a:gd name="connsiteY14" fmla="*/ 148750 h 1620058"/>
                  <a:gd name="connsiteX15" fmla="*/ 1901615 w 2640193"/>
                  <a:gd name="connsiteY15" fmla="*/ 163745 h 1620058"/>
                  <a:gd name="connsiteX16" fmla="*/ 2217179 w 2640193"/>
                  <a:gd name="connsiteY16" fmla="*/ 359368 h 1620058"/>
                  <a:gd name="connsiteX17" fmla="*/ 2327062 w 2640193"/>
                  <a:gd name="connsiteY17" fmla="*/ 460808 h 1620058"/>
                  <a:gd name="connsiteX18" fmla="*/ 2640193 w 2640193"/>
                  <a:gd name="connsiteY18" fmla="*/ 733849 h 1620058"/>
                  <a:gd name="connsiteX0" fmla="*/ 2640193 w 2640193"/>
                  <a:gd name="connsiteY0" fmla="*/ 733849 h 1620058"/>
                  <a:gd name="connsiteX1" fmla="*/ 380856 w 2640193"/>
                  <a:gd name="connsiteY1" fmla="*/ 1620058 h 1620058"/>
                  <a:gd name="connsiteX2" fmla="*/ 197708 w 2640193"/>
                  <a:gd name="connsiteY2" fmla="*/ 1352953 h 1620058"/>
                  <a:gd name="connsiteX3" fmla="*/ 0 w 2640193"/>
                  <a:gd name="connsiteY3" fmla="*/ 1042237 h 1620058"/>
                  <a:gd name="connsiteX4" fmla="*/ 155935 w 2640193"/>
                  <a:gd name="connsiteY4" fmla="*/ 970831 h 1620058"/>
                  <a:gd name="connsiteX5" fmla="*/ 115257 w 2640193"/>
                  <a:gd name="connsiteY5" fmla="*/ 906708 h 1620058"/>
                  <a:gd name="connsiteX6" fmla="*/ 120527 w 2640193"/>
                  <a:gd name="connsiteY6" fmla="*/ 657814 h 1620058"/>
                  <a:gd name="connsiteX7" fmla="*/ 303916 w 2640193"/>
                  <a:gd name="connsiteY7" fmla="*/ 589249 h 1620058"/>
                  <a:gd name="connsiteX8" fmla="*/ 396021 w 2640193"/>
                  <a:gd name="connsiteY8" fmla="*/ 546379 h 1620058"/>
                  <a:gd name="connsiteX9" fmla="*/ 349380 w 2640193"/>
                  <a:gd name="connsiteY9" fmla="*/ 379614 h 1620058"/>
                  <a:gd name="connsiteX10" fmla="*/ 508274 w 2640193"/>
                  <a:gd name="connsiteY10" fmla="*/ 323769 h 1620058"/>
                  <a:gd name="connsiteX11" fmla="*/ 510715 w 2640193"/>
                  <a:gd name="connsiteY11" fmla="*/ 185423 h 1620058"/>
                  <a:gd name="connsiteX12" fmla="*/ 1110053 w 2640193"/>
                  <a:gd name="connsiteY12" fmla="*/ 0 h 1620058"/>
                  <a:gd name="connsiteX13" fmla="*/ 1337777 w 2640193"/>
                  <a:gd name="connsiteY13" fmla="*/ 53636 h 1620058"/>
                  <a:gd name="connsiteX14" fmla="*/ 1599504 w 2640193"/>
                  <a:gd name="connsiteY14" fmla="*/ 148750 h 1620058"/>
                  <a:gd name="connsiteX15" fmla="*/ 1901615 w 2640193"/>
                  <a:gd name="connsiteY15" fmla="*/ 163745 h 1620058"/>
                  <a:gd name="connsiteX16" fmla="*/ 2217179 w 2640193"/>
                  <a:gd name="connsiteY16" fmla="*/ 359368 h 1620058"/>
                  <a:gd name="connsiteX17" fmla="*/ 2395607 w 2640193"/>
                  <a:gd name="connsiteY17" fmla="*/ 275890 h 1620058"/>
                  <a:gd name="connsiteX18" fmla="*/ 2640193 w 2640193"/>
                  <a:gd name="connsiteY18" fmla="*/ 733849 h 1620058"/>
                  <a:gd name="connsiteX0" fmla="*/ 2640193 w 2640193"/>
                  <a:gd name="connsiteY0" fmla="*/ 733849 h 1620058"/>
                  <a:gd name="connsiteX1" fmla="*/ 380856 w 2640193"/>
                  <a:gd name="connsiteY1" fmla="*/ 1620058 h 1620058"/>
                  <a:gd name="connsiteX2" fmla="*/ 197708 w 2640193"/>
                  <a:gd name="connsiteY2" fmla="*/ 1352953 h 1620058"/>
                  <a:gd name="connsiteX3" fmla="*/ 0 w 2640193"/>
                  <a:gd name="connsiteY3" fmla="*/ 1042237 h 1620058"/>
                  <a:gd name="connsiteX4" fmla="*/ 155935 w 2640193"/>
                  <a:gd name="connsiteY4" fmla="*/ 970831 h 1620058"/>
                  <a:gd name="connsiteX5" fmla="*/ 115257 w 2640193"/>
                  <a:gd name="connsiteY5" fmla="*/ 906708 h 1620058"/>
                  <a:gd name="connsiteX6" fmla="*/ 120527 w 2640193"/>
                  <a:gd name="connsiteY6" fmla="*/ 657814 h 1620058"/>
                  <a:gd name="connsiteX7" fmla="*/ 303916 w 2640193"/>
                  <a:gd name="connsiteY7" fmla="*/ 589249 h 1620058"/>
                  <a:gd name="connsiteX8" fmla="*/ 396021 w 2640193"/>
                  <a:gd name="connsiteY8" fmla="*/ 546379 h 1620058"/>
                  <a:gd name="connsiteX9" fmla="*/ 349380 w 2640193"/>
                  <a:gd name="connsiteY9" fmla="*/ 379614 h 1620058"/>
                  <a:gd name="connsiteX10" fmla="*/ 508274 w 2640193"/>
                  <a:gd name="connsiteY10" fmla="*/ 323769 h 1620058"/>
                  <a:gd name="connsiteX11" fmla="*/ 510715 w 2640193"/>
                  <a:gd name="connsiteY11" fmla="*/ 185423 h 1620058"/>
                  <a:gd name="connsiteX12" fmla="*/ 1110053 w 2640193"/>
                  <a:gd name="connsiteY12" fmla="*/ 0 h 1620058"/>
                  <a:gd name="connsiteX13" fmla="*/ 1337777 w 2640193"/>
                  <a:gd name="connsiteY13" fmla="*/ 53636 h 1620058"/>
                  <a:gd name="connsiteX14" fmla="*/ 1599504 w 2640193"/>
                  <a:gd name="connsiteY14" fmla="*/ 148750 h 1620058"/>
                  <a:gd name="connsiteX15" fmla="*/ 1901615 w 2640193"/>
                  <a:gd name="connsiteY15" fmla="*/ 163745 h 1620058"/>
                  <a:gd name="connsiteX16" fmla="*/ 2217179 w 2640193"/>
                  <a:gd name="connsiteY16" fmla="*/ 359368 h 1620058"/>
                  <a:gd name="connsiteX17" fmla="*/ 2395607 w 2640193"/>
                  <a:gd name="connsiteY17" fmla="*/ 275890 h 1620058"/>
                  <a:gd name="connsiteX18" fmla="*/ 2501355 w 2640193"/>
                  <a:gd name="connsiteY18" fmla="*/ 477948 h 1620058"/>
                  <a:gd name="connsiteX19" fmla="*/ 2640193 w 2640193"/>
                  <a:gd name="connsiteY19" fmla="*/ 733849 h 1620058"/>
                  <a:gd name="connsiteX0" fmla="*/ 2640193 w 2640193"/>
                  <a:gd name="connsiteY0" fmla="*/ 733849 h 1620058"/>
                  <a:gd name="connsiteX1" fmla="*/ 380856 w 2640193"/>
                  <a:gd name="connsiteY1" fmla="*/ 1620058 h 1620058"/>
                  <a:gd name="connsiteX2" fmla="*/ 197708 w 2640193"/>
                  <a:gd name="connsiteY2" fmla="*/ 1352953 h 1620058"/>
                  <a:gd name="connsiteX3" fmla="*/ 0 w 2640193"/>
                  <a:gd name="connsiteY3" fmla="*/ 1042237 h 1620058"/>
                  <a:gd name="connsiteX4" fmla="*/ 155935 w 2640193"/>
                  <a:gd name="connsiteY4" fmla="*/ 970831 h 1620058"/>
                  <a:gd name="connsiteX5" fmla="*/ 115257 w 2640193"/>
                  <a:gd name="connsiteY5" fmla="*/ 906708 h 1620058"/>
                  <a:gd name="connsiteX6" fmla="*/ 120527 w 2640193"/>
                  <a:gd name="connsiteY6" fmla="*/ 657814 h 1620058"/>
                  <a:gd name="connsiteX7" fmla="*/ 303916 w 2640193"/>
                  <a:gd name="connsiteY7" fmla="*/ 589249 h 1620058"/>
                  <a:gd name="connsiteX8" fmla="*/ 396021 w 2640193"/>
                  <a:gd name="connsiteY8" fmla="*/ 546379 h 1620058"/>
                  <a:gd name="connsiteX9" fmla="*/ 349380 w 2640193"/>
                  <a:gd name="connsiteY9" fmla="*/ 379614 h 1620058"/>
                  <a:gd name="connsiteX10" fmla="*/ 508274 w 2640193"/>
                  <a:gd name="connsiteY10" fmla="*/ 323769 h 1620058"/>
                  <a:gd name="connsiteX11" fmla="*/ 510715 w 2640193"/>
                  <a:gd name="connsiteY11" fmla="*/ 185423 h 1620058"/>
                  <a:gd name="connsiteX12" fmla="*/ 1110053 w 2640193"/>
                  <a:gd name="connsiteY12" fmla="*/ 0 h 1620058"/>
                  <a:gd name="connsiteX13" fmla="*/ 1337777 w 2640193"/>
                  <a:gd name="connsiteY13" fmla="*/ 53636 h 1620058"/>
                  <a:gd name="connsiteX14" fmla="*/ 1599504 w 2640193"/>
                  <a:gd name="connsiteY14" fmla="*/ 148750 h 1620058"/>
                  <a:gd name="connsiteX15" fmla="*/ 1901615 w 2640193"/>
                  <a:gd name="connsiteY15" fmla="*/ 163745 h 1620058"/>
                  <a:gd name="connsiteX16" fmla="*/ 2217179 w 2640193"/>
                  <a:gd name="connsiteY16" fmla="*/ 359368 h 1620058"/>
                  <a:gd name="connsiteX17" fmla="*/ 2395607 w 2640193"/>
                  <a:gd name="connsiteY17" fmla="*/ 275890 h 1620058"/>
                  <a:gd name="connsiteX18" fmla="*/ 2637106 w 2640193"/>
                  <a:gd name="connsiteY18" fmla="*/ 364450 h 1620058"/>
                  <a:gd name="connsiteX19" fmla="*/ 2640193 w 2640193"/>
                  <a:gd name="connsiteY19" fmla="*/ 733849 h 1620058"/>
                  <a:gd name="connsiteX0" fmla="*/ 2634569 w 2637106"/>
                  <a:gd name="connsiteY0" fmla="*/ 1323926 h 1620058"/>
                  <a:gd name="connsiteX1" fmla="*/ 380856 w 2637106"/>
                  <a:gd name="connsiteY1" fmla="*/ 1620058 h 1620058"/>
                  <a:gd name="connsiteX2" fmla="*/ 197708 w 2637106"/>
                  <a:gd name="connsiteY2" fmla="*/ 1352953 h 1620058"/>
                  <a:gd name="connsiteX3" fmla="*/ 0 w 2637106"/>
                  <a:gd name="connsiteY3" fmla="*/ 1042237 h 1620058"/>
                  <a:gd name="connsiteX4" fmla="*/ 155935 w 2637106"/>
                  <a:gd name="connsiteY4" fmla="*/ 970831 h 1620058"/>
                  <a:gd name="connsiteX5" fmla="*/ 115257 w 2637106"/>
                  <a:gd name="connsiteY5" fmla="*/ 906708 h 1620058"/>
                  <a:gd name="connsiteX6" fmla="*/ 120527 w 2637106"/>
                  <a:gd name="connsiteY6" fmla="*/ 657814 h 1620058"/>
                  <a:gd name="connsiteX7" fmla="*/ 303916 w 2637106"/>
                  <a:gd name="connsiteY7" fmla="*/ 589249 h 1620058"/>
                  <a:gd name="connsiteX8" fmla="*/ 396021 w 2637106"/>
                  <a:gd name="connsiteY8" fmla="*/ 546379 h 1620058"/>
                  <a:gd name="connsiteX9" fmla="*/ 349380 w 2637106"/>
                  <a:gd name="connsiteY9" fmla="*/ 379614 h 1620058"/>
                  <a:gd name="connsiteX10" fmla="*/ 508274 w 2637106"/>
                  <a:gd name="connsiteY10" fmla="*/ 323769 h 1620058"/>
                  <a:gd name="connsiteX11" fmla="*/ 510715 w 2637106"/>
                  <a:gd name="connsiteY11" fmla="*/ 185423 h 1620058"/>
                  <a:gd name="connsiteX12" fmla="*/ 1110053 w 2637106"/>
                  <a:gd name="connsiteY12" fmla="*/ 0 h 1620058"/>
                  <a:gd name="connsiteX13" fmla="*/ 1337777 w 2637106"/>
                  <a:gd name="connsiteY13" fmla="*/ 53636 h 1620058"/>
                  <a:gd name="connsiteX14" fmla="*/ 1599504 w 2637106"/>
                  <a:gd name="connsiteY14" fmla="*/ 148750 h 1620058"/>
                  <a:gd name="connsiteX15" fmla="*/ 1901615 w 2637106"/>
                  <a:gd name="connsiteY15" fmla="*/ 163745 h 1620058"/>
                  <a:gd name="connsiteX16" fmla="*/ 2217179 w 2637106"/>
                  <a:gd name="connsiteY16" fmla="*/ 359368 h 1620058"/>
                  <a:gd name="connsiteX17" fmla="*/ 2395607 w 2637106"/>
                  <a:gd name="connsiteY17" fmla="*/ 275890 h 1620058"/>
                  <a:gd name="connsiteX18" fmla="*/ 2637106 w 2637106"/>
                  <a:gd name="connsiteY18" fmla="*/ 364450 h 1620058"/>
                  <a:gd name="connsiteX19" fmla="*/ 2634569 w 2637106"/>
                  <a:gd name="connsiteY19" fmla="*/ 1323926 h 1620058"/>
                  <a:gd name="connsiteX0" fmla="*/ 2634569 w 2637106"/>
                  <a:gd name="connsiteY0" fmla="*/ 1323926 h 1620058"/>
                  <a:gd name="connsiteX1" fmla="*/ 2289918 w 2637106"/>
                  <a:gd name="connsiteY1" fmla="*/ 1369269 h 1620058"/>
                  <a:gd name="connsiteX2" fmla="*/ 380856 w 2637106"/>
                  <a:gd name="connsiteY2" fmla="*/ 1620058 h 1620058"/>
                  <a:gd name="connsiteX3" fmla="*/ 197708 w 2637106"/>
                  <a:gd name="connsiteY3" fmla="*/ 1352953 h 1620058"/>
                  <a:gd name="connsiteX4" fmla="*/ 0 w 2637106"/>
                  <a:gd name="connsiteY4" fmla="*/ 1042237 h 1620058"/>
                  <a:gd name="connsiteX5" fmla="*/ 155935 w 2637106"/>
                  <a:gd name="connsiteY5" fmla="*/ 970831 h 1620058"/>
                  <a:gd name="connsiteX6" fmla="*/ 115257 w 2637106"/>
                  <a:gd name="connsiteY6" fmla="*/ 906708 h 1620058"/>
                  <a:gd name="connsiteX7" fmla="*/ 120527 w 2637106"/>
                  <a:gd name="connsiteY7" fmla="*/ 657814 h 1620058"/>
                  <a:gd name="connsiteX8" fmla="*/ 303916 w 2637106"/>
                  <a:gd name="connsiteY8" fmla="*/ 589249 h 1620058"/>
                  <a:gd name="connsiteX9" fmla="*/ 396021 w 2637106"/>
                  <a:gd name="connsiteY9" fmla="*/ 546379 h 1620058"/>
                  <a:gd name="connsiteX10" fmla="*/ 349380 w 2637106"/>
                  <a:gd name="connsiteY10" fmla="*/ 379614 h 1620058"/>
                  <a:gd name="connsiteX11" fmla="*/ 508274 w 2637106"/>
                  <a:gd name="connsiteY11" fmla="*/ 323769 h 1620058"/>
                  <a:gd name="connsiteX12" fmla="*/ 510715 w 2637106"/>
                  <a:gd name="connsiteY12" fmla="*/ 185423 h 1620058"/>
                  <a:gd name="connsiteX13" fmla="*/ 1110053 w 2637106"/>
                  <a:gd name="connsiteY13" fmla="*/ 0 h 1620058"/>
                  <a:gd name="connsiteX14" fmla="*/ 1337777 w 2637106"/>
                  <a:gd name="connsiteY14" fmla="*/ 53636 h 1620058"/>
                  <a:gd name="connsiteX15" fmla="*/ 1599504 w 2637106"/>
                  <a:gd name="connsiteY15" fmla="*/ 148750 h 1620058"/>
                  <a:gd name="connsiteX16" fmla="*/ 1901615 w 2637106"/>
                  <a:gd name="connsiteY16" fmla="*/ 163745 h 1620058"/>
                  <a:gd name="connsiteX17" fmla="*/ 2217179 w 2637106"/>
                  <a:gd name="connsiteY17" fmla="*/ 359368 h 1620058"/>
                  <a:gd name="connsiteX18" fmla="*/ 2395607 w 2637106"/>
                  <a:gd name="connsiteY18" fmla="*/ 275890 h 1620058"/>
                  <a:gd name="connsiteX19" fmla="*/ 2637106 w 2637106"/>
                  <a:gd name="connsiteY19" fmla="*/ 364450 h 1620058"/>
                  <a:gd name="connsiteX20" fmla="*/ 2634569 w 2637106"/>
                  <a:gd name="connsiteY20" fmla="*/ 1323926 h 1620058"/>
                  <a:gd name="connsiteX0" fmla="*/ 2634569 w 2637106"/>
                  <a:gd name="connsiteY0" fmla="*/ 1323926 h 1620058"/>
                  <a:gd name="connsiteX1" fmla="*/ 2567043 w 2637106"/>
                  <a:gd name="connsiteY1" fmla="*/ 1391766 h 1620058"/>
                  <a:gd name="connsiteX2" fmla="*/ 380856 w 2637106"/>
                  <a:gd name="connsiteY2" fmla="*/ 1620058 h 1620058"/>
                  <a:gd name="connsiteX3" fmla="*/ 197708 w 2637106"/>
                  <a:gd name="connsiteY3" fmla="*/ 1352953 h 1620058"/>
                  <a:gd name="connsiteX4" fmla="*/ 0 w 2637106"/>
                  <a:gd name="connsiteY4" fmla="*/ 1042237 h 1620058"/>
                  <a:gd name="connsiteX5" fmla="*/ 155935 w 2637106"/>
                  <a:gd name="connsiteY5" fmla="*/ 970831 h 1620058"/>
                  <a:gd name="connsiteX6" fmla="*/ 115257 w 2637106"/>
                  <a:gd name="connsiteY6" fmla="*/ 906708 h 1620058"/>
                  <a:gd name="connsiteX7" fmla="*/ 120527 w 2637106"/>
                  <a:gd name="connsiteY7" fmla="*/ 657814 h 1620058"/>
                  <a:gd name="connsiteX8" fmla="*/ 303916 w 2637106"/>
                  <a:gd name="connsiteY8" fmla="*/ 589249 h 1620058"/>
                  <a:gd name="connsiteX9" fmla="*/ 396021 w 2637106"/>
                  <a:gd name="connsiteY9" fmla="*/ 546379 h 1620058"/>
                  <a:gd name="connsiteX10" fmla="*/ 349380 w 2637106"/>
                  <a:gd name="connsiteY10" fmla="*/ 379614 h 1620058"/>
                  <a:gd name="connsiteX11" fmla="*/ 508274 w 2637106"/>
                  <a:gd name="connsiteY11" fmla="*/ 323769 h 1620058"/>
                  <a:gd name="connsiteX12" fmla="*/ 510715 w 2637106"/>
                  <a:gd name="connsiteY12" fmla="*/ 185423 h 1620058"/>
                  <a:gd name="connsiteX13" fmla="*/ 1110053 w 2637106"/>
                  <a:gd name="connsiteY13" fmla="*/ 0 h 1620058"/>
                  <a:gd name="connsiteX14" fmla="*/ 1337777 w 2637106"/>
                  <a:gd name="connsiteY14" fmla="*/ 53636 h 1620058"/>
                  <a:gd name="connsiteX15" fmla="*/ 1599504 w 2637106"/>
                  <a:gd name="connsiteY15" fmla="*/ 148750 h 1620058"/>
                  <a:gd name="connsiteX16" fmla="*/ 1901615 w 2637106"/>
                  <a:gd name="connsiteY16" fmla="*/ 163745 h 1620058"/>
                  <a:gd name="connsiteX17" fmla="*/ 2217179 w 2637106"/>
                  <a:gd name="connsiteY17" fmla="*/ 359368 h 1620058"/>
                  <a:gd name="connsiteX18" fmla="*/ 2395607 w 2637106"/>
                  <a:gd name="connsiteY18" fmla="*/ 275890 h 1620058"/>
                  <a:gd name="connsiteX19" fmla="*/ 2637106 w 2637106"/>
                  <a:gd name="connsiteY19" fmla="*/ 364450 h 1620058"/>
                  <a:gd name="connsiteX20" fmla="*/ 2634569 w 2637106"/>
                  <a:gd name="connsiteY20" fmla="*/ 1323926 h 1620058"/>
                  <a:gd name="connsiteX0" fmla="*/ 2634569 w 2637106"/>
                  <a:gd name="connsiteY0" fmla="*/ 1323926 h 1620058"/>
                  <a:gd name="connsiteX1" fmla="*/ 2567043 w 2637106"/>
                  <a:gd name="connsiteY1" fmla="*/ 1391766 h 1620058"/>
                  <a:gd name="connsiteX2" fmla="*/ 1612750 w 2637106"/>
                  <a:gd name="connsiteY2" fmla="*/ 1486399 h 1620058"/>
                  <a:gd name="connsiteX3" fmla="*/ 380856 w 2637106"/>
                  <a:gd name="connsiteY3" fmla="*/ 1620058 h 1620058"/>
                  <a:gd name="connsiteX4" fmla="*/ 197708 w 2637106"/>
                  <a:gd name="connsiteY4" fmla="*/ 1352953 h 1620058"/>
                  <a:gd name="connsiteX5" fmla="*/ 0 w 2637106"/>
                  <a:gd name="connsiteY5" fmla="*/ 1042237 h 1620058"/>
                  <a:gd name="connsiteX6" fmla="*/ 155935 w 2637106"/>
                  <a:gd name="connsiteY6" fmla="*/ 970831 h 1620058"/>
                  <a:gd name="connsiteX7" fmla="*/ 115257 w 2637106"/>
                  <a:gd name="connsiteY7" fmla="*/ 906708 h 1620058"/>
                  <a:gd name="connsiteX8" fmla="*/ 120527 w 2637106"/>
                  <a:gd name="connsiteY8" fmla="*/ 657814 h 1620058"/>
                  <a:gd name="connsiteX9" fmla="*/ 303916 w 2637106"/>
                  <a:gd name="connsiteY9" fmla="*/ 589249 h 1620058"/>
                  <a:gd name="connsiteX10" fmla="*/ 396021 w 2637106"/>
                  <a:gd name="connsiteY10" fmla="*/ 546379 h 1620058"/>
                  <a:gd name="connsiteX11" fmla="*/ 349380 w 2637106"/>
                  <a:gd name="connsiteY11" fmla="*/ 379614 h 1620058"/>
                  <a:gd name="connsiteX12" fmla="*/ 508274 w 2637106"/>
                  <a:gd name="connsiteY12" fmla="*/ 323769 h 1620058"/>
                  <a:gd name="connsiteX13" fmla="*/ 510715 w 2637106"/>
                  <a:gd name="connsiteY13" fmla="*/ 185423 h 1620058"/>
                  <a:gd name="connsiteX14" fmla="*/ 1110053 w 2637106"/>
                  <a:gd name="connsiteY14" fmla="*/ 0 h 1620058"/>
                  <a:gd name="connsiteX15" fmla="*/ 1337777 w 2637106"/>
                  <a:gd name="connsiteY15" fmla="*/ 53636 h 1620058"/>
                  <a:gd name="connsiteX16" fmla="*/ 1599504 w 2637106"/>
                  <a:gd name="connsiteY16" fmla="*/ 148750 h 1620058"/>
                  <a:gd name="connsiteX17" fmla="*/ 1901615 w 2637106"/>
                  <a:gd name="connsiteY17" fmla="*/ 163745 h 1620058"/>
                  <a:gd name="connsiteX18" fmla="*/ 2217179 w 2637106"/>
                  <a:gd name="connsiteY18" fmla="*/ 359368 h 1620058"/>
                  <a:gd name="connsiteX19" fmla="*/ 2395607 w 2637106"/>
                  <a:gd name="connsiteY19" fmla="*/ 275890 h 1620058"/>
                  <a:gd name="connsiteX20" fmla="*/ 2637106 w 2637106"/>
                  <a:gd name="connsiteY20" fmla="*/ 364450 h 1620058"/>
                  <a:gd name="connsiteX21" fmla="*/ 2634569 w 2637106"/>
                  <a:gd name="connsiteY21" fmla="*/ 1323926 h 1620058"/>
                  <a:gd name="connsiteX0" fmla="*/ 2634569 w 2637106"/>
                  <a:gd name="connsiteY0" fmla="*/ 1323926 h 1824632"/>
                  <a:gd name="connsiteX1" fmla="*/ 2567043 w 2637106"/>
                  <a:gd name="connsiteY1" fmla="*/ 1391766 h 1824632"/>
                  <a:gd name="connsiteX2" fmla="*/ 1838207 w 2637106"/>
                  <a:gd name="connsiteY2" fmla="*/ 1824632 h 1824632"/>
                  <a:gd name="connsiteX3" fmla="*/ 380856 w 2637106"/>
                  <a:gd name="connsiteY3" fmla="*/ 1620058 h 1824632"/>
                  <a:gd name="connsiteX4" fmla="*/ 197708 w 2637106"/>
                  <a:gd name="connsiteY4" fmla="*/ 1352953 h 1824632"/>
                  <a:gd name="connsiteX5" fmla="*/ 0 w 2637106"/>
                  <a:gd name="connsiteY5" fmla="*/ 1042237 h 1824632"/>
                  <a:gd name="connsiteX6" fmla="*/ 155935 w 2637106"/>
                  <a:gd name="connsiteY6" fmla="*/ 970831 h 1824632"/>
                  <a:gd name="connsiteX7" fmla="*/ 115257 w 2637106"/>
                  <a:gd name="connsiteY7" fmla="*/ 906708 h 1824632"/>
                  <a:gd name="connsiteX8" fmla="*/ 120527 w 2637106"/>
                  <a:gd name="connsiteY8" fmla="*/ 657814 h 1824632"/>
                  <a:gd name="connsiteX9" fmla="*/ 303916 w 2637106"/>
                  <a:gd name="connsiteY9" fmla="*/ 589249 h 1824632"/>
                  <a:gd name="connsiteX10" fmla="*/ 396021 w 2637106"/>
                  <a:gd name="connsiteY10" fmla="*/ 546379 h 1824632"/>
                  <a:gd name="connsiteX11" fmla="*/ 349380 w 2637106"/>
                  <a:gd name="connsiteY11" fmla="*/ 379614 h 1824632"/>
                  <a:gd name="connsiteX12" fmla="*/ 508274 w 2637106"/>
                  <a:gd name="connsiteY12" fmla="*/ 323769 h 1824632"/>
                  <a:gd name="connsiteX13" fmla="*/ 510715 w 2637106"/>
                  <a:gd name="connsiteY13" fmla="*/ 185423 h 1824632"/>
                  <a:gd name="connsiteX14" fmla="*/ 1110053 w 2637106"/>
                  <a:gd name="connsiteY14" fmla="*/ 0 h 1824632"/>
                  <a:gd name="connsiteX15" fmla="*/ 1337777 w 2637106"/>
                  <a:gd name="connsiteY15" fmla="*/ 53636 h 1824632"/>
                  <a:gd name="connsiteX16" fmla="*/ 1599504 w 2637106"/>
                  <a:gd name="connsiteY16" fmla="*/ 148750 h 1824632"/>
                  <a:gd name="connsiteX17" fmla="*/ 1901615 w 2637106"/>
                  <a:gd name="connsiteY17" fmla="*/ 163745 h 1824632"/>
                  <a:gd name="connsiteX18" fmla="*/ 2217179 w 2637106"/>
                  <a:gd name="connsiteY18" fmla="*/ 359368 h 1824632"/>
                  <a:gd name="connsiteX19" fmla="*/ 2395607 w 2637106"/>
                  <a:gd name="connsiteY19" fmla="*/ 275890 h 1824632"/>
                  <a:gd name="connsiteX20" fmla="*/ 2637106 w 2637106"/>
                  <a:gd name="connsiteY20" fmla="*/ 364450 h 1824632"/>
                  <a:gd name="connsiteX21" fmla="*/ 2634569 w 2637106"/>
                  <a:gd name="connsiteY21" fmla="*/ 1323926 h 1824632"/>
                  <a:gd name="connsiteX0" fmla="*/ 2640375 w 2641220"/>
                  <a:gd name="connsiteY0" fmla="*/ 1260720 h 1824632"/>
                  <a:gd name="connsiteX1" fmla="*/ 2567043 w 2641220"/>
                  <a:gd name="connsiteY1" fmla="*/ 1391766 h 1824632"/>
                  <a:gd name="connsiteX2" fmla="*/ 1838207 w 2641220"/>
                  <a:gd name="connsiteY2" fmla="*/ 1824632 h 1824632"/>
                  <a:gd name="connsiteX3" fmla="*/ 380856 w 2641220"/>
                  <a:gd name="connsiteY3" fmla="*/ 1620058 h 1824632"/>
                  <a:gd name="connsiteX4" fmla="*/ 197708 w 2641220"/>
                  <a:gd name="connsiteY4" fmla="*/ 1352953 h 1824632"/>
                  <a:gd name="connsiteX5" fmla="*/ 0 w 2641220"/>
                  <a:gd name="connsiteY5" fmla="*/ 1042237 h 1824632"/>
                  <a:gd name="connsiteX6" fmla="*/ 155935 w 2641220"/>
                  <a:gd name="connsiteY6" fmla="*/ 970831 h 1824632"/>
                  <a:gd name="connsiteX7" fmla="*/ 115257 w 2641220"/>
                  <a:gd name="connsiteY7" fmla="*/ 906708 h 1824632"/>
                  <a:gd name="connsiteX8" fmla="*/ 120527 w 2641220"/>
                  <a:gd name="connsiteY8" fmla="*/ 657814 h 1824632"/>
                  <a:gd name="connsiteX9" fmla="*/ 303916 w 2641220"/>
                  <a:gd name="connsiteY9" fmla="*/ 589249 h 1824632"/>
                  <a:gd name="connsiteX10" fmla="*/ 396021 w 2641220"/>
                  <a:gd name="connsiteY10" fmla="*/ 546379 h 1824632"/>
                  <a:gd name="connsiteX11" fmla="*/ 349380 w 2641220"/>
                  <a:gd name="connsiteY11" fmla="*/ 379614 h 1824632"/>
                  <a:gd name="connsiteX12" fmla="*/ 508274 w 2641220"/>
                  <a:gd name="connsiteY12" fmla="*/ 323769 h 1824632"/>
                  <a:gd name="connsiteX13" fmla="*/ 510715 w 2641220"/>
                  <a:gd name="connsiteY13" fmla="*/ 185423 h 1824632"/>
                  <a:gd name="connsiteX14" fmla="*/ 1110053 w 2641220"/>
                  <a:gd name="connsiteY14" fmla="*/ 0 h 1824632"/>
                  <a:gd name="connsiteX15" fmla="*/ 1337777 w 2641220"/>
                  <a:gd name="connsiteY15" fmla="*/ 53636 h 1824632"/>
                  <a:gd name="connsiteX16" fmla="*/ 1599504 w 2641220"/>
                  <a:gd name="connsiteY16" fmla="*/ 148750 h 1824632"/>
                  <a:gd name="connsiteX17" fmla="*/ 1901615 w 2641220"/>
                  <a:gd name="connsiteY17" fmla="*/ 163745 h 1824632"/>
                  <a:gd name="connsiteX18" fmla="*/ 2217179 w 2641220"/>
                  <a:gd name="connsiteY18" fmla="*/ 359368 h 1824632"/>
                  <a:gd name="connsiteX19" fmla="*/ 2395607 w 2641220"/>
                  <a:gd name="connsiteY19" fmla="*/ 275890 h 1824632"/>
                  <a:gd name="connsiteX20" fmla="*/ 2637106 w 2641220"/>
                  <a:gd name="connsiteY20" fmla="*/ 364450 h 1824632"/>
                  <a:gd name="connsiteX21" fmla="*/ 2640375 w 2641220"/>
                  <a:gd name="connsiteY21" fmla="*/ 1260720 h 1824632"/>
                  <a:gd name="connsiteX0" fmla="*/ 2640375 w 2641221"/>
                  <a:gd name="connsiteY0" fmla="*/ 1260720 h 1824632"/>
                  <a:gd name="connsiteX1" fmla="*/ 2538472 w 2641221"/>
                  <a:gd name="connsiteY1" fmla="*/ 1354628 h 1824632"/>
                  <a:gd name="connsiteX2" fmla="*/ 1838207 w 2641221"/>
                  <a:gd name="connsiteY2" fmla="*/ 1824632 h 1824632"/>
                  <a:gd name="connsiteX3" fmla="*/ 380856 w 2641221"/>
                  <a:gd name="connsiteY3" fmla="*/ 1620058 h 1824632"/>
                  <a:gd name="connsiteX4" fmla="*/ 197708 w 2641221"/>
                  <a:gd name="connsiteY4" fmla="*/ 1352953 h 1824632"/>
                  <a:gd name="connsiteX5" fmla="*/ 0 w 2641221"/>
                  <a:gd name="connsiteY5" fmla="*/ 1042237 h 1824632"/>
                  <a:gd name="connsiteX6" fmla="*/ 155935 w 2641221"/>
                  <a:gd name="connsiteY6" fmla="*/ 970831 h 1824632"/>
                  <a:gd name="connsiteX7" fmla="*/ 115257 w 2641221"/>
                  <a:gd name="connsiteY7" fmla="*/ 906708 h 1824632"/>
                  <a:gd name="connsiteX8" fmla="*/ 120527 w 2641221"/>
                  <a:gd name="connsiteY8" fmla="*/ 657814 h 1824632"/>
                  <a:gd name="connsiteX9" fmla="*/ 303916 w 2641221"/>
                  <a:gd name="connsiteY9" fmla="*/ 589249 h 1824632"/>
                  <a:gd name="connsiteX10" fmla="*/ 396021 w 2641221"/>
                  <a:gd name="connsiteY10" fmla="*/ 546379 h 1824632"/>
                  <a:gd name="connsiteX11" fmla="*/ 349380 w 2641221"/>
                  <a:gd name="connsiteY11" fmla="*/ 379614 h 1824632"/>
                  <a:gd name="connsiteX12" fmla="*/ 508274 w 2641221"/>
                  <a:gd name="connsiteY12" fmla="*/ 323769 h 1824632"/>
                  <a:gd name="connsiteX13" fmla="*/ 510715 w 2641221"/>
                  <a:gd name="connsiteY13" fmla="*/ 185423 h 1824632"/>
                  <a:gd name="connsiteX14" fmla="*/ 1110053 w 2641221"/>
                  <a:gd name="connsiteY14" fmla="*/ 0 h 1824632"/>
                  <a:gd name="connsiteX15" fmla="*/ 1337777 w 2641221"/>
                  <a:gd name="connsiteY15" fmla="*/ 53636 h 1824632"/>
                  <a:gd name="connsiteX16" fmla="*/ 1599504 w 2641221"/>
                  <a:gd name="connsiteY16" fmla="*/ 148750 h 1824632"/>
                  <a:gd name="connsiteX17" fmla="*/ 1901615 w 2641221"/>
                  <a:gd name="connsiteY17" fmla="*/ 163745 h 1824632"/>
                  <a:gd name="connsiteX18" fmla="*/ 2217179 w 2641221"/>
                  <a:gd name="connsiteY18" fmla="*/ 359368 h 1824632"/>
                  <a:gd name="connsiteX19" fmla="*/ 2395607 w 2641221"/>
                  <a:gd name="connsiteY19" fmla="*/ 275890 h 1824632"/>
                  <a:gd name="connsiteX20" fmla="*/ 2637106 w 2641221"/>
                  <a:gd name="connsiteY20" fmla="*/ 364450 h 1824632"/>
                  <a:gd name="connsiteX21" fmla="*/ 2640375 w 2641221"/>
                  <a:gd name="connsiteY21" fmla="*/ 1260720 h 1824632"/>
                  <a:gd name="connsiteX0" fmla="*/ 2640375 w 2641221"/>
                  <a:gd name="connsiteY0" fmla="*/ 1260720 h 1846192"/>
                  <a:gd name="connsiteX1" fmla="*/ 2538472 w 2641221"/>
                  <a:gd name="connsiteY1" fmla="*/ 1354628 h 1846192"/>
                  <a:gd name="connsiteX2" fmla="*/ 1838207 w 2641221"/>
                  <a:gd name="connsiteY2" fmla="*/ 1824632 h 1846192"/>
                  <a:gd name="connsiteX3" fmla="*/ 698756 w 2641221"/>
                  <a:gd name="connsiteY3" fmla="*/ 1846192 h 1846192"/>
                  <a:gd name="connsiteX4" fmla="*/ 197708 w 2641221"/>
                  <a:gd name="connsiteY4" fmla="*/ 1352953 h 1846192"/>
                  <a:gd name="connsiteX5" fmla="*/ 0 w 2641221"/>
                  <a:gd name="connsiteY5" fmla="*/ 1042237 h 1846192"/>
                  <a:gd name="connsiteX6" fmla="*/ 155935 w 2641221"/>
                  <a:gd name="connsiteY6" fmla="*/ 970831 h 1846192"/>
                  <a:gd name="connsiteX7" fmla="*/ 115257 w 2641221"/>
                  <a:gd name="connsiteY7" fmla="*/ 906708 h 1846192"/>
                  <a:gd name="connsiteX8" fmla="*/ 120527 w 2641221"/>
                  <a:gd name="connsiteY8" fmla="*/ 657814 h 1846192"/>
                  <a:gd name="connsiteX9" fmla="*/ 303916 w 2641221"/>
                  <a:gd name="connsiteY9" fmla="*/ 589249 h 1846192"/>
                  <a:gd name="connsiteX10" fmla="*/ 396021 w 2641221"/>
                  <a:gd name="connsiteY10" fmla="*/ 546379 h 1846192"/>
                  <a:gd name="connsiteX11" fmla="*/ 349380 w 2641221"/>
                  <a:gd name="connsiteY11" fmla="*/ 379614 h 1846192"/>
                  <a:gd name="connsiteX12" fmla="*/ 508274 w 2641221"/>
                  <a:gd name="connsiteY12" fmla="*/ 323769 h 1846192"/>
                  <a:gd name="connsiteX13" fmla="*/ 510715 w 2641221"/>
                  <a:gd name="connsiteY13" fmla="*/ 185423 h 1846192"/>
                  <a:gd name="connsiteX14" fmla="*/ 1110053 w 2641221"/>
                  <a:gd name="connsiteY14" fmla="*/ 0 h 1846192"/>
                  <a:gd name="connsiteX15" fmla="*/ 1337777 w 2641221"/>
                  <a:gd name="connsiteY15" fmla="*/ 53636 h 1846192"/>
                  <a:gd name="connsiteX16" fmla="*/ 1599504 w 2641221"/>
                  <a:gd name="connsiteY16" fmla="*/ 148750 h 1846192"/>
                  <a:gd name="connsiteX17" fmla="*/ 1901615 w 2641221"/>
                  <a:gd name="connsiteY17" fmla="*/ 163745 h 1846192"/>
                  <a:gd name="connsiteX18" fmla="*/ 2217179 w 2641221"/>
                  <a:gd name="connsiteY18" fmla="*/ 359368 h 1846192"/>
                  <a:gd name="connsiteX19" fmla="*/ 2395607 w 2641221"/>
                  <a:gd name="connsiteY19" fmla="*/ 275890 h 1846192"/>
                  <a:gd name="connsiteX20" fmla="*/ 2637106 w 2641221"/>
                  <a:gd name="connsiteY20" fmla="*/ 364450 h 1846192"/>
                  <a:gd name="connsiteX21" fmla="*/ 2640375 w 2641221"/>
                  <a:gd name="connsiteY21" fmla="*/ 1260720 h 1846192"/>
                  <a:gd name="connsiteX0" fmla="*/ 2640375 w 2641221"/>
                  <a:gd name="connsiteY0" fmla="*/ 1260720 h 1847486"/>
                  <a:gd name="connsiteX1" fmla="*/ 2538472 w 2641221"/>
                  <a:gd name="connsiteY1" fmla="*/ 1354628 h 1847486"/>
                  <a:gd name="connsiteX2" fmla="*/ 1826778 w 2641221"/>
                  <a:gd name="connsiteY2" fmla="*/ 1847486 h 1847486"/>
                  <a:gd name="connsiteX3" fmla="*/ 698756 w 2641221"/>
                  <a:gd name="connsiteY3" fmla="*/ 1846192 h 1847486"/>
                  <a:gd name="connsiteX4" fmla="*/ 197708 w 2641221"/>
                  <a:gd name="connsiteY4" fmla="*/ 1352953 h 1847486"/>
                  <a:gd name="connsiteX5" fmla="*/ 0 w 2641221"/>
                  <a:gd name="connsiteY5" fmla="*/ 1042237 h 1847486"/>
                  <a:gd name="connsiteX6" fmla="*/ 155935 w 2641221"/>
                  <a:gd name="connsiteY6" fmla="*/ 970831 h 1847486"/>
                  <a:gd name="connsiteX7" fmla="*/ 115257 w 2641221"/>
                  <a:gd name="connsiteY7" fmla="*/ 906708 h 1847486"/>
                  <a:gd name="connsiteX8" fmla="*/ 120527 w 2641221"/>
                  <a:gd name="connsiteY8" fmla="*/ 657814 h 1847486"/>
                  <a:gd name="connsiteX9" fmla="*/ 303916 w 2641221"/>
                  <a:gd name="connsiteY9" fmla="*/ 589249 h 1847486"/>
                  <a:gd name="connsiteX10" fmla="*/ 396021 w 2641221"/>
                  <a:gd name="connsiteY10" fmla="*/ 546379 h 1847486"/>
                  <a:gd name="connsiteX11" fmla="*/ 349380 w 2641221"/>
                  <a:gd name="connsiteY11" fmla="*/ 379614 h 1847486"/>
                  <a:gd name="connsiteX12" fmla="*/ 508274 w 2641221"/>
                  <a:gd name="connsiteY12" fmla="*/ 323769 h 1847486"/>
                  <a:gd name="connsiteX13" fmla="*/ 510715 w 2641221"/>
                  <a:gd name="connsiteY13" fmla="*/ 185423 h 1847486"/>
                  <a:gd name="connsiteX14" fmla="*/ 1110053 w 2641221"/>
                  <a:gd name="connsiteY14" fmla="*/ 0 h 1847486"/>
                  <a:gd name="connsiteX15" fmla="*/ 1337777 w 2641221"/>
                  <a:gd name="connsiteY15" fmla="*/ 53636 h 1847486"/>
                  <a:gd name="connsiteX16" fmla="*/ 1599504 w 2641221"/>
                  <a:gd name="connsiteY16" fmla="*/ 148750 h 1847486"/>
                  <a:gd name="connsiteX17" fmla="*/ 1901615 w 2641221"/>
                  <a:gd name="connsiteY17" fmla="*/ 163745 h 1847486"/>
                  <a:gd name="connsiteX18" fmla="*/ 2217179 w 2641221"/>
                  <a:gd name="connsiteY18" fmla="*/ 359368 h 1847486"/>
                  <a:gd name="connsiteX19" fmla="*/ 2395607 w 2641221"/>
                  <a:gd name="connsiteY19" fmla="*/ 275890 h 1847486"/>
                  <a:gd name="connsiteX20" fmla="*/ 2637106 w 2641221"/>
                  <a:gd name="connsiteY20" fmla="*/ 364450 h 1847486"/>
                  <a:gd name="connsiteX21" fmla="*/ 2640375 w 2641221"/>
                  <a:gd name="connsiteY21" fmla="*/ 1260720 h 1847486"/>
                  <a:gd name="connsiteX0" fmla="*/ 2640375 w 2641221"/>
                  <a:gd name="connsiteY0" fmla="*/ 1260720 h 1847486"/>
                  <a:gd name="connsiteX1" fmla="*/ 2538472 w 2641221"/>
                  <a:gd name="connsiteY1" fmla="*/ 1354628 h 1847486"/>
                  <a:gd name="connsiteX2" fmla="*/ 1826778 w 2641221"/>
                  <a:gd name="connsiteY2" fmla="*/ 1847486 h 1847486"/>
                  <a:gd name="connsiteX3" fmla="*/ 698756 w 2641221"/>
                  <a:gd name="connsiteY3" fmla="*/ 1846192 h 1847486"/>
                  <a:gd name="connsiteX4" fmla="*/ 0 w 2641221"/>
                  <a:gd name="connsiteY4" fmla="*/ 1042237 h 1847486"/>
                  <a:gd name="connsiteX5" fmla="*/ 155935 w 2641221"/>
                  <a:gd name="connsiteY5" fmla="*/ 970831 h 1847486"/>
                  <a:gd name="connsiteX6" fmla="*/ 115257 w 2641221"/>
                  <a:gd name="connsiteY6" fmla="*/ 906708 h 1847486"/>
                  <a:gd name="connsiteX7" fmla="*/ 120527 w 2641221"/>
                  <a:gd name="connsiteY7" fmla="*/ 657814 h 1847486"/>
                  <a:gd name="connsiteX8" fmla="*/ 303916 w 2641221"/>
                  <a:gd name="connsiteY8" fmla="*/ 589249 h 1847486"/>
                  <a:gd name="connsiteX9" fmla="*/ 396021 w 2641221"/>
                  <a:gd name="connsiteY9" fmla="*/ 546379 h 1847486"/>
                  <a:gd name="connsiteX10" fmla="*/ 349380 w 2641221"/>
                  <a:gd name="connsiteY10" fmla="*/ 379614 h 1847486"/>
                  <a:gd name="connsiteX11" fmla="*/ 508274 w 2641221"/>
                  <a:gd name="connsiteY11" fmla="*/ 323769 h 1847486"/>
                  <a:gd name="connsiteX12" fmla="*/ 510715 w 2641221"/>
                  <a:gd name="connsiteY12" fmla="*/ 185423 h 1847486"/>
                  <a:gd name="connsiteX13" fmla="*/ 1110053 w 2641221"/>
                  <a:gd name="connsiteY13" fmla="*/ 0 h 1847486"/>
                  <a:gd name="connsiteX14" fmla="*/ 1337777 w 2641221"/>
                  <a:gd name="connsiteY14" fmla="*/ 53636 h 1847486"/>
                  <a:gd name="connsiteX15" fmla="*/ 1599504 w 2641221"/>
                  <a:gd name="connsiteY15" fmla="*/ 148750 h 1847486"/>
                  <a:gd name="connsiteX16" fmla="*/ 1901615 w 2641221"/>
                  <a:gd name="connsiteY16" fmla="*/ 163745 h 1847486"/>
                  <a:gd name="connsiteX17" fmla="*/ 2217179 w 2641221"/>
                  <a:gd name="connsiteY17" fmla="*/ 359368 h 1847486"/>
                  <a:gd name="connsiteX18" fmla="*/ 2395607 w 2641221"/>
                  <a:gd name="connsiteY18" fmla="*/ 275890 h 1847486"/>
                  <a:gd name="connsiteX19" fmla="*/ 2637106 w 2641221"/>
                  <a:gd name="connsiteY19" fmla="*/ 364450 h 1847486"/>
                  <a:gd name="connsiteX20" fmla="*/ 2640375 w 2641221"/>
                  <a:gd name="connsiteY20" fmla="*/ 1260720 h 1847486"/>
                  <a:gd name="connsiteX0" fmla="*/ 2640375 w 2641221"/>
                  <a:gd name="connsiteY0" fmla="*/ 1260720 h 1847486"/>
                  <a:gd name="connsiteX1" fmla="*/ 2538472 w 2641221"/>
                  <a:gd name="connsiteY1" fmla="*/ 1354628 h 1847486"/>
                  <a:gd name="connsiteX2" fmla="*/ 1826778 w 2641221"/>
                  <a:gd name="connsiteY2" fmla="*/ 1847486 h 1847486"/>
                  <a:gd name="connsiteX3" fmla="*/ 698756 w 2641221"/>
                  <a:gd name="connsiteY3" fmla="*/ 1846192 h 1847486"/>
                  <a:gd name="connsiteX4" fmla="*/ 0 w 2641221"/>
                  <a:gd name="connsiteY4" fmla="*/ 1042237 h 1847486"/>
                  <a:gd name="connsiteX5" fmla="*/ 155935 w 2641221"/>
                  <a:gd name="connsiteY5" fmla="*/ 970831 h 1847486"/>
                  <a:gd name="connsiteX6" fmla="*/ 115257 w 2641221"/>
                  <a:gd name="connsiteY6" fmla="*/ 906708 h 1847486"/>
                  <a:gd name="connsiteX7" fmla="*/ 120527 w 2641221"/>
                  <a:gd name="connsiteY7" fmla="*/ 657814 h 1847486"/>
                  <a:gd name="connsiteX8" fmla="*/ 303916 w 2641221"/>
                  <a:gd name="connsiteY8" fmla="*/ 589249 h 1847486"/>
                  <a:gd name="connsiteX9" fmla="*/ 396021 w 2641221"/>
                  <a:gd name="connsiteY9" fmla="*/ 546379 h 1847486"/>
                  <a:gd name="connsiteX10" fmla="*/ 349380 w 2641221"/>
                  <a:gd name="connsiteY10" fmla="*/ 379614 h 1847486"/>
                  <a:gd name="connsiteX11" fmla="*/ 508274 w 2641221"/>
                  <a:gd name="connsiteY11" fmla="*/ 323769 h 1847486"/>
                  <a:gd name="connsiteX12" fmla="*/ 510715 w 2641221"/>
                  <a:gd name="connsiteY12" fmla="*/ 185423 h 1847486"/>
                  <a:gd name="connsiteX13" fmla="*/ 1110053 w 2641221"/>
                  <a:gd name="connsiteY13" fmla="*/ 0 h 1847486"/>
                  <a:gd name="connsiteX14" fmla="*/ 1337777 w 2641221"/>
                  <a:gd name="connsiteY14" fmla="*/ 53636 h 1847486"/>
                  <a:gd name="connsiteX15" fmla="*/ 1901615 w 2641221"/>
                  <a:gd name="connsiteY15" fmla="*/ 163745 h 1847486"/>
                  <a:gd name="connsiteX16" fmla="*/ 2217179 w 2641221"/>
                  <a:gd name="connsiteY16" fmla="*/ 359368 h 1847486"/>
                  <a:gd name="connsiteX17" fmla="*/ 2395607 w 2641221"/>
                  <a:gd name="connsiteY17" fmla="*/ 275890 h 1847486"/>
                  <a:gd name="connsiteX18" fmla="*/ 2637106 w 2641221"/>
                  <a:gd name="connsiteY18" fmla="*/ 364450 h 1847486"/>
                  <a:gd name="connsiteX19" fmla="*/ 2640375 w 2641221"/>
                  <a:gd name="connsiteY19" fmla="*/ 1260720 h 1847486"/>
                  <a:gd name="connsiteX0" fmla="*/ 2640375 w 2641221"/>
                  <a:gd name="connsiteY0" fmla="*/ 1260720 h 1847486"/>
                  <a:gd name="connsiteX1" fmla="*/ 2538472 w 2641221"/>
                  <a:gd name="connsiteY1" fmla="*/ 1354628 h 1847486"/>
                  <a:gd name="connsiteX2" fmla="*/ 1826778 w 2641221"/>
                  <a:gd name="connsiteY2" fmla="*/ 1847486 h 1847486"/>
                  <a:gd name="connsiteX3" fmla="*/ 698756 w 2641221"/>
                  <a:gd name="connsiteY3" fmla="*/ 1846192 h 1847486"/>
                  <a:gd name="connsiteX4" fmla="*/ 0 w 2641221"/>
                  <a:gd name="connsiteY4" fmla="*/ 1042237 h 1847486"/>
                  <a:gd name="connsiteX5" fmla="*/ 155935 w 2641221"/>
                  <a:gd name="connsiteY5" fmla="*/ 970831 h 1847486"/>
                  <a:gd name="connsiteX6" fmla="*/ 115257 w 2641221"/>
                  <a:gd name="connsiteY6" fmla="*/ 906708 h 1847486"/>
                  <a:gd name="connsiteX7" fmla="*/ 120527 w 2641221"/>
                  <a:gd name="connsiteY7" fmla="*/ 657814 h 1847486"/>
                  <a:gd name="connsiteX8" fmla="*/ 303916 w 2641221"/>
                  <a:gd name="connsiteY8" fmla="*/ 589249 h 1847486"/>
                  <a:gd name="connsiteX9" fmla="*/ 396021 w 2641221"/>
                  <a:gd name="connsiteY9" fmla="*/ 546379 h 1847486"/>
                  <a:gd name="connsiteX10" fmla="*/ 349380 w 2641221"/>
                  <a:gd name="connsiteY10" fmla="*/ 379614 h 1847486"/>
                  <a:gd name="connsiteX11" fmla="*/ 508274 w 2641221"/>
                  <a:gd name="connsiteY11" fmla="*/ 323769 h 1847486"/>
                  <a:gd name="connsiteX12" fmla="*/ 510715 w 2641221"/>
                  <a:gd name="connsiteY12" fmla="*/ 185423 h 1847486"/>
                  <a:gd name="connsiteX13" fmla="*/ 1110053 w 2641221"/>
                  <a:gd name="connsiteY13" fmla="*/ 0 h 1847486"/>
                  <a:gd name="connsiteX14" fmla="*/ 1901615 w 2641221"/>
                  <a:gd name="connsiteY14" fmla="*/ 163745 h 1847486"/>
                  <a:gd name="connsiteX15" fmla="*/ 2217179 w 2641221"/>
                  <a:gd name="connsiteY15" fmla="*/ 359368 h 1847486"/>
                  <a:gd name="connsiteX16" fmla="*/ 2395607 w 2641221"/>
                  <a:gd name="connsiteY16" fmla="*/ 275890 h 1847486"/>
                  <a:gd name="connsiteX17" fmla="*/ 2637106 w 2641221"/>
                  <a:gd name="connsiteY17" fmla="*/ 364450 h 1847486"/>
                  <a:gd name="connsiteX18" fmla="*/ 2640375 w 2641221"/>
                  <a:gd name="connsiteY18" fmla="*/ 1260720 h 1847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41221" h="1847486">
                    <a:moveTo>
                      <a:pt x="2640375" y="1260720"/>
                    </a:moveTo>
                    <a:lnTo>
                      <a:pt x="2538472" y="1354628"/>
                    </a:lnTo>
                    <a:lnTo>
                      <a:pt x="1826778" y="1847486"/>
                    </a:lnTo>
                    <a:lnTo>
                      <a:pt x="698756" y="1846192"/>
                    </a:lnTo>
                    <a:lnTo>
                      <a:pt x="0" y="1042237"/>
                    </a:lnTo>
                    <a:lnTo>
                      <a:pt x="155935" y="970831"/>
                    </a:lnTo>
                    <a:lnTo>
                      <a:pt x="115257" y="906708"/>
                    </a:lnTo>
                    <a:lnTo>
                      <a:pt x="120527" y="657814"/>
                    </a:lnTo>
                    <a:lnTo>
                      <a:pt x="303916" y="589249"/>
                    </a:lnTo>
                    <a:lnTo>
                      <a:pt x="396021" y="546379"/>
                    </a:lnTo>
                    <a:lnTo>
                      <a:pt x="349380" y="379614"/>
                    </a:lnTo>
                    <a:lnTo>
                      <a:pt x="508274" y="323769"/>
                    </a:lnTo>
                    <a:cubicBezTo>
                      <a:pt x="509088" y="277654"/>
                      <a:pt x="509901" y="231538"/>
                      <a:pt x="510715" y="185423"/>
                    </a:cubicBezTo>
                    <a:lnTo>
                      <a:pt x="1110053" y="0"/>
                    </a:lnTo>
                    <a:lnTo>
                      <a:pt x="1901615" y="163745"/>
                    </a:lnTo>
                    <a:lnTo>
                      <a:pt x="2217179" y="359368"/>
                    </a:lnTo>
                    <a:lnTo>
                      <a:pt x="2395607" y="275890"/>
                    </a:lnTo>
                    <a:lnTo>
                      <a:pt x="2637106" y="364450"/>
                    </a:lnTo>
                    <a:cubicBezTo>
                      <a:pt x="2636260" y="684275"/>
                      <a:pt x="2641221" y="940895"/>
                      <a:pt x="2640375" y="1260720"/>
                    </a:cubicBezTo>
                    <a:close/>
                  </a:path>
                </a:pathLst>
              </a:custGeom>
              <a:noFill/>
              <a:ln w="28575" cap="rnd" cmpd="sng">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2000" tIns="62060" rIns="72000" bIns="62060" anchor="ctr"/>
              <a:lstStyle/>
              <a:p>
                <a:pPr marL="180975" indent="-180975" algn="just" eaLnBrk="1" hangingPunct="1">
                  <a:lnSpc>
                    <a:spcPts val="1600"/>
                  </a:lnSpc>
                  <a:defRPr/>
                </a:pPr>
                <a:endParaRPr lang="en-GB" sz="1200" dirty="0">
                  <a:solidFill>
                    <a:schemeClr val="tx1"/>
                  </a:solidFill>
                  <a:latin typeface="HG丸ｺﾞｼｯｸM-PRO" pitchFamily="50" charset="-128"/>
                  <a:ea typeface="HG丸ｺﾞｼｯｸM-PRO" pitchFamily="50" charset="-128"/>
                </a:endParaRPr>
              </a:p>
            </p:txBody>
          </p:sp>
        </p:grpSp>
        <p:sp>
          <p:nvSpPr>
            <p:cNvPr id="2334" name="テキスト ボックス 13"/>
            <p:cNvSpPr>
              <a:spLocks noChangeArrowheads="1"/>
            </p:cNvSpPr>
            <p:nvPr/>
          </p:nvSpPr>
          <p:spPr>
            <a:xfrm>
              <a:off x="6269196" y="2827893"/>
              <a:ext cx="1037011" cy="380826"/>
            </a:xfrm>
            <a:prstGeom prst="rect">
              <a:avLst/>
            </a:prstGeom>
            <a:solidFill>
              <a:schemeClr val="bg1"/>
            </a:solidFill>
            <a:ln w="6350">
              <a:solidFill>
                <a:schemeClr val="accent2"/>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100"/>
                <a:t>老朽化した病院</a:t>
              </a:r>
              <a:endParaRPr lang="en-US" altLang="ja-JP" sz="1100"/>
            </a:p>
          </p:txBody>
        </p:sp>
        <p:cxnSp>
          <p:nvCxnSpPr>
            <p:cNvPr id="2335" name="直線矢印コネクタ 20"/>
            <p:cNvCxnSpPr>
              <a:endCxn id="2333" idx="16"/>
            </p:cNvCxnSpPr>
            <p:nvPr/>
          </p:nvCxnSpPr>
          <p:spPr>
            <a:xfrm flipH="1">
              <a:off x="6240828" y="1852613"/>
              <a:ext cx="263267" cy="9119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36" name="テキスト ボックス 13"/>
            <p:cNvSpPr>
              <a:spLocks noChangeArrowheads="1"/>
            </p:cNvSpPr>
            <p:nvPr/>
          </p:nvSpPr>
          <p:spPr>
            <a:xfrm>
              <a:off x="6542500" y="1670928"/>
              <a:ext cx="1246755" cy="231216"/>
            </a:xfrm>
            <a:prstGeom prst="rect">
              <a:avLst/>
            </a:prstGeom>
            <a:solidFill>
              <a:schemeClr val="bg1"/>
            </a:solidFill>
            <a:ln w="6350">
              <a:solidFill>
                <a:schemeClr val="accent2"/>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100"/>
                <a:t>エリアを指定</a:t>
              </a:r>
              <a:endParaRPr lang="en-US" altLang="ja-JP" sz="1100"/>
            </a:p>
          </p:txBody>
        </p:sp>
        <p:cxnSp>
          <p:nvCxnSpPr>
            <p:cNvPr id="2337" name="直線矢印コネクタ 22"/>
            <p:cNvCxnSpPr>
              <a:stCxn id="2334" idx="1"/>
              <a:endCxn id="2332" idx="4"/>
            </p:cNvCxnSpPr>
            <p:nvPr/>
          </p:nvCxnSpPr>
          <p:spPr>
            <a:xfrm flipH="1" flipV="1">
              <a:off x="4822352" y="2674437"/>
              <a:ext cx="1446844" cy="34386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338" name="テキスト ボックス 13"/>
          <p:cNvSpPr>
            <a:spLocks noChangeArrowheads="1"/>
          </p:cNvSpPr>
          <p:nvPr/>
        </p:nvSpPr>
        <p:spPr>
          <a:xfrm>
            <a:off x="5153171" y="6606212"/>
            <a:ext cx="2097088" cy="261610"/>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100"/>
              <a:t>※</a:t>
            </a:r>
            <a:r>
              <a:rPr lang="ja-JP" altLang="en-US" sz="1100"/>
              <a:t>複合施設とすることも可能</a:t>
            </a:r>
            <a:endParaRPr lang="en-US" altLang="ja-JP" sz="1100"/>
          </a:p>
        </p:txBody>
      </p:sp>
      <p:sp>
        <p:nvSpPr>
          <p:cNvPr id="2339" name="AutoShape 532"/>
          <p:cNvSpPr>
            <a:spLocks noChangeArrowheads="1"/>
          </p:cNvSpPr>
          <p:nvPr/>
        </p:nvSpPr>
        <p:spPr>
          <a:xfrm>
            <a:off x="34925" y="4428609"/>
            <a:ext cx="3289300" cy="260746"/>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wrap="none" lIns="86399" tIns="43200" rIns="86399" bIns="43200" anchor="ctr"/>
          <a:lstStyle/>
          <a:p>
            <a:pPr algn="ctr" defTabSz="995363" eaLnBrk="1" hangingPunct="1">
              <a:defRPr/>
            </a:pPr>
            <a:r>
              <a:rPr lang="ja-JP" altLang="en-US" sz="1600" b="1" dirty="0"/>
              <a:t>容積率規制や用途規制の緩和</a:t>
            </a:r>
          </a:p>
        </p:txBody>
      </p:sp>
      <p:sp>
        <p:nvSpPr>
          <p:cNvPr id="2340" name="右矢印 28"/>
          <p:cNvSpPr/>
          <p:nvPr/>
        </p:nvSpPr>
        <p:spPr>
          <a:xfrm>
            <a:off x="3585502" y="5245611"/>
            <a:ext cx="1622425" cy="1079501"/>
          </a:xfrm>
          <a:prstGeom prst="rightArrow">
            <a:avLst>
              <a:gd name="adj1" fmla="val 50000"/>
              <a:gd name="adj2" fmla="val 39011"/>
            </a:avLst>
          </a:prstGeom>
        </p:spPr>
        <p:style>
          <a:lnRef idx="1">
            <a:schemeClr val="accent2"/>
          </a:lnRef>
          <a:fillRef idx="2">
            <a:schemeClr val="accent2"/>
          </a:fillRef>
          <a:effectRef idx="1">
            <a:schemeClr val="accent2"/>
          </a:effectRef>
          <a:fontRef idx="minor">
            <a:schemeClr val="dk1"/>
          </a:fontRef>
        </p:style>
        <p:txBody>
          <a:bodyPr anchor="ctr"/>
          <a:lstStyle/>
          <a:p>
            <a:pPr eaLnBrk="1" hangingPunct="1">
              <a:defRPr/>
            </a:pPr>
            <a:r>
              <a:rPr lang="ja-JP" altLang="en-US" sz="1100" b="1" dirty="0"/>
              <a:t>エリアを指定して、</a:t>
            </a:r>
            <a:endParaRPr lang="en-US" altLang="ja-JP" sz="1100" b="1" dirty="0"/>
          </a:p>
          <a:p>
            <a:pPr eaLnBrk="1" hangingPunct="1">
              <a:defRPr/>
            </a:pPr>
            <a:r>
              <a:rPr lang="ja-JP" altLang="en-US" sz="1100" b="1" dirty="0"/>
              <a:t>病院用途に限定して</a:t>
            </a:r>
            <a:endParaRPr lang="en-US" altLang="ja-JP" sz="1100" b="1" dirty="0"/>
          </a:p>
          <a:p>
            <a:pPr eaLnBrk="1" hangingPunct="1">
              <a:defRPr/>
            </a:pPr>
            <a:r>
              <a:rPr lang="ja-JP" altLang="en-US" sz="1100" b="1" dirty="0"/>
              <a:t>容積率を緩和</a:t>
            </a:r>
            <a:endParaRPr lang="en-US" altLang="ja-JP" sz="1100" b="1" dirty="0"/>
          </a:p>
        </p:txBody>
      </p:sp>
      <p:sp>
        <p:nvSpPr>
          <p:cNvPr id="2341" name="テキスト ボックス 83"/>
          <p:cNvSpPr txBox="1">
            <a:spLocks noChangeArrowheads="1"/>
          </p:cNvSpPr>
          <p:nvPr/>
        </p:nvSpPr>
        <p:spPr>
          <a:xfrm>
            <a:off x="5183188" y="4946650"/>
            <a:ext cx="4064000" cy="461665"/>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dirty="0"/>
              <a:t>容積率緩和により、近接地において、床面積を増大して、</a:t>
            </a:r>
            <a:endParaRPr lang="en-US" altLang="ja-JP" sz="1200" dirty="0"/>
          </a:p>
          <a:p>
            <a:pPr eaLnBrk="1" hangingPunct="1">
              <a:spcBef>
                <a:spcPct val="0"/>
              </a:spcBef>
              <a:buFontTx/>
              <a:buNone/>
            </a:pPr>
            <a:r>
              <a:rPr lang="ja-JP" altLang="en-US" sz="1200" dirty="0"/>
              <a:t>総合病院を整備</a:t>
            </a:r>
          </a:p>
        </p:txBody>
      </p:sp>
      <p:sp>
        <p:nvSpPr>
          <p:cNvPr id="2342" name="テキスト ボックス 34"/>
          <p:cNvSpPr txBox="1">
            <a:spLocks noChangeArrowheads="1"/>
          </p:cNvSpPr>
          <p:nvPr/>
        </p:nvSpPr>
        <p:spPr>
          <a:xfrm>
            <a:off x="4433462" y="3053595"/>
            <a:ext cx="933450" cy="384721"/>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200" b="1"/>
              <a:t>病院</a:t>
            </a:r>
            <a:endParaRPr lang="en-US" altLang="ja-JP" sz="1200" b="1"/>
          </a:p>
          <a:p>
            <a:pPr algn="ctr" eaLnBrk="1" hangingPunct="1">
              <a:spcBef>
                <a:spcPct val="0"/>
              </a:spcBef>
              <a:buFontTx/>
              <a:buNone/>
            </a:pPr>
            <a:r>
              <a:rPr lang="en-US" altLang="ja-JP" sz="700"/>
              <a:t>【</a:t>
            </a:r>
            <a:r>
              <a:rPr lang="ja-JP" altLang="en-US" sz="700"/>
              <a:t>容積率</a:t>
            </a:r>
            <a:r>
              <a:rPr lang="en-US" altLang="ja-JP" sz="700"/>
              <a:t>200%】</a:t>
            </a:r>
            <a:endParaRPr lang="ja-JP" altLang="en-US" sz="700"/>
          </a:p>
        </p:txBody>
      </p:sp>
      <p:sp>
        <p:nvSpPr>
          <p:cNvPr id="2343" name="テキスト ボックス 35"/>
          <p:cNvSpPr txBox="1">
            <a:spLocks noChangeArrowheads="1"/>
          </p:cNvSpPr>
          <p:nvPr/>
        </p:nvSpPr>
        <p:spPr>
          <a:xfrm>
            <a:off x="5667863" y="3012320"/>
            <a:ext cx="952500" cy="384721"/>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200" b="1"/>
              <a:t>病院</a:t>
            </a:r>
            <a:endParaRPr lang="en-US" altLang="ja-JP" sz="1200" b="1"/>
          </a:p>
          <a:p>
            <a:pPr algn="ctr" eaLnBrk="1" hangingPunct="1">
              <a:spcBef>
                <a:spcPct val="0"/>
              </a:spcBef>
              <a:buFontTx/>
              <a:buNone/>
            </a:pPr>
            <a:r>
              <a:rPr lang="en-US" altLang="ja-JP" sz="700"/>
              <a:t>【</a:t>
            </a:r>
            <a:r>
              <a:rPr lang="ja-JP" altLang="en-US" sz="700"/>
              <a:t>容積率</a:t>
            </a:r>
            <a:r>
              <a:rPr lang="en-US" altLang="ja-JP" sz="700"/>
              <a:t>400%】</a:t>
            </a:r>
            <a:endParaRPr lang="ja-JP" altLang="en-US" sz="700"/>
          </a:p>
        </p:txBody>
      </p:sp>
      <p:sp>
        <p:nvSpPr>
          <p:cNvPr id="2344" name="正方形/長方形 32"/>
          <p:cNvSpPr/>
          <p:nvPr/>
        </p:nvSpPr>
        <p:spPr>
          <a:xfrm>
            <a:off x="4646400" y="1799192"/>
            <a:ext cx="2087562" cy="307777"/>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eaLnBrk="1" hangingPunct="1">
              <a:defRPr/>
            </a:pPr>
            <a:r>
              <a:rPr lang="ja-JP" altLang="en-US" sz="1400" b="1" dirty="0"/>
              <a:t>都市機能誘導区域内</a:t>
            </a:r>
          </a:p>
        </p:txBody>
      </p:sp>
      <p:sp>
        <p:nvSpPr>
          <p:cNvPr id="2345" name="正方形/長方形 33"/>
          <p:cNvSpPr/>
          <p:nvPr/>
        </p:nvSpPr>
        <p:spPr>
          <a:xfrm>
            <a:off x="6752005" y="1752758"/>
            <a:ext cx="1773237" cy="430887"/>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a:spAutoFit/>
          </a:bodyPr>
          <a:lstStyle/>
          <a:p>
            <a:pPr eaLnBrk="1" hangingPunct="1">
              <a:defRPr/>
            </a:pPr>
            <a:r>
              <a:rPr lang="ja-JP" altLang="en-US" sz="1100" b="1" dirty="0"/>
              <a:t>○誘導施設　  ：病院</a:t>
            </a:r>
            <a:endParaRPr lang="en-US" altLang="ja-JP" sz="1100" b="1" dirty="0"/>
          </a:p>
          <a:p>
            <a:pPr eaLnBrk="1" hangingPunct="1">
              <a:defRPr/>
            </a:pPr>
            <a:r>
              <a:rPr lang="ja-JP" altLang="en-US" sz="1100" b="1" dirty="0"/>
              <a:t>○指定容積率：２００％</a:t>
            </a:r>
          </a:p>
        </p:txBody>
      </p:sp>
      <p:pic>
        <p:nvPicPr>
          <p:cNvPr id="2346" name="Picture 43"/>
          <p:cNvPicPr>
            <a:picLocks noChangeAspect="1" noChangeArrowheads="1"/>
          </p:cNvPicPr>
          <p:nvPr/>
        </p:nvPicPr>
        <p:blipFill>
          <a:blip r:embed="rId4"/>
          <a:srcRect l="9866" t="29500" r="74342" b="25250"/>
          <a:stretch>
            <a:fillRect/>
          </a:stretch>
        </p:blipFill>
        <p:spPr>
          <a:xfrm>
            <a:off x="5913926" y="3469520"/>
            <a:ext cx="498475" cy="893762"/>
          </a:xfrm>
          <a:prstGeom prst="rect">
            <a:avLst/>
          </a:prstGeom>
          <a:noFill/>
          <a:ln>
            <a:noFill/>
          </a:ln>
        </p:spPr>
      </p:pic>
      <p:pic>
        <p:nvPicPr>
          <p:cNvPr id="2347" name="Picture 43"/>
          <p:cNvPicPr>
            <a:picLocks noChangeAspect="1" noChangeArrowheads="1"/>
          </p:cNvPicPr>
          <p:nvPr/>
        </p:nvPicPr>
        <p:blipFill>
          <a:blip r:embed="rId4"/>
          <a:srcRect l="54446" t="51685" r="29733" b="25250"/>
          <a:stretch>
            <a:fillRect/>
          </a:stretch>
        </p:blipFill>
        <p:spPr>
          <a:xfrm>
            <a:off x="4689050" y="3856870"/>
            <a:ext cx="500062" cy="455612"/>
          </a:xfrm>
          <a:prstGeom prst="rect">
            <a:avLst/>
          </a:prstGeom>
          <a:noFill/>
          <a:ln>
            <a:noFill/>
          </a:ln>
        </p:spPr>
      </p:pic>
      <p:grpSp>
        <p:nvGrpSpPr>
          <p:cNvPr id="2348" name="グループ化 49"/>
          <p:cNvGrpSpPr/>
          <p:nvPr/>
        </p:nvGrpSpPr>
        <p:grpSpPr>
          <a:xfrm>
            <a:off x="6141825" y="5441950"/>
            <a:ext cx="2016125" cy="1217613"/>
            <a:chOff x="6404073" y="3719058"/>
            <a:chExt cx="722064" cy="498258"/>
          </a:xfrm>
        </p:grpSpPr>
        <p:grpSp>
          <p:nvGrpSpPr>
            <p:cNvPr id="2349" name="グループ化 31"/>
            <p:cNvGrpSpPr/>
            <p:nvPr/>
          </p:nvGrpSpPr>
          <p:grpSpPr>
            <a:xfrm>
              <a:off x="6404073" y="3719058"/>
              <a:ext cx="722064" cy="498258"/>
              <a:chOff x="6176962" y="2658492"/>
              <a:chExt cx="814388" cy="561966"/>
            </a:xfrm>
          </p:grpSpPr>
          <p:sp>
            <p:nvSpPr>
              <p:cNvPr id="2350" name="フリーフォーム 41"/>
              <p:cNvSpPr/>
              <p:nvPr/>
            </p:nvSpPr>
            <p:spPr>
              <a:xfrm>
                <a:off x="6176962" y="2750077"/>
                <a:ext cx="728460" cy="470381"/>
              </a:xfrm>
              <a:custGeom>
                <a:avLst/>
                <a:gdLst>
                  <a:gd name="connsiteX0" fmla="*/ 0 w 728662"/>
                  <a:gd name="connsiteY0" fmla="*/ 0 h 469106"/>
                  <a:gd name="connsiteX1" fmla="*/ 0 w 728662"/>
                  <a:gd name="connsiteY1" fmla="*/ 469106 h 469106"/>
                  <a:gd name="connsiteX2" fmla="*/ 728662 w 728662"/>
                  <a:gd name="connsiteY2" fmla="*/ 469106 h 469106"/>
                  <a:gd name="connsiteX3" fmla="*/ 728662 w 728662"/>
                  <a:gd name="connsiteY3" fmla="*/ 154781 h 469106"/>
                  <a:gd name="connsiteX4" fmla="*/ 342900 w 728662"/>
                  <a:gd name="connsiteY4" fmla="*/ 154781 h 469106"/>
                  <a:gd name="connsiteX5" fmla="*/ 342900 w 728662"/>
                  <a:gd name="connsiteY5" fmla="*/ 0 h 469106"/>
                  <a:gd name="connsiteX6" fmla="*/ 0 w 728662"/>
                  <a:gd name="connsiteY6" fmla="*/ 0 h 46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8662" h="469106">
                    <a:moveTo>
                      <a:pt x="0" y="0"/>
                    </a:moveTo>
                    <a:lnTo>
                      <a:pt x="0" y="469106"/>
                    </a:lnTo>
                    <a:lnTo>
                      <a:pt x="728662" y="469106"/>
                    </a:lnTo>
                    <a:lnTo>
                      <a:pt x="728662" y="154781"/>
                    </a:lnTo>
                    <a:lnTo>
                      <a:pt x="342900" y="154781"/>
                    </a:lnTo>
                    <a:lnTo>
                      <a:pt x="342900" y="0"/>
                    </a:lnTo>
                    <a:lnTo>
                      <a:pt x="0" y="0"/>
                    </a:lnTo>
                    <a:close/>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p>
            </p:txBody>
          </p:sp>
          <p:sp>
            <p:nvSpPr>
              <p:cNvPr id="2351" name="平行四辺形 42"/>
              <p:cNvSpPr/>
              <p:nvPr/>
            </p:nvSpPr>
            <p:spPr>
              <a:xfrm>
                <a:off x="6176962" y="2660690"/>
                <a:ext cx="413607" cy="87189"/>
              </a:xfrm>
              <a:prstGeom prst="parallelogram">
                <a:avLst>
                  <a:gd name="adj" fmla="val 86060"/>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p>
            </p:txBody>
          </p:sp>
          <p:sp>
            <p:nvSpPr>
              <p:cNvPr id="2352" name="フリーフォーム 43"/>
              <p:cNvSpPr/>
              <p:nvPr/>
            </p:nvSpPr>
            <p:spPr>
              <a:xfrm>
                <a:off x="6514901" y="2658492"/>
                <a:ext cx="473884" cy="249111"/>
              </a:xfrm>
              <a:custGeom>
                <a:avLst/>
                <a:gdLst>
                  <a:gd name="connsiteX0" fmla="*/ 2381 w 473869"/>
                  <a:gd name="connsiteY0" fmla="*/ 95250 h 254793"/>
                  <a:gd name="connsiteX1" fmla="*/ 80963 w 473869"/>
                  <a:gd name="connsiteY1" fmla="*/ 0 h 254793"/>
                  <a:gd name="connsiteX2" fmla="*/ 80963 w 473869"/>
                  <a:gd name="connsiteY2" fmla="*/ 171450 h 254793"/>
                  <a:gd name="connsiteX3" fmla="*/ 473869 w 473869"/>
                  <a:gd name="connsiteY3" fmla="*/ 171450 h 254793"/>
                  <a:gd name="connsiteX4" fmla="*/ 390526 w 473869"/>
                  <a:gd name="connsiteY4" fmla="*/ 254793 h 254793"/>
                  <a:gd name="connsiteX5" fmla="*/ 0 w 473869"/>
                  <a:gd name="connsiteY5" fmla="*/ 254793 h 254793"/>
                  <a:gd name="connsiteX6" fmla="*/ 2381 w 473869"/>
                  <a:gd name="connsiteY6" fmla="*/ 95250 h 254793"/>
                  <a:gd name="connsiteX0" fmla="*/ 2381 w 473869"/>
                  <a:gd name="connsiteY0" fmla="*/ 77909 h 237452"/>
                  <a:gd name="connsiteX1" fmla="*/ 72293 w 473869"/>
                  <a:gd name="connsiteY1" fmla="*/ 0 h 237452"/>
                  <a:gd name="connsiteX2" fmla="*/ 80963 w 473869"/>
                  <a:gd name="connsiteY2" fmla="*/ 154109 h 237452"/>
                  <a:gd name="connsiteX3" fmla="*/ 473869 w 473869"/>
                  <a:gd name="connsiteY3" fmla="*/ 154109 h 237452"/>
                  <a:gd name="connsiteX4" fmla="*/ 390526 w 473869"/>
                  <a:gd name="connsiteY4" fmla="*/ 237452 h 237452"/>
                  <a:gd name="connsiteX5" fmla="*/ 0 w 473869"/>
                  <a:gd name="connsiteY5" fmla="*/ 237452 h 237452"/>
                  <a:gd name="connsiteX6" fmla="*/ 2381 w 473869"/>
                  <a:gd name="connsiteY6" fmla="*/ 77909 h 237452"/>
                  <a:gd name="connsiteX0" fmla="*/ 2381 w 473869"/>
                  <a:gd name="connsiteY0" fmla="*/ 89469 h 249012"/>
                  <a:gd name="connsiteX1" fmla="*/ 72293 w 473869"/>
                  <a:gd name="connsiteY1" fmla="*/ 0 h 249012"/>
                  <a:gd name="connsiteX2" fmla="*/ 80963 w 473869"/>
                  <a:gd name="connsiteY2" fmla="*/ 165669 h 249012"/>
                  <a:gd name="connsiteX3" fmla="*/ 473869 w 473869"/>
                  <a:gd name="connsiteY3" fmla="*/ 165669 h 249012"/>
                  <a:gd name="connsiteX4" fmla="*/ 390526 w 473869"/>
                  <a:gd name="connsiteY4" fmla="*/ 249012 h 249012"/>
                  <a:gd name="connsiteX5" fmla="*/ 0 w 473869"/>
                  <a:gd name="connsiteY5" fmla="*/ 249012 h 249012"/>
                  <a:gd name="connsiteX6" fmla="*/ 2381 w 473869"/>
                  <a:gd name="connsiteY6" fmla="*/ 89469 h 24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869" h="249012">
                    <a:moveTo>
                      <a:pt x="2381" y="89469"/>
                    </a:moveTo>
                    <a:lnTo>
                      <a:pt x="72293" y="0"/>
                    </a:lnTo>
                    <a:lnTo>
                      <a:pt x="80963" y="165669"/>
                    </a:lnTo>
                    <a:lnTo>
                      <a:pt x="473869" y="165669"/>
                    </a:lnTo>
                    <a:lnTo>
                      <a:pt x="390526" y="249012"/>
                    </a:lnTo>
                    <a:lnTo>
                      <a:pt x="0" y="249012"/>
                    </a:lnTo>
                    <a:cubicBezTo>
                      <a:pt x="794" y="195831"/>
                      <a:pt x="1587" y="142650"/>
                      <a:pt x="2381" y="89469"/>
                    </a:cubicBezTo>
                    <a:close/>
                  </a:path>
                </a:pathLst>
              </a:cu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p>
            </p:txBody>
          </p:sp>
          <p:cxnSp>
            <p:nvCxnSpPr>
              <p:cNvPr id="2353" name="直線コネクタ 44"/>
              <p:cNvCxnSpPr>
                <a:stCxn id="2350" idx="4"/>
                <a:endCxn id="2352" idx="2"/>
              </p:cNvCxnSpPr>
              <p:nvPr/>
            </p:nvCxnSpPr>
            <p:spPr>
              <a:xfrm flipV="1">
                <a:off x="6520672" y="2824811"/>
                <a:ext cx="75026" cy="8059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54" name="フリーフォーム 45"/>
              <p:cNvSpPr/>
              <p:nvPr/>
            </p:nvSpPr>
            <p:spPr>
              <a:xfrm>
                <a:off x="6905422" y="2822612"/>
                <a:ext cx="85928" cy="397846"/>
              </a:xfrm>
              <a:custGeom>
                <a:avLst/>
                <a:gdLst>
                  <a:gd name="connsiteX0" fmla="*/ 0 w 85725"/>
                  <a:gd name="connsiteY0" fmla="*/ 85725 h 397669"/>
                  <a:gd name="connsiteX1" fmla="*/ 85725 w 85725"/>
                  <a:gd name="connsiteY1" fmla="*/ 0 h 397669"/>
                  <a:gd name="connsiteX2" fmla="*/ 85725 w 85725"/>
                  <a:gd name="connsiteY2" fmla="*/ 295275 h 397669"/>
                  <a:gd name="connsiteX3" fmla="*/ 0 w 85725"/>
                  <a:gd name="connsiteY3" fmla="*/ 397669 h 397669"/>
                  <a:gd name="connsiteX4" fmla="*/ 0 w 85725"/>
                  <a:gd name="connsiteY4" fmla="*/ 85725 h 397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397669">
                    <a:moveTo>
                      <a:pt x="0" y="85725"/>
                    </a:moveTo>
                    <a:lnTo>
                      <a:pt x="85725" y="0"/>
                    </a:lnTo>
                    <a:lnTo>
                      <a:pt x="85725" y="295275"/>
                    </a:lnTo>
                    <a:lnTo>
                      <a:pt x="0" y="397669"/>
                    </a:lnTo>
                    <a:lnTo>
                      <a:pt x="0" y="85725"/>
                    </a:lnTo>
                    <a:close/>
                  </a:path>
                </a:pathLst>
              </a:cu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p>
            </p:txBody>
          </p:sp>
          <p:sp>
            <p:nvSpPr>
              <p:cNvPr id="2355" name="正方形/長方形 46"/>
              <p:cNvSpPr/>
              <p:nvPr/>
            </p:nvSpPr>
            <p:spPr>
              <a:xfrm>
                <a:off x="6405889" y="2982337"/>
                <a:ext cx="46811" cy="45426"/>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p>
            </p:txBody>
          </p:sp>
          <p:sp>
            <p:nvSpPr>
              <p:cNvPr id="2356" name="正方形/長方形 47"/>
              <p:cNvSpPr/>
              <p:nvPr/>
            </p:nvSpPr>
            <p:spPr>
              <a:xfrm>
                <a:off x="6250065" y="2982337"/>
                <a:ext cx="44246" cy="45426"/>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p>
            </p:txBody>
          </p:sp>
          <p:sp>
            <p:nvSpPr>
              <p:cNvPr id="2357" name="正方形/長方形 48"/>
              <p:cNvSpPr/>
              <p:nvPr/>
            </p:nvSpPr>
            <p:spPr>
              <a:xfrm>
                <a:off x="6567484" y="2982337"/>
                <a:ext cx="46811" cy="45426"/>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p>
            </p:txBody>
          </p:sp>
          <p:sp>
            <p:nvSpPr>
              <p:cNvPr id="2358" name="正方形/長方形 49"/>
              <p:cNvSpPr/>
              <p:nvPr/>
            </p:nvSpPr>
            <p:spPr>
              <a:xfrm>
                <a:off x="6744469" y="2982337"/>
                <a:ext cx="44246" cy="45426"/>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p>
            </p:txBody>
          </p:sp>
          <p:sp>
            <p:nvSpPr>
              <p:cNvPr id="2359" name="正方形/長方形 50"/>
              <p:cNvSpPr/>
              <p:nvPr/>
            </p:nvSpPr>
            <p:spPr>
              <a:xfrm>
                <a:off x="6250065" y="3098100"/>
                <a:ext cx="44246" cy="4615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p>
            </p:txBody>
          </p:sp>
          <p:sp>
            <p:nvSpPr>
              <p:cNvPr id="2360" name="正方形/長方形 51"/>
              <p:cNvSpPr/>
              <p:nvPr/>
            </p:nvSpPr>
            <p:spPr>
              <a:xfrm>
                <a:off x="6749599" y="3098100"/>
                <a:ext cx="46811" cy="46159"/>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p>
            </p:txBody>
          </p:sp>
          <p:sp>
            <p:nvSpPr>
              <p:cNvPr id="2361" name="正方形/長方形 52"/>
              <p:cNvSpPr/>
              <p:nvPr/>
            </p:nvSpPr>
            <p:spPr>
              <a:xfrm>
                <a:off x="6390499" y="3120081"/>
                <a:ext cx="262913" cy="10037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p>
            </p:txBody>
          </p:sp>
        </p:grpSp>
        <p:sp>
          <p:nvSpPr>
            <p:cNvPr id="2362" name="加算記号 40"/>
            <p:cNvSpPr/>
            <p:nvPr/>
          </p:nvSpPr>
          <p:spPr>
            <a:xfrm>
              <a:off x="6458654" y="3864573"/>
              <a:ext cx="189329" cy="172799"/>
            </a:xfrm>
            <a:prstGeom prst="mathPlus">
              <a:avLst/>
            </a:prstGeom>
            <a:solidFill>
              <a:srgbClr val="FF0000"/>
            </a:solidFill>
            <a:ln>
              <a:solidFill>
                <a:srgbClr val="FF0000"/>
              </a:solidFill>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endParaRPr lang="ja-JP" altLang="en-US" sz="1600"/>
            </a:p>
          </p:txBody>
        </p:sp>
      </p:grpSp>
      <p:sp>
        <p:nvSpPr>
          <p:cNvPr id="2363" name="星 4 53"/>
          <p:cNvSpPr/>
          <p:nvPr/>
        </p:nvSpPr>
        <p:spPr>
          <a:xfrm>
            <a:off x="7240375" y="5273675"/>
            <a:ext cx="268288" cy="273050"/>
          </a:xfrm>
          <a:prstGeom prst="star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p>
        </p:txBody>
      </p:sp>
      <p:sp>
        <p:nvSpPr>
          <p:cNvPr id="2364" name="星 4 54"/>
          <p:cNvSpPr/>
          <p:nvPr/>
        </p:nvSpPr>
        <p:spPr>
          <a:xfrm>
            <a:off x="5667163" y="5986463"/>
            <a:ext cx="268287" cy="273050"/>
          </a:xfrm>
          <a:prstGeom prst="star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p>
        </p:txBody>
      </p:sp>
      <p:sp>
        <p:nvSpPr>
          <p:cNvPr id="2365" name="星 4 55"/>
          <p:cNvSpPr/>
          <p:nvPr/>
        </p:nvSpPr>
        <p:spPr>
          <a:xfrm>
            <a:off x="8329400" y="6229350"/>
            <a:ext cx="268288" cy="271463"/>
          </a:xfrm>
          <a:prstGeom prst="star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p>
        </p:txBody>
      </p:sp>
      <p:sp>
        <p:nvSpPr>
          <p:cNvPr id="2366" name="正方形/長方形 80"/>
          <p:cNvSpPr>
            <a:spLocks noChangeArrowheads="1"/>
          </p:cNvSpPr>
          <p:nvPr/>
        </p:nvSpPr>
        <p:spPr>
          <a:xfrm>
            <a:off x="6111663" y="5597525"/>
            <a:ext cx="800219" cy="276999"/>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b="1"/>
              <a:t>総合病院</a:t>
            </a:r>
          </a:p>
        </p:txBody>
      </p:sp>
      <p:sp>
        <p:nvSpPr>
          <p:cNvPr id="2367" name="右矢印 57"/>
          <p:cNvSpPr/>
          <p:nvPr/>
        </p:nvSpPr>
        <p:spPr>
          <a:xfrm>
            <a:off x="5322462" y="3855282"/>
            <a:ext cx="447675" cy="371475"/>
          </a:xfrm>
          <a:prstGeom prst="rightArrow">
            <a:avLst/>
          </a:prstGeom>
          <a:gradFill flip="none" rotWithShape="1">
            <a:gsLst>
              <a:gs pos="0">
                <a:schemeClr val="accent2">
                  <a:tint val="15000"/>
                  <a:satMod val="350000"/>
                </a:schemeClr>
              </a:gs>
              <a:gs pos="35000">
                <a:schemeClr val="accent2">
                  <a:tint val="37000"/>
                  <a:satMod val="300000"/>
                </a:schemeClr>
              </a:gs>
              <a:gs pos="100000">
                <a:schemeClr val="accent2">
                  <a:tint val="50000"/>
                  <a:satMod val="300000"/>
                </a:schemeClr>
              </a:gs>
            </a:gsLst>
            <a:lin ang="10800000" scaled="1"/>
            <a:tileRect/>
          </a:gradFill>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endParaRPr lang="ja-JP" altLang="en-US" sz="900" dirty="0"/>
          </a:p>
        </p:txBody>
      </p:sp>
      <p:sp>
        <p:nvSpPr>
          <p:cNvPr id="2368" name="線吹き出し 2 (枠付き) 58"/>
          <p:cNvSpPr/>
          <p:nvPr/>
        </p:nvSpPr>
        <p:spPr>
          <a:xfrm>
            <a:off x="6577799" y="2645607"/>
            <a:ext cx="2197100" cy="1711323"/>
          </a:xfrm>
          <a:prstGeom prst="borderCallout2">
            <a:avLst>
              <a:gd name="adj1" fmla="val -2587"/>
              <a:gd name="adj2" fmla="val 43349"/>
              <a:gd name="adj3" fmla="val -14126"/>
              <a:gd name="adj4" fmla="val 37897"/>
              <a:gd name="adj5" fmla="val -14075"/>
              <a:gd name="adj6" fmla="val 10017"/>
            </a:avLst>
          </a:prstGeom>
          <a:ln>
            <a:headEnd type="stealth"/>
          </a:ln>
        </p:spPr>
        <p:style>
          <a:lnRef idx="2">
            <a:schemeClr val="dk1"/>
          </a:lnRef>
          <a:fillRef idx="1">
            <a:schemeClr val="lt1"/>
          </a:fillRef>
          <a:effectRef idx="0">
            <a:schemeClr val="dk1"/>
          </a:effectRef>
          <a:fontRef idx="minor">
            <a:schemeClr val="dk1"/>
          </a:fontRef>
        </p:style>
        <p:txBody>
          <a:bodyPr/>
          <a:lstStyle/>
          <a:p>
            <a:pPr eaLnBrk="1" hangingPunct="1">
              <a:defRPr/>
            </a:pPr>
            <a:r>
              <a:rPr lang="ja-JP" altLang="en-US" sz="1100" b="1" dirty="0"/>
              <a:t>都市計画</a:t>
            </a:r>
            <a:endParaRPr lang="en-US" altLang="ja-JP" sz="1100" b="1" dirty="0"/>
          </a:p>
          <a:p>
            <a:pPr eaLnBrk="1" hangingPunct="1">
              <a:defRPr/>
            </a:pPr>
            <a:r>
              <a:rPr lang="ja-JP" altLang="en-US" sz="1100" b="1" dirty="0"/>
              <a:t>○指　 定　容　積　率　 ２００％</a:t>
            </a:r>
            <a:endParaRPr lang="en-US" altLang="ja-JP" sz="1100" b="1" dirty="0"/>
          </a:p>
          <a:p>
            <a:pPr eaLnBrk="1" hangingPunct="1">
              <a:defRPr/>
            </a:pPr>
            <a:r>
              <a:rPr lang="ja-JP" altLang="en-US" sz="1100" b="1" dirty="0"/>
              <a:t>○容積率の最高限度　４００％</a:t>
            </a:r>
            <a:endParaRPr lang="en-US" altLang="ja-JP" sz="1100" b="1" dirty="0"/>
          </a:p>
          <a:p>
            <a:pPr eaLnBrk="1" hangingPunct="1">
              <a:defRPr/>
            </a:pPr>
            <a:r>
              <a:rPr lang="ja-JP" altLang="en-US" sz="1100" b="1" dirty="0"/>
              <a:t>　（病院に限る）</a:t>
            </a:r>
          </a:p>
          <a:p>
            <a:pPr algn="ctr" eaLnBrk="1" hangingPunct="1">
              <a:defRPr/>
            </a:pPr>
            <a:endParaRPr lang="ja-JP" altLang="en-US" sz="1100" dirty="0"/>
          </a:p>
        </p:txBody>
      </p:sp>
      <p:sp>
        <p:nvSpPr>
          <p:cNvPr id="2369" name="正方形/長方形 59"/>
          <p:cNvSpPr/>
          <p:nvPr/>
        </p:nvSpPr>
        <p:spPr>
          <a:xfrm>
            <a:off x="6682574" y="3448668"/>
            <a:ext cx="2032000" cy="695106"/>
          </a:xfrm>
          <a:prstGeom prst="rect">
            <a:avLst/>
          </a:prstGeom>
          <a:ln>
            <a:prstDash val="sysDash"/>
          </a:ln>
        </p:spPr>
        <p:style>
          <a:lnRef idx="2">
            <a:schemeClr val="dk1"/>
          </a:lnRef>
          <a:fillRef idx="1">
            <a:schemeClr val="lt1"/>
          </a:fillRef>
          <a:effectRef idx="0">
            <a:schemeClr val="dk1"/>
          </a:effectRef>
          <a:fontRef idx="minor">
            <a:schemeClr val="dk1"/>
          </a:fontRef>
        </p:style>
        <p:txBody>
          <a:bodyPr anchor="ctr"/>
          <a:lstStyle/>
          <a:p>
            <a:pPr eaLnBrk="1" hangingPunct="1">
              <a:defRPr/>
            </a:pPr>
            <a:r>
              <a:rPr lang="en-US" altLang="ja-JP" sz="1100" dirty="0"/>
              <a:t>※</a:t>
            </a:r>
            <a:r>
              <a:rPr lang="ja-JP" altLang="en-US" sz="1100" dirty="0"/>
              <a:t>建築物の一部が誘導施設となる場合の容積率の最高限度の算定方式を都市計画に定めることが必要。</a:t>
            </a:r>
          </a:p>
        </p:txBody>
      </p:sp>
      <p:sp>
        <p:nvSpPr>
          <p:cNvPr id="2370" name="正方形/長方形 34"/>
          <p:cNvSpPr/>
          <p:nvPr/>
        </p:nvSpPr>
        <p:spPr>
          <a:xfrm>
            <a:off x="5573287" y="2264607"/>
            <a:ext cx="1616075" cy="261610"/>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a:spAutoFit/>
          </a:bodyPr>
          <a:lstStyle/>
          <a:p>
            <a:pPr eaLnBrk="1" hangingPunct="1">
              <a:defRPr/>
            </a:pPr>
            <a:r>
              <a:rPr lang="ja-JP" altLang="en-US" sz="1100" b="1" dirty="0"/>
              <a:t>特定用途誘導地区内</a:t>
            </a:r>
          </a:p>
        </p:txBody>
      </p:sp>
      <p:sp>
        <p:nvSpPr>
          <p:cNvPr id="2371" name="スライド番号プレースホルダー 2"/>
          <p:cNvSpPr>
            <a:spLocks noGrp="1"/>
          </p:cNvSpPr>
          <p:nvPr>
            <p:ph type="sldNum" sz="quarter" idx="12"/>
          </p:nvPr>
        </p:nvSpPr>
        <p:spPr>
          <a:xfrm>
            <a:off x="6878424" y="6486169"/>
            <a:ext cx="2133600" cy="365125"/>
          </a:xfrm>
        </p:spPr>
        <p:txBody>
          <a:bodyPr/>
          <a:lstStyle/>
          <a:p>
            <a:fld id="{BBC6651C-975C-4D16-85EA-07A4540B3099}" type="slidenum">
              <a:rPr kumimoji="1" lang="ja-JP" altLang="en-US" smtClean="0"/>
              <a:pPr/>
              <a:t>28</a:t>
            </a:fld>
            <a:endParaRPr kumimoji="1" lang="ja-JP" altLang="en-US" dirty="0"/>
          </a:p>
        </p:txBody>
      </p:sp>
      <p:sp>
        <p:nvSpPr>
          <p:cNvPr id="2372" name="Rectangle 9"/>
          <p:cNvSpPr>
            <a:spLocks noChangeArrowheads="1"/>
          </p:cNvSpPr>
          <p:nvPr/>
        </p:nvSpPr>
        <p:spPr>
          <a:xfrm>
            <a:off x="74783" y="1386864"/>
            <a:ext cx="8880886" cy="338554"/>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wrap="square">
            <a:spAutoFit/>
          </a:bodyPr>
          <a:lstStyle/>
          <a:p>
            <a:pPr>
              <a:buFont typeface="Wingdings" pitchFamily="2" charset="2"/>
              <a:buNone/>
            </a:pPr>
            <a:r>
              <a:rPr lang="ja-JP" altLang="en-US" sz="1600" dirty="0">
                <a:latin typeface="ＭＳ Ｐゴシック" charset="-128"/>
              </a:rPr>
              <a:t>○例えば、老朽化した医療施設等の</a:t>
            </a:r>
            <a:r>
              <a:rPr lang="ja-JP" altLang="en-US" sz="1600" b="1" u="sng" dirty="0">
                <a:latin typeface="ＭＳ Ｐゴシック" charset="-128"/>
              </a:rPr>
              <a:t>建替え、増築や新築</a:t>
            </a:r>
            <a:r>
              <a:rPr lang="ja-JP" altLang="en-US" sz="1600" dirty="0">
                <a:latin typeface="ＭＳ Ｐゴシック" charset="-128"/>
              </a:rPr>
              <a:t>の際に本制度を活用することが想定される。</a:t>
            </a:r>
          </a:p>
        </p:txBody>
      </p:sp>
    </p:spTree>
    <p:extLst>
      <p:ext uri="{BB962C8B-B14F-4D97-AF65-F5344CB8AC3E}">
        <p14:creationId xmlns:p14="http://schemas.microsoft.com/office/powerpoint/2010/main" val="24825680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正方形/長方形 73"/>
          <p:cNvSpPr/>
          <p:nvPr/>
        </p:nvSpPr>
        <p:spPr>
          <a:xfrm>
            <a:off x="153231" y="3312294"/>
            <a:ext cx="2828966" cy="2997026"/>
          </a:xfrm>
          <a:prstGeom prst="rect">
            <a:avLst/>
          </a:prstGeom>
          <a:solidFill>
            <a:schemeClr val="accent1">
              <a:lumMod val="20000"/>
              <a:lumOff val="80000"/>
            </a:schemeClr>
          </a:solidFill>
          <a:ln>
            <a:solidFill>
              <a:schemeClr val="accent1"/>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540740" tIns="188323" rIns="540740" bIns="188323" numCol="1" spcCol="1270" rtlCol="0" anchor="ctr" anchorCtr="0">
            <a:noAutofit/>
          </a:bodyPr>
          <a:lstStyle/>
          <a:p>
            <a:pPr algn="ctr" defTabSz="656509" fontAlgn="base">
              <a:lnSpc>
                <a:spcPct val="90000"/>
              </a:lnSpc>
              <a:spcBef>
                <a:spcPct val="0"/>
              </a:spcBef>
              <a:spcAft>
                <a:spcPct val="35000"/>
              </a:spcAft>
              <a:defRPr/>
            </a:pPr>
            <a:endParaRPr lang="ja-JP" altLang="en-US" sz="1662" b="1" dirty="0">
              <a:solidFill>
                <a:prstClr val="white"/>
              </a:solidFill>
              <a:latin typeface="+mn-ea"/>
            </a:endParaRPr>
          </a:p>
        </p:txBody>
      </p:sp>
      <p:pic>
        <p:nvPicPr>
          <p:cNvPr id="42" name="図 41"/>
          <p:cNvPicPr>
            <a:picLocks noChangeAspect="1"/>
          </p:cNvPicPr>
          <p:nvPr/>
        </p:nvPicPr>
        <p:blipFill rotWithShape="1">
          <a:blip r:embed="rId3">
            <a:extLst>
              <a:ext uri="{28A0092B-C50C-407E-A947-70E740481C1C}">
                <a14:useLocalDpi xmlns:a14="http://schemas.microsoft.com/office/drawing/2010/main" val="0"/>
              </a:ext>
            </a:extLst>
          </a:blip>
          <a:srcRect l="31889" t="59579" r="41297" b="11670"/>
          <a:stretch/>
        </p:blipFill>
        <p:spPr>
          <a:xfrm>
            <a:off x="252522" y="3596061"/>
            <a:ext cx="1915176" cy="1450930"/>
          </a:xfrm>
          <a:prstGeom prst="rect">
            <a:avLst/>
          </a:prstGeom>
        </p:spPr>
      </p:pic>
      <p:sp>
        <p:nvSpPr>
          <p:cNvPr id="23" name="テキスト ボックス 3"/>
          <p:cNvSpPr txBox="1">
            <a:spLocks noChangeArrowheads="1"/>
          </p:cNvSpPr>
          <p:nvPr/>
        </p:nvSpPr>
        <p:spPr bwMode="auto">
          <a:xfrm>
            <a:off x="107504" y="869265"/>
            <a:ext cx="8914136" cy="803800"/>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a:lstStyle>
          <a:p>
            <a:pPr marL="164127" indent="-164127" defTabSz="844083" eaLnBrk="0" hangingPunct="0">
              <a:spcAft>
                <a:spcPts val="554"/>
              </a:spcAft>
              <a:defRPr/>
            </a:pPr>
            <a:r>
              <a:rPr lang="ja-JP" altLang="en-US" sz="1477" dirty="0">
                <a:solidFill>
                  <a:prstClr val="black"/>
                </a:solidFill>
                <a:latin typeface="+mn-ea"/>
                <a:ea typeface="+mn-ea"/>
              </a:rPr>
              <a:t>○　市町村が、都市計画において、居住誘導区域内に「居住環境向上用途誘導地区」を定めることにより、病院、店舗等の日常生活に必要な施設（居住環境向上施設）について容積率、用途制限の緩和を可能とすることで、これらの施設の立地を促進。</a:t>
            </a:r>
          </a:p>
        </p:txBody>
      </p:sp>
      <p:sp>
        <p:nvSpPr>
          <p:cNvPr id="3" name="右矢印 2"/>
          <p:cNvSpPr/>
          <p:nvPr/>
        </p:nvSpPr>
        <p:spPr>
          <a:xfrm>
            <a:off x="3144106" y="4290155"/>
            <a:ext cx="475046" cy="565179"/>
          </a:xfrm>
          <a:prstGeom prst="rightArrow">
            <a:avLst/>
          </a:prstGeom>
          <a:solidFill>
            <a:schemeClr val="accent6">
              <a:lumMod val="75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540740" tIns="188323" rIns="540740" bIns="188323" numCol="1" spcCol="1270" rtlCol="0" anchor="ctr" anchorCtr="0">
            <a:noAutofit/>
          </a:bodyPr>
          <a:lstStyle/>
          <a:p>
            <a:pPr algn="ctr" defTabSz="656509" fontAlgn="base">
              <a:lnSpc>
                <a:spcPct val="90000"/>
              </a:lnSpc>
              <a:spcBef>
                <a:spcPct val="0"/>
              </a:spcBef>
              <a:spcAft>
                <a:spcPct val="35000"/>
              </a:spcAft>
              <a:defRPr/>
            </a:pPr>
            <a:endParaRPr lang="ja-JP" altLang="en-US" sz="1662" b="1" dirty="0">
              <a:solidFill>
                <a:prstClr val="white"/>
              </a:solidFill>
              <a:latin typeface="+mn-ea"/>
            </a:endParaRPr>
          </a:p>
        </p:txBody>
      </p:sp>
      <p:sp>
        <p:nvSpPr>
          <p:cNvPr id="75" name="正方形/長方形 74"/>
          <p:cNvSpPr/>
          <p:nvPr/>
        </p:nvSpPr>
        <p:spPr>
          <a:xfrm>
            <a:off x="153231" y="3290798"/>
            <a:ext cx="963644" cy="266181"/>
          </a:xfrm>
          <a:prstGeom prst="rect">
            <a:avLst/>
          </a:prstGeom>
          <a:solidFill>
            <a:schemeClr val="accent1"/>
          </a:solidFill>
          <a:ln>
            <a:no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540740" tIns="188323" rIns="540740" bIns="188323" numCol="1" spcCol="1270" rtlCol="0" anchor="ctr" anchorCtr="0">
            <a:noAutofit/>
          </a:bodyPr>
          <a:lstStyle/>
          <a:p>
            <a:pPr algn="ctr" defTabSz="656509" fontAlgn="base">
              <a:lnSpc>
                <a:spcPct val="90000"/>
              </a:lnSpc>
              <a:spcBef>
                <a:spcPct val="0"/>
              </a:spcBef>
              <a:spcAft>
                <a:spcPct val="35000"/>
              </a:spcAft>
              <a:defRPr/>
            </a:pPr>
            <a:endParaRPr lang="ja-JP" altLang="en-US" sz="1662" b="1" dirty="0">
              <a:solidFill>
                <a:prstClr val="white"/>
              </a:solidFill>
              <a:latin typeface="+mn-ea"/>
            </a:endParaRPr>
          </a:p>
        </p:txBody>
      </p:sp>
      <p:sp>
        <p:nvSpPr>
          <p:cNvPr id="24" name="テキスト ボックス 23"/>
          <p:cNvSpPr txBox="1"/>
          <p:nvPr/>
        </p:nvSpPr>
        <p:spPr bwMode="auto">
          <a:xfrm>
            <a:off x="399750" y="3312283"/>
            <a:ext cx="532053" cy="243794"/>
          </a:xfrm>
          <a:prstGeom prst="rect">
            <a:avLst/>
          </a:prstGeom>
          <a:noFill/>
          <a:ln w="9525">
            <a:noFill/>
            <a:miter lim="800000"/>
            <a:headEnd/>
            <a:tailEnd/>
          </a:ln>
        </p:spPr>
        <p:txBody>
          <a:bodyPr vert="horz" wrap="square" lIns="30675" tIns="30675" rIns="30675" bIns="30675" numCol="1" rtlCol="0" anchor="ctr" anchorCtr="0" compatLnSpc="1">
            <a:prstTxWarp prst="textNoShape">
              <a:avLst/>
            </a:prstTxWarp>
            <a:spAutoFit/>
          </a:bodyPr>
          <a:lstStyle/>
          <a:p>
            <a:pPr defTabSz="779173" fontAlgn="base">
              <a:lnSpc>
                <a:spcPct val="80000"/>
              </a:lnSpc>
              <a:spcBef>
                <a:spcPct val="0"/>
              </a:spcBef>
              <a:spcAft>
                <a:spcPct val="0"/>
              </a:spcAft>
              <a:defRPr/>
            </a:pPr>
            <a:r>
              <a:rPr lang="ja-JP" altLang="en-US" sz="1477" b="1" dirty="0">
                <a:solidFill>
                  <a:prstClr val="white"/>
                </a:solidFill>
                <a:latin typeface="+mn-ea"/>
                <a:cs typeface="Meiryo UI" panose="020B0604030504040204" pitchFamily="50" charset="-128"/>
              </a:rPr>
              <a:t>現況</a:t>
            </a:r>
          </a:p>
        </p:txBody>
      </p:sp>
      <p:sp>
        <p:nvSpPr>
          <p:cNvPr id="105" name="正方形/長方形 104"/>
          <p:cNvSpPr/>
          <p:nvPr/>
        </p:nvSpPr>
        <p:spPr>
          <a:xfrm>
            <a:off x="211557" y="5428436"/>
            <a:ext cx="2673350" cy="772075"/>
          </a:xfrm>
          <a:prstGeom prst="rect">
            <a:avLst/>
          </a:prstGeom>
          <a:noFill/>
          <a:ln>
            <a:solidFill>
              <a:srgbClr val="FF0000"/>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66462" tIns="66462" rIns="33231" bIns="66462" numCol="1" spcCol="1270" rtlCol="0" anchor="ctr" anchorCtr="0">
            <a:noAutofit/>
          </a:bodyPr>
          <a:lstStyle/>
          <a:p>
            <a:pPr defTabSz="656509" fontAlgn="base">
              <a:lnSpc>
                <a:spcPct val="90000"/>
              </a:lnSpc>
              <a:spcBef>
                <a:spcPct val="0"/>
              </a:spcBef>
              <a:spcAft>
                <a:spcPct val="35000"/>
              </a:spcAft>
              <a:defRPr/>
            </a:pPr>
            <a:r>
              <a:rPr lang="ja-JP" altLang="en-US" sz="923" u="sng" dirty="0">
                <a:solidFill>
                  <a:srgbClr val="FF0000"/>
                </a:solidFill>
                <a:latin typeface="+mn-ea"/>
              </a:rPr>
              <a:t>第一種低層住居専用地域では、病院、小規模店舗等の建築ができない。</a:t>
            </a:r>
            <a:endParaRPr lang="en-US" altLang="ja-JP" sz="923" u="sng" dirty="0">
              <a:solidFill>
                <a:srgbClr val="FF0000"/>
              </a:solidFill>
              <a:latin typeface="+mn-ea"/>
            </a:endParaRPr>
          </a:p>
          <a:p>
            <a:pPr defTabSz="656509" fontAlgn="base">
              <a:lnSpc>
                <a:spcPct val="90000"/>
              </a:lnSpc>
              <a:spcBef>
                <a:spcPct val="0"/>
              </a:spcBef>
              <a:spcAft>
                <a:spcPct val="35000"/>
              </a:spcAft>
              <a:defRPr/>
            </a:pPr>
            <a:r>
              <a:rPr lang="ja-JP" altLang="en-US" sz="923" u="sng" dirty="0">
                <a:solidFill>
                  <a:srgbClr val="FF0000"/>
                </a:solidFill>
                <a:latin typeface="+mn-ea"/>
              </a:rPr>
              <a:t>これらの施設が建築可能な用途地域であっても、容積率制限が厳しく、必要な床面積を確保することが困難な場合がある。</a:t>
            </a:r>
            <a:endParaRPr lang="ja-JP" altLang="en-US" sz="923" b="1" dirty="0">
              <a:solidFill>
                <a:prstClr val="white"/>
              </a:solidFill>
              <a:latin typeface="+mn-ea"/>
            </a:endParaRPr>
          </a:p>
        </p:txBody>
      </p:sp>
      <p:sp>
        <p:nvSpPr>
          <p:cNvPr id="146" name="テキスト ボックス 145"/>
          <p:cNvSpPr txBox="1"/>
          <p:nvPr/>
        </p:nvSpPr>
        <p:spPr>
          <a:xfrm>
            <a:off x="425241" y="4123208"/>
            <a:ext cx="1569739" cy="390620"/>
          </a:xfrm>
          <a:prstGeom prst="rect">
            <a:avLst/>
          </a:prstGeom>
          <a:noFill/>
        </p:spPr>
        <p:txBody>
          <a:bodyPr wrap="square" rtlCol="0">
            <a:spAutoFit/>
          </a:bodyPr>
          <a:lstStyle/>
          <a:p>
            <a:pPr marL="166158" indent="-731095" defTabSz="844083" fontAlgn="base">
              <a:spcBef>
                <a:spcPct val="0"/>
              </a:spcBef>
              <a:spcAft>
                <a:spcPct val="0"/>
              </a:spcAft>
              <a:defRPr/>
            </a:pPr>
            <a:r>
              <a:rPr lang="ja-JP" altLang="en-US" sz="969" b="1" dirty="0">
                <a:solidFill>
                  <a:srgbClr val="206241"/>
                </a:solidFill>
                <a:latin typeface="+mn-ea"/>
              </a:rPr>
              <a:t>第一種低層住居</a:t>
            </a:r>
            <a:endParaRPr lang="en-US" altLang="ja-JP" sz="969" b="1" dirty="0">
              <a:solidFill>
                <a:srgbClr val="206241"/>
              </a:solidFill>
              <a:latin typeface="+mn-ea"/>
            </a:endParaRPr>
          </a:p>
          <a:p>
            <a:pPr marL="166158" indent="-731095" defTabSz="844083" fontAlgn="base">
              <a:spcBef>
                <a:spcPct val="0"/>
              </a:spcBef>
              <a:spcAft>
                <a:spcPct val="0"/>
              </a:spcAft>
              <a:defRPr/>
            </a:pPr>
            <a:r>
              <a:rPr lang="ja-JP" altLang="en-US" sz="969" b="1" dirty="0">
                <a:solidFill>
                  <a:srgbClr val="206241"/>
                </a:solidFill>
                <a:latin typeface="+mn-ea"/>
              </a:rPr>
              <a:t>　　　　　　　専用地域</a:t>
            </a:r>
            <a:endParaRPr lang="ja-JP" altLang="en-US" sz="923" dirty="0">
              <a:solidFill>
                <a:srgbClr val="206241"/>
              </a:solidFill>
              <a:latin typeface="+mn-ea"/>
            </a:endParaRPr>
          </a:p>
        </p:txBody>
      </p:sp>
      <p:pic>
        <p:nvPicPr>
          <p:cNvPr id="25" name="図 24"/>
          <p:cNvPicPr>
            <a:picLocks noChangeAspect="1"/>
          </p:cNvPicPr>
          <p:nvPr/>
        </p:nvPicPr>
        <p:blipFill rotWithShape="1">
          <a:blip r:embed="rId4" cstate="print">
            <a:extLst>
              <a:ext uri="{28A0092B-C50C-407E-A947-70E740481C1C}">
                <a14:useLocalDpi xmlns:a14="http://schemas.microsoft.com/office/drawing/2010/main" val="0"/>
              </a:ext>
            </a:extLst>
          </a:blip>
          <a:srcRect l="6946" t="17359" r="6731" b="35240"/>
          <a:stretch/>
        </p:blipFill>
        <p:spPr>
          <a:xfrm>
            <a:off x="1189623" y="4724517"/>
            <a:ext cx="1700956" cy="660371"/>
          </a:xfrm>
          <a:prstGeom prst="rect">
            <a:avLst/>
          </a:prstGeom>
        </p:spPr>
      </p:pic>
      <p:sp>
        <p:nvSpPr>
          <p:cNvPr id="43" name="正方形/長方形 42"/>
          <p:cNvSpPr/>
          <p:nvPr/>
        </p:nvSpPr>
        <p:spPr>
          <a:xfrm>
            <a:off x="3685045" y="3290797"/>
            <a:ext cx="5336595" cy="3018522"/>
          </a:xfrm>
          <a:prstGeom prst="rect">
            <a:avLst/>
          </a:prstGeom>
          <a:solidFill>
            <a:schemeClr val="accent6">
              <a:lumMod val="20000"/>
              <a:lumOff val="80000"/>
            </a:schemeClr>
          </a:solidFill>
          <a:ln>
            <a:solidFill>
              <a:schemeClr val="accent6">
                <a:lumMod val="75000"/>
              </a:schemeClr>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540740" tIns="188323" rIns="540740" bIns="188323" numCol="1" spcCol="1270" rtlCol="0" anchor="ctr" anchorCtr="0">
            <a:noAutofit/>
          </a:bodyPr>
          <a:lstStyle/>
          <a:p>
            <a:pPr algn="ctr" defTabSz="656509">
              <a:lnSpc>
                <a:spcPct val="90000"/>
              </a:lnSpc>
              <a:spcBef>
                <a:spcPct val="0"/>
              </a:spcBef>
              <a:spcAft>
                <a:spcPct val="35000"/>
              </a:spcAft>
              <a:defRPr/>
            </a:pPr>
            <a:endParaRPr lang="ja-JP" altLang="en-US" sz="1662" b="1" dirty="0">
              <a:solidFill>
                <a:prstClr val="white"/>
              </a:solidFill>
              <a:latin typeface="+mn-ea"/>
            </a:endParaRPr>
          </a:p>
        </p:txBody>
      </p:sp>
      <p:pic>
        <p:nvPicPr>
          <p:cNvPr id="44" name="図 43"/>
          <p:cNvPicPr>
            <a:picLocks noChangeAspect="1"/>
          </p:cNvPicPr>
          <p:nvPr/>
        </p:nvPicPr>
        <p:blipFill>
          <a:blip r:embed="rId5"/>
          <a:stretch>
            <a:fillRect/>
          </a:stretch>
        </p:blipFill>
        <p:spPr>
          <a:xfrm>
            <a:off x="3860448" y="3894370"/>
            <a:ext cx="1953060" cy="1479958"/>
          </a:xfrm>
          <a:prstGeom prst="rect">
            <a:avLst/>
          </a:prstGeom>
        </p:spPr>
      </p:pic>
      <p:sp>
        <p:nvSpPr>
          <p:cNvPr id="46" name="テキスト ボックス 45"/>
          <p:cNvSpPr txBox="1"/>
          <p:nvPr/>
        </p:nvSpPr>
        <p:spPr bwMode="auto">
          <a:xfrm>
            <a:off x="3531399" y="3647690"/>
            <a:ext cx="3028009" cy="165793"/>
          </a:xfrm>
          <a:prstGeom prst="rect">
            <a:avLst/>
          </a:prstGeom>
          <a:noFill/>
          <a:ln w="9525">
            <a:noFill/>
            <a:miter lim="800000"/>
            <a:headEnd/>
            <a:tailEnd/>
          </a:ln>
        </p:spPr>
        <p:txBody>
          <a:bodyPr vert="horz" wrap="square" lIns="3323" tIns="3323" rIns="3323" bIns="3323" numCol="1" rtlCol="0" anchor="ctr" anchorCtr="0" compatLnSpc="1">
            <a:prstTxWarp prst="textNoShape">
              <a:avLst/>
            </a:prstTxWarp>
            <a:spAutoFit/>
          </a:bodyPr>
          <a:lstStyle/>
          <a:p>
            <a:pPr algn="ctr" defTabSz="844083">
              <a:lnSpc>
                <a:spcPct val="80000"/>
              </a:lnSpc>
              <a:defRPr/>
            </a:pPr>
            <a:r>
              <a:rPr lang="zh-TW" altLang="en-US" sz="1292" b="1" dirty="0">
                <a:solidFill>
                  <a:srgbClr val="F79646">
                    <a:lumMod val="75000"/>
                  </a:srgbClr>
                </a:solidFill>
                <a:latin typeface="+mn-ea"/>
                <a:cs typeface="Meiryo UI" panose="020B0604030504040204" pitchFamily="50" charset="-128"/>
              </a:rPr>
              <a:t>居住環境</a:t>
            </a:r>
            <a:r>
              <a:rPr lang="ja-JP" altLang="en-US" sz="1292" b="1" dirty="0">
                <a:solidFill>
                  <a:srgbClr val="F79646">
                    <a:lumMod val="75000"/>
                  </a:srgbClr>
                </a:solidFill>
                <a:latin typeface="+mn-ea"/>
                <a:cs typeface="Meiryo UI" panose="020B0604030504040204" pitchFamily="50" charset="-128"/>
              </a:rPr>
              <a:t>向上</a:t>
            </a:r>
            <a:r>
              <a:rPr lang="zh-TW" altLang="en-US" sz="1292" b="1" dirty="0">
                <a:solidFill>
                  <a:srgbClr val="F79646">
                    <a:lumMod val="75000"/>
                  </a:srgbClr>
                </a:solidFill>
                <a:latin typeface="+mn-ea"/>
                <a:cs typeface="Meiryo UI" panose="020B0604030504040204" pitchFamily="50" charset="-128"/>
              </a:rPr>
              <a:t>用途誘導地区</a:t>
            </a:r>
            <a:r>
              <a:rPr lang="ja-JP" altLang="en-US" sz="1292" b="1" dirty="0">
                <a:solidFill>
                  <a:srgbClr val="F79646">
                    <a:lumMod val="75000"/>
                  </a:srgbClr>
                </a:solidFill>
                <a:latin typeface="+mn-ea"/>
                <a:cs typeface="Meiryo UI" panose="020B0604030504040204" pitchFamily="50" charset="-128"/>
              </a:rPr>
              <a:t>に指定</a:t>
            </a:r>
          </a:p>
        </p:txBody>
      </p:sp>
      <p:cxnSp>
        <p:nvCxnSpPr>
          <p:cNvPr id="48" name="直線コネクタ 47"/>
          <p:cNvCxnSpPr/>
          <p:nvPr/>
        </p:nvCxnSpPr>
        <p:spPr>
          <a:xfrm>
            <a:off x="5489671" y="4974136"/>
            <a:ext cx="28022" cy="1141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正方形/長方形 48"/>
          <p:cNvSpPr/>
          <p:nvPr/>
        </p:nvSpPr>
        <p:spPr>
          <a:xfrm>
            <a:off x="3680467" y="3279781"/>
            <a:ext cx="1105537" cy="293850"/>
          </a:xfrm>
          <a:prstGeom prst="rect">
            <a:avLst/>
          </a:prstGeom>
          <a:solidFill>
            <a:schemeClr val="accent6">
              <a:lumMod val="75000"/>
            </a:schemeClr>
          </a:solidFill>
          <a:ln>
            <a:no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540740" tIns="188323" rIns="540740" bIns="188323" numCol="1" spcCol="1270" rtlCol="0" anchor="ctr" anchorCtr="0">
            <a:noAutofit/>
          </a:bodyPr>
          <a:lstStyle/>
          <a:p>
            <a:pPr algn="ctr" defTabSz="656509">
              <a:lnSpc>
                <a:spcPct val="90000"/>
              </a:lnSpc>
              <a:spcBef>
                <a:spcPct val="0"/>
              </a:spcBef>
              <a:spcAft>
                <a:spcPct val="35000"/>
              </a:spcAft>
              <a:defRPr/>
            </a:pPr>
            <a:endParaRPr lang="ja-JP" altLang="en-US" sz="1662" b="1" dirty="0">
              <a:solidFill>
                <a:prstClr val="white"/>
              </a:solidFill>
              <a:latin typeface="+mn-ea"/>
            </a:endParaRPr>
          </a:p>
        </p:txBody>
      </p:sp>
      <p:sp>
        <p:nvSpPr>
          <p:cNvPr id="50" name="テキスト ボックス 49"/>
          <p:cNvSpPr txBox="1"/>
          <p:nvPr/>
        </p:nvSpPr>
        <p:spPr bwMode="auto">
          <a:xfrm>
            <a:off x="3801870" y="3313195"/>
            <a:ext cx="1103670" cy="243794"/>
          </a:xfrm>
          <a:prstGeom prst="rect">
            <a:avLst/>
          </a:prstGeom>
          <a:noFill/>
          <a:ln w="9525">
            <a:noFill/>
            <a:miter lim="800000"/>
            <a:headEnd/>
            <a:tailEnd/>
          </a:ln>
        </p:spPr>
        <p:txBody>
          <a:bodyPr vert="horz" wrap="square" lIns="30675" tIns="30675" rIns="30675" bIns="30675" numCol="1" rtlCol="0" anchor="ctr" anchorCtr="0" compatLnSpc="1">
            <a:prstTxWarp prst="textNoShape">
              <a:avLst/>
            </a:prstTxWarp>
            <a:spAutoFit/>
          </a:bodyPr>
          <a:lstStyle/>
          <a:p>
            <a:pPr defTabSz="779173">
              <a:lnSpc>
                <a:spcPct val="80000"/>
              </a:lnSpc>
              <a:defRPr/>
            </a:pPr>
            <a:r>
              <a:rPr lang="ja-JP" altLang="en-US" sz="1477" b="1" dirty="0">
                <a:solidFill>
                  <a:prstClr val="white"/>
                </a:solidFill>
                <a:latin typeface="+mn-ea"/>
                <a:cs typeface="Meiryo UI" panose="020B0604030504040204" pitchFamily="50" charset="-128"/>
              </a:rPr>
              <a:t>制度活用</a:t>
            </a:r>
          </a:p>
        </p:txBody>
      </p:sp>
      <p:sp>
        <p:nvSpPr>
          <p:cNvPr id="51" name="テキスト ボックス 50"/>
          <p:cNvSpPr txBox="1"/>
          <p:nvPr/>
        </p:nvSpPr>
        <p:spPr bwMode="auto">
          <a:xfrm>
            <a:off x="6574107" y="3595982"/>
            <a:ext cx="2315335" cy="965619"/>
          </a:xfrm>
          <a:prstGeom prst="rect">
            <a:avLst/>
          </a:prstGeom>
          <a:solidFill>
            <a:schemeClr val="bg1"/>
          </a:solidFill>
          <a:ln w="38100">
            <a:solidFill>
              <a:schemeClr val="accent6">
                <a:lumMod val="75000"/>
              </a:schemeClr>
            </a:solidFill>
            <a:miter lim="800000"/>
            <a:headEnd/>
            <a:tailEnd/>
          </a:ln>
        </p:spPr>
        <p:txBody>
          <a:bodyPr wrap="square">
            <a:noAutofit/>
          </a:bodyPr>
          <a:lstStyle>
            <a:defPPr>
              <a:defRPr lang="ja-JP"/>
            </a:defPPr>
            <a:lvl1pPr marL="266700" indent="-266700" eaLnBrk="0" hangingPunct="0">
              <a:spcAft>
                <a:spcPts val="600"/>
              </a:spcAft>
              <a:defRPr sz="1600">
                <a:solidFill>
                  <a:prstClr val="black"/>
                </a:solidFill>
                <a:latin typeface="ＭＳ Ｐゴシック"/>
                <a:ea typeface="ＭＳ Ｐゴシック"/>
              </a:defRPr>
            </a:lvl1pPr>
          </a:lstStyle>
          <a:p>
            <a:pPr marL="86460" indent="-86460" algn="just" defTabSz="844083">
              <a:spcAft>
                <a:spcPts val="0"/>
              </a:spcAft>
              <a:defRPr/>
            </a:pPr>
            <a:r>
              <a:rPr lang="ja-JP" altLang="en-US" sz="1108" dirty="0">
                <a:latin typeface="+mn-ea"/>
                <a:ea typeface="+mn-ea"/>
              </a:rPr>
              <a:t>・ 地区内の第一種低層住居専用地域について、病院、小規模店舗等の用途規制の緩和が可能</a:t>
            </a:r>
          </a:p>
          <a:p>
            <a:pPr marL="86460" indent="-86460" algn="just" defTabSz="844083">
              <a:spcAft>
                <a:spcPts val="0"/>
              </a:spcAft>
              <a:defRPr/>
            </a:pPr>
            <a:r>
              <a:rPr lang="ja-JP" altLang="en-US" sz="1108" dirty="0">
                <a:latin typeface="+mn-ea"/>
                <a:ea typeface="+mn-ea"/>
              </a:rPr>
              <a:t>・ 容積率を緩和することにより、必要な床面積の確保が可能</a:t>
            </a:r>
          </a:p>
        </p:txBody>
      </p:sp>
      <p:sp>
        <p:nvSpPr>
          <p:cNvPr id="52" name="正方形/長方形 51"/>
          <p:cNvSpPr/>
          <p:nvPr/>
        </p:nvSpPr>
        <p:spPr>
          <a:xfrm>
            <a:off x="3790130" y="3600136"/>
            <a:ext cx="2574266" cy="241416"/>
          </a:xfrm>
          <a:prstGeom prst="rect">
            <a:avLst/>
          </a:prstGeom>
          <a:noFill/>
          <a:ln w="38100">
            <a:solidFill>
              <a:srgbClr val="FF0000"/>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540740" tIns="188323" rIns="540740" bIns="188323" numCol="1" spcCol="1270" rtlCol="0" anchor="ctr" anchorCtr="0">
            <a:noAutofit/>
          </a:bodyPr>
          <a:lstStyle/>
          <a:p>
            <a:pPr algn="ctr" defTabSz="656509">
              <a:lnSpc>
                <a:spcPct val="90000"/>
              </a:lnSpc>
              <a:spcBef>
                <a:spcPct val="0"/>
              </a:spcBef>
              <a:spcAft>
                <a:spcPct val="35000"/>
              </a:spcAft>
              <a:defRPr/>
            </a:pPr>
            <a:endParaRPr lang="ja-JP" altLang="en-US" sz="1662" b="1" dirty="0">
              <a:solidFill>
                <a:prstClr val="white"/>
              </a:solidFill>
              <a:latin typeface="+mn-ea"/>
            </a:endParaRPr>
          </a:p>
        </p:txBody>
      </p:sp>
      <p:sp>
        <p:nvSpPr>
          <p:cNvPr id="53" name="テキスト ボックス 52"/>
          <p:cNvSpPr txBox="1"/>
          <p:nvPr/>
        </p:nvSpPr>
        <p:spPr bwMode="auto">
          <a:xfrm>
            <a:off x="6704269" y="6084624"/>
            <a:ext cx="2304383" cy="143095"/>
          </a:xfrm>
          <a:prstGeom prst="rect">
            <a:avLst/>
          </a:prstGeom>
          <a:noFill/>
          <a:ln w="9525">
            <a:noFill/>
            <a:miter lim="800000"/>
            <a:headEnd/>
            <a:tailEnd/>
          </a:ln>
        </p:spPr>
        <p:txBody>
          <a:bodyPr vert="horz" wrap="square" lIns="3323" tIns="3323" rIns="3323" bIns="3323" numCol="1" rtlCol="0" anchor="ctr" anchorCtr="0" compatLnSpc="1">
            <a:prstTxWarp prst="textNoShape">
              <a:avLst/>
            </a:prstTxWarp>
            <a:spAutoFit/>
          </a:bodyPr>
          <a:lstStyle/>
          <a:p>
            <a:pPr defTabSz="844083">
              <a:lnSpc>
                <a:spcPct val="80000"/>
              </a:lnSpc>
              <a:defRPr/>
            </a:pPr>
            <a:r>
              <a:rPr lang="ja-JP" altLang="en-US" sz="1108" dirty="0">
                <a:solidFill>
                  <a:prstClr val="black"/>
                </a:solidFill>
                <a:latin typeface="+mn-ea"/>
                <a:cs typeface="Meiryo UI" panose="020B0604030504040204" pitchFamily="50" charset="-128"/>
              </a:rPr>
              <a:t>シェアオフィスやコワーキングスペース</a:t>
            </a:r>
          </a:p>
        </p:txBody>
      </p:sp>
      <p:sp>
        <p:nvSpPr>
          <p:cNvPr id="54" name="テキスト ボックス 53"/>
          <p:cNvSpPr txBox="1"/>
          <p:nvPr/>
        </p:nvSpPr>
        <p:spPr bwMode="auto">
          <a:xfrm>
            <a:off x="3797228" y="6139437"/>
            <a:ext cx="1580730" cy="143095"/>
          </a:xfrm>
          <a:prstGeom prst="rect">
            <a:avLst/>
          </a:prstGeom>
          <a:noFill/>
          <a:ln w="9525">
            <a:noFill/>
            <a:miter lim="800000"/>
            <a:headEnd/>
            <a:tailEnd/>
          </a:ln>
        </p:spPr>
        <p:txBody>
          <a:bodyPr vert="horz" wrap="square" lIns="3323" tIns="3323" rIns="3323" bIns="3323" numCol="1" rtlCol="0" anchor="ctr" anchorCtr="0" compatLnSpc="1">
            <a:prstTxWarp prst="textNoShape">
              <a:avLst/>
            </a:prstTxWarp>
            <a:spAutoFit/>
          </a:bodyPr>
          <a:lstStyle/>
          <a:p>
            <a:pPr algn="ctr" defTabSz="844083">
              <a:lnSpc>
                <a:spcPct val="80000"/>
              </a:lnSpc>
              <a:defRPr/>
            </a:pPr>
            <a:r>
              <a:rPr lang="ja-JP" altLang="en-US" sz="1108" dirty="0">
                <a:solidFill>
                  <a:prstClr val="black"/>
                </a:solidFill>
                <a:latin typeface="+mn-ea"/>
                <a:cs typeface="Meiryo UI" panose="020B0604030504040204" pitchFamily="50" charset="-128"/>
              </a:rPr>
              <a:t>都市型スーパーマーケット</a:t>
            </a:r>
          </a:p>
        </p:txBody>
      </p:sp>
      <p:cxnSp>
        <p:nvCxnSpPr>
          <p:cNvPr id="55" name="直線コネクタ 54"/>
          <p:cNvCxnSpPr/>
          <p:nvPr/>
        </p:nvCxnSpPr>
        <p:spPr>
          <a:xfrm flipH="1">
            <a:off x="4904878" y="3842420"/>
            <a:ext cx="280229" cy="60284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56" name="テキスト ボックス 55"/>
          <p:cNvSpPr txBox="1"/>
          <p:nvPr/>
        </p:nvSpPr>
        <p:spPr bwMode="auto">
          <a:xfrm>
            <a:off x="5755240" y="6115493"/>
            <a:ext cx="655170" cy="143095"/>
          </a:xfrm>
          <a:prstGeom prst="rect">
            <a:avLst/>
          </a:prstGeom>
          <a:noFill/>
          <a:ln w="9525">
            <a:noFill/>
            <a:miter lim="800000"/>
            <a:headEnd/>
            <a:tailEnd/>
          </a:ln>
        </p:spPr>
        <p:txBody>
          <a:bodyPr vert="horz" wrap="square" lIns="3323" tIns="3323" rIns="3323" bIns="3323" numCol="1" rtlCol="0" anchor="ctr" anchorCtr="0" compatLnSpc="1">
            <a:prstTxWarp prst="textNoShape">
              <a:avLst/>
            </a:prstTxWarp>
            <a:spAutoFit/>
          </a:bodyPr>
          <a:lstStyle/>
          <a:p>
            <a:pPr algn="ctr" defTabSz="844083">
              <a:lnSpc>
                <a:spcPct val="80000"/>
              </a:lnSpc>
              <a:defRPr/>
            </a:pPr>
            <a:r>
              <a:rPr lang="ja-JP" altLang="en-US" sz="1108" dirty="0">
                <a:solidFill>
                  <a:prstClr val="black"/>
                </a:solidFill>
                <a:latin typeface="+mn-ea"/>
                <a:cs typeface="Meiryo UI" panose="020B0604030504040204" pitchFamily="50" charset="-128"/>
              </a:rPr>
              <a:t>病院</a:t>
            </a:r>
          </a:p>
        </p:txBody>
      </p:sp>
      <p:sp>
        <p:nvSpPr>
          <p:cNvPr id="58" name="円/楕円 153"/>
          <p:cNvSpPr/>
          <p:nvPr/>
        </p:nvSpPr>
        <p:spPr>
          <a:xfrm>
            <a:off x="4671922" y="4692390"/>
            <a:ext cx="66469" cy="66469"/>
          </a:xfrm>
          <a:prstGeom prst="ellipse">
            <a:avLst/>
          </a:prstGeom>
          <a:solidFill>
            <a:srgbClr val="FF0000"/>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defRPr/>
            </a:pPr>
            <a:endParaRPr lang="ja-JP" altLang="en-US" sz="1292">
              <a:solidFill>
                <a:prstClr val="white"/>
              </a:solidFill>
              <a:latin typeface="+mn-ea"/>
            </a:endParaRPr>
          </a:p>
        </p:txBody>
      </p:sp>
      <p:sp>
        <p:nvSpPr>
          <p:cNvPr id="59" name="円/楕円 154"/>
          <p:cNvSpPr/>
          <p:nvPr/>
        </p:nvSpPr>
        <p:spPr>
          <a:xfrm>
            <a:off x="5099305" y="4881857"/>
            <a:ext cx="66469" cy="66469"/>
          </a:xfrm>
          <a:prstGeom prst="ellipse">
            <a:avLst/>
          </a:prstGeom>
          <a:solidFill>
            <a:srgbClr val="FF0000"/>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defRPr/>
            </a:pPr>
            <a:endParaRPr lang="ja-JP" altLang="en-US" sz="1292">
              <a:solidFill>
                <a:prstClr val="white"/>
              </a:solidFill>
              <a:latin typeface="+mn-ea"/>
            </a:endParaRPr>
          </a:p>
        </p:txBody>
      </p:sp>
      <p:sp>
        <p:nvSpPr>
          <p:cNvPr id="60" name="円/楕円 155"/>
          <p:cNvSpPr/>
          <p:nvPr/>
        </p:nvSpPr>
        <p:spPr>
          <a:xfrm>
            <a:off x="4930603" y="4650347"/>
            <a:ext cx="66469" cy="66469"/>
          </a:xfrm>
          <a:prstGeom prst="ellipse">
            <a:avLst/>
          </a:prstGeom>
          <a:solidFill>
            <a:srgbClr val="FF0000"/>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defRPr/>
            </a:pPr>
            <a:endParaRPr lang="ja-JP" altLang="en-US" sz="1292">
              <a:solidFill>
                <a:prstClr val="white"/>
              </a:solidFill>
              <a:latin typeface="+mn-ea"/>
            </a:endParaRPr>
          </a:p>
        </p:txBody>
      </p:sp>
      <p:cxnSp>
        <p:nvCxnSpPr>
          <p:cNvPr id="61" name="直線コネクタ 60"/>
          <p:cNvCxnSpPr>
            <a:stCxn id="58" idx="3"/>
          </p:cNvCxnSpPr>
          <p:nvPr/>
        </p:nvCxnSpPr>
        <p:spPr>
          <a:xfrm flipH="1">
            <a:off x="4612866" y="4749125"/>
            <a:ext cx="68790" cy="165966"/>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a:stCxn id="59" idx="5"/>
          </p:cNvCxnSpPr>
          <p:nvPr/>
        </p:nvCxnSpPr>
        <p:spPr>
          <a:xfrm>
            <a:off x="5156040" y="4938592"/>
            <a:ext cx="477678" cy="259286"/>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a:stCxn id="60" idx="5"/>
          </p:cNvCxnSpPr>
          <p:nvPr/>
        </p:nvCxnSpPr>
        <p:spPr>
          <a:xfrm>
            <a:off x="4987338" y="4707083"/>
            <a:ext cx="2160000" cy="153522"/>
          </a:xfrm>
          <a:prstGeom prst="line">
            <a:avLst/>
          </a:prstGeom>
          <a:ln w="6350">
            <a:solidFill>
              <a:srgbClr val="FF0000"/>
            </a:solidFill>
          </a:ln>
        </p:spPr>
        <p:style>
          <a:lnRef idx="1">
            <a:schemeClr val="accent1"/>
          </a:lnRef>
          <a:fillRef idx="0">
            <a:schemeClr val="accent1"/>
          </a:fillRef>
          <a:effectRef idx="0">
            <a:schemeClr val="accent1"/>
          </a:effectRef>
          <a:fontRef idx="minor">
            <a:schemeClr val="tx1"/>
          </a:fontRef>
        </p:style>
      </p:cxnSp>
      <p:pic>
        <p:nvPicPr>
          <p:cNvPr id="67" name="図 6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47339" y="4850387"/>
            <a:ext cx="943203" cy="1130466"/>
          </a:xfrm>
          <a:prstGeom prst="rect">
            <a:avLst/>
          </a:prstGeom>
        </p:spPr>
      </p:pic>
      <p:grpSp>
        <p:nvGrpSpPr>
          <p:cNvPr id="68" name="グループ化 67"/>
          <p:cNvGrpSpPr/>
          <p:nvPr/>
        </p:nvGrpSpPr>
        <p:grpSpPr>
          <a:xfrm>
            <a:off x="3911781" y="4867707"/>
            <a:ext cx="871115" cy="1247794"/>
            <a:chOff x="2793008" y="1115616"/>
            <a:chExt cx="1267296" cy="1782545"/>
          </a:xfrm>
        </p:grpSpPr>
        <p:pic>
          <p:nvPicPr>
            <p:cNvPr id="69" name="図 68"/>
            <p:cNvPicPr>
              <a:picLocks noChangeAspect="1"/>
            </p:cNvPicPr>
            <p:nvPr/>
          </p:nvPicPr>
          <p:blipFill rotWithShape="1">
            <a:blip r:embed="rId7" cstate="print">
              <a:extLst>
                <a:ext uri="{28A0092B-C50C-407E-A947-70E740481C1C}">
                  <a14:useLocalDpi xmlns:a14="http://schemas.microsoft.com/office/drawing/2010/main" val="0"/>
                </a:ext>
              </a:extLst>
            </a:blip>
            <a:srcRect l="14983" b="10314"/>
            <a:stretch/>
          </p:blipFill>
          <p:spPr>
            <a:xfrm>
              <a:off x="2793008" y="1115616"/>
              <a:ext cx="1267296" cy="1782545"/>
            </a:xfrm>
            <a:prstGeom prst="rect">
              <a:avLst/>
            </a:prstGeom>
          </p:spPr>
        </p:pic>
        <p:sp>
          <p:nvSpPr>
            <p:cNvPr id="70" name="フリーフォーム 69"/>
            <p:cNvSpPr/>
            <p:nvPr/>
          </p:nvSpPr>
          <p:spPr>
            <a:xfrm>
              <a:off x="3276600" y="1554956"/>
              <a:ext cx="330994" cy="240507"/>
            </a:xfrm>
            <a:custGeom>
              <a:avLst/>
              <a:gdLst>
                <a:gd name="connsiteX0" fmla="*/ 0 w 330994"/>
                <a:gd name="connsiteY0" fmla="*/ 0 h 240507"/>
                <a:gd name="connsiteX1" fmla="*/ 9525 w 330994"/>
                <a:gd name="connsiteY1" fmla="*/ 185738 h 240507"/>
                <a:gd name="connsiteX2" fmla="*/ 330994 w 330994"/>
                <a:gd name="connsiteY2" fmla="*/ 240507 h 240507"/>
                <a:gd name="connsiteX3" fmla="*/ 319088 w 330994"/>
                <a:gd name="connsiteY3" fmla="*/ 83344 h 240507"/>
                <a:gd name="connsiteX4" fmla="*/ 0 w 330994"/>
                <a:gd name="connsiteY4" fmla="*/ 0 h 240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994" h="240507">
                  <a:moveTo>
                    <a:pt x="0" y="0"/>
                  </a:moveTo>
                  <a:lnTo>
                    <a:pt x="9525" y="185738"/>
                  </a:lnTo>
                  <a:lnTo>
                    <a:pt x="330994" y="240507"/>
                  </a:lnTo>
                  <a:lnTo>
                    <a:pt x="319088" y="83344"/>
                  </a:lnTo>
                  <a:lnTo>
                    <a:pt x="0" y="0"/>
                  </a:lnTo>
                  <a:close/>
                </a:path>
              </a:pathLst>
            </a:custGeom>
            <a:solidFill>
              <a:srgbClr val="D75A9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defRPr/>
              </a:pPr>
              <a:endParaRPr lang="ja-JP" altLang="en-US" sz="1662">
                <a:solidFill>
                  <a:prstClr val="white"/>
                </a:solidFill>
                <a:latin typeface="+mn-ea"/>
              </a:endParaRPr>
            </a:p>
          </p:txBody>
        </p:sp>
        <p:sp>
          <p:nvSpPr>
            <p:cNvPr id="71" name="フリーフォーム 70"/>
            <p:cNvSpPr/>
            <p:nvPr/>
          </p:nvSpPr>
          <p:spPr>
            <a:xfrm>
              <a:off x="3276600" y="1554956"/>
              <a:ext cx="330994" cy="240507"/>
            </a:xfrm>
            <a:custGeom>
              <a:avLst/>
              <a:gdLst>
                <a:gd name="connsiteX0" fmla="*/ 0 w 330994"/>
                <a:gd name="connsiteY0" fmla="*/ 0 h 240507"/>
                <a:gd name="connsiteX1" fmla="*/ 9525 w 330994"/>
                <a:gd name="connsiteY1" fmla="*/ 185738 h 240507"/>
                <a:gd name="connsiteX2" fmla="*/ 330994 w 330994"/>
                <a:gd name="connsiteY2" fmla="*/ 240507 h 240507"/>
                <a:gd name="connsiteX3" fmla="*/ 319088 w 330994"/>
                <a:gd name="connsiteY3" fmla="*/ 83344 h 240507"/>
                <a:gd name="connsiteX4" fmla="*/ 0 w 330994"/>
                <a:gd name="connsiteY4" fmla="*/ 0 h 240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994" h="240507">
                  <a:moveTo>
                    <a:pt x="0" y="0"/>
                  </a:moveTo>
                  <a:lnTo>
                    <a:pt x="9525" y="185738"/>
                  </a:lnTo>
                  <a:lnTo>
                    <a:pt x="330994" y="240507"/>
                  </a:lnTo>
                  <a:lnTo>
                    <a:pt x="319088" y="83344"/>
                  </a:lnTo>
                  <a:lnTo>
                    <a:pt x="0" y="0"/>
                  </a:lnTo>
                  <a:close/>
                </a:path>
              </a:pathLst>
            </a:cu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defRPr/>
              </a:pPr>
              <a:endParaRPr lang="ja-JP" altLang="en-US" sz="1662">
                <a:solidFill>
                  <a:prstClr val="white"/>
                </a:solidFill>
                <a:latin typeface="+mn-ea"/>
              </a:endParaRPr>
            </a:p>
          </p:txBody>
        </p:sp>
        <p:sp>
          <p:nvSpPr>
            <p:cNvPr id="72" name="フリーフォーム 71"/>
            <p:cNvSpPr/>
            <p:nvPr/>
          </p:nvSpPr>
          <p:spPr>
            <a:xfrm>
              <a:off x="3879850" y="2279650"/>
              <a:ext cx="117475" cy="190500"/>
            </a:xfrm>
            <a:custGeom>
              <a:avLst/>
              <a:gdLst>
                <a:gd name="connsiteX0" fmla="*/ 0 w 117475"/>
                <a:gd name="connsiteY0" fmla="*/ 152400 h 190500"/>
                <a:gd name="connsiteX1" fmla="*/ 9525 w 117475"/>
                <a:gd name="connsiteY1" fmla="*/ 0 h 190500"/>
                <a:gd name="connsiteX2" fmla="*/ 117475 w 117475"/>
                <a:gd name="connsiteY2" fmla="*/ 9525 h 190500"/>
                <a:gd name="connsiteX3" fmla="*/ 98425 w 117475"/>
                <a:gd name="connsiteY3" fmla="*/ 190500 h 190500"/>
                <a:gd name="connsiteX4" fmla="*/ 0 w 117475"/>
                <a:gd name="connsiteY4" fmla="*/ 15240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75" h="190500">
                  <a:moveTo>
                    <a:pt x="0" y="152400"/>
                  </a:moveTo>
                  <a:lnTo>
                    <a:pt x="9525" y="0"/>
                  </a:lnTo>
                  <a:lnTo>
                    <a:pt x="117475" y="9525"/>
                  </a:lnTo>
                  <a:lnTo>
                    <a:pt x="98425" y="190500"/>
                  </a:lnTo>
                  <a:lnTo>
                    <a:pt x="0" y="152400"/>
                  </a:lnTo>
                  <a:close/>
                </a:path>
              </a:pathLst>
            </a:custGeom>
            <a:solidFill>
              <a:srgbClr val="3D1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defRPr/>
              </a:pPr>
              <a:endParaRPr lang="ja-JP" altLang="en-US" sz="1662">
                <a:solidFill>
                  <a:prstClr val="white"/>
                </a:solidFill>
                <a:latin typeface="+mn-ea"/>
              </a:endParaRPr>
            </a:p>
          </p:txBody>
        </p:sp>
      </p:grpSp>
      <p:grpSp>
        <p:nvGrpSpPr>
          <p:cNvPr id="84" name="グループ化 83"/>
          <p:cNvGrpSpPr/>
          <p:nvPr/>
        </p:nvGrpSpPr>
        <p:grpSpPr>
          <a:xfrm>
            <a:off x="5485745" y="5116062"/>
            <a:ext cx="1166752" cy="955035"/>
            <a:chOff x="7981982" y="2322810"/>
            <a:chExt cx="1854486" cy="1517973"/>
          </a:xfrm>
        </p:grpSpPr>
        <p:pic>
          <p:nvPicPr>
            <p:cNvPr id="85" name="図 84"/>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rcRect r="14202" b="6360"/>
            <a:stretch/>
          </p:blipFill>
          <p:spPr>
            <a:xfrm>
              <a:off x="7981982" y="2322810"/>
              <a:ext cx="1854486" cy="1517973"/>
            </a:xfrm>
            <a:prstGeom prst="rect">
              <a:avLst/>
            </a:prstGeom>
          </p:spPr>
        </p:pic>
        <p:pic>
          <p:nvPicPr>
            <p:cNvPr id="86" name="図 85"/>
            <p:cNvPicPr>
              <a:picLocks noChangeAspect="1"/>
            </p:cNvPicPr>
            <p:nvPr/>
          </p:nvPicPr>
          <p:blipFill rotWithShape="1">
            <a:blip r:embed="rId10" cstate="print">
              <a:extLst>
                <a:ext uri="{BEBA8EAE-BF5A-486C-A8C5-ECC9F3942E4B}">
                  <a14:imgProps xmlns:a14="http://schemas.microsoft.com/office/drawing/2010/main">
                    <a14:imgLayer r:embed="rId11">
                      <a14:imgEffect>
                        <a14:artisticBlur radius="50"/>
                      </a14:imgEffect>
                      <a14:imgEffect>
                        <a14:brightnessContrast bright="40000"/>
                      </a14:imgEffect>
                    </a14:imgLayer>
                  </a14:imgProps>
                </a:ext>
                <a:ext uri="{28A0092B-C50C-407E-A947-70E740481C1C}">
                  <a14:useLocalDpi xmlns:a14="http://schemas.microsoft.com/office/drawing/2010/main" val="0"/>
                </a:ext>
              </a:extLst>
            </a:blip>
            <a:srcRect l="26437" t="23006" r="56907" b="71739"/>
            <a:stretch/>
          </p:blipFill>
          <p:spPr>
            <a:xfrm rot="1639550">
              <a:off x="8542644" y="2680088"/>
              <a:ext cx="360041" cy="85166"/>
            </a:xfrm>
            <a:prstGeom prst="rect">
              <a:avLst/>
            </a:prstGeom>
          </p:spPr>
        </p:pic>
      </p:grpSp>
      <p:sp>
        <p:nvSpPr>
          <p:cNvPr id="5" name="テキスト ボックス 4"/>
          <p:cNvSpPr txBox="1"/>
          <p:nvPr/>
        </p:nvSpPr>
        <p:spPr bwMode="auto">
          <a:xfrm>
            <a:off x="153231" y="1815610"/>
            <a:ext cx="8745323" cy="1289113"/>
          </a:xfrm>
          <a:prstGeom prst="rect">
            <a:avLst/>
          </a:prstGeom>
          <a:noFill/>
          <a:ln w="9525">
            <a:noFill/>
            <a:miter lim="800000"/>
            <a:headEnd/>
            <a:tailEnd/>
          </a:ln>
        </p:spPr>
        <p:txBody>
          <a:bodyPr vert="horz" wrap="square" lIns="3323" tIns="3323" rIns="3323" bIns="3323" numCol="1" rtlCol="0" anchor="ctr" anchorCtr="0" compatLnSpc="1">
            <a:prstTxWarp prst="textNoShape">
              <a:avLst/>
            </a:prstTxWarp>
            <a:spAutoFit/>
          </a:bodyPr>
          <a:lstStyle/>
          <a:p>
            <a:pPr defTabSz="844083" fontAlgn="base">
              <a:lnSpc>
                <a:spcPts val="2031"/>
              </a:lnSpc>
              <a:spcBef>
                <a:spcPct val="0"/>
              </a:spcBef>
              <a:spcAft>
                <a:spcPct val="0"/>
              </a:spcAft>
            </a:pPr>
            <a:r>
              <a:rPr lang="ja-JP" altLang="en-US" sz="1477" dirty="0">
                <a:latin typeface="+mn-ea"/>
              </a:rPr>
              <a:t>■居住環境向上用途誘導地区制度　</a:t>
            </a:r>
            <a:r>
              <a:rPr lang="en-US" altLang="ja-JP" sz="1108" dirty="0">
                <a:latin typeface="+mn-ea"/>
              </a:rPr>
              <a:t>【</a:t>
            </a:r>
            <a:r>
              <a:rPr lang="ja-JP" altLang="en-US" sz="1108" dirty="0">
                <a:latin typeface="+mn-ea"/>
              </a:rPr>
              <a:t>都市再生特別措置法第</a:t>
            </a:r>
            <a:r>
              <a:rPr lang="en-US" altLang="ja-JP" sz="1108" dirty="0">
                <a:latin typeface="+mn-ea"/>
              </a:rPr>
              <a:t>94</a:t>
            </a:r>
            <a:r>
              <a:rPr lang="ja-JP" altLang="en-US" sz="1108" dirty="0">
                <a:latin typeface="+mn-ea"/>
              </a:rPr>
              <a:t>条の</a:t>
            </a:r>
            <a:r>
              <a:rPr lang="en-US" altLang="ja-JP" sz="1108" dirty="0">
                <a:latin typeface="+mn-ea"/>
              </a:rPr>
              <a:t>2</a:t>
            </a:r>
            <a:r>
              <a:rPr lang="ja-JP" altLang="en-US" sz="1108" dirty="0" err="1">
                <a:latin typeface="+mn-ea"/>
              </a:rPr>
              <a:t>、</a:t>
            </a:r>
            <a:r>
              <a:rPr lang="ja-JP" altLang="en-US" sz="1108" dirty="0">
                <a:latin typeface="+mn-ea"/>
              </a:rPr>
              <a:t>建築基準法第</a:t>
            </a:r>
            <a:r>
              <a:rPr lang="en-US" altLang="ja-JP" sz="1108" dirty="0">
                <a:latin typeface="+mn-ea"/>
              </a:rPr>
              <a:t>60</a:t>
            </a:r>
            <a:r>
              <a:rPr lang="ja-JP" altLang="en-US" sz="1108" dirty="0">
                <a:latin typeface="+mn-ea"/>
              </a:rPr>
              <a:t>条の</a:t>
            </a:r>
            <a:r>
              <a:rPr lang="en-US" altLang="ja-JP" sz="1108" dirty="0">
                <a:latin typeface="+mn-ea"/>
              </a:rPr>
              <a:t>2</a:t>
            </a:r>
            <a:r>
              <a:rPr lang="ja-JP" altLang="en-US" sz="1108" dirty="0">
                <a:latin typeface="+mn-ea"/>
              </a:rPr>
              <a:t>の</a:t>
            </a:r>
            <a:r>
              <a:rPr lang="en-US" altLang="ja-JP" sz="1108" dirty="0">
                <a:latin typeface="+mn-ea"/>
              </a:rPr>
              <a:t>2</a:t>
            </a:r>
            <a:r>
              <a:rPr lang="ja-JP" altLang="en-US" sz="1108" dirty="0">
                <a:latin typeface="+mn-ea"/>
              </a:rPr>
              <a:t>等</a:t>
            </a:r>
            <a:r>
              <a:rPr lang="en-US" altLang="ja-JP" sz="1108" dirty="0">
                <a:latin typeface="+mn-ea"/>
              </a:rPr>
              <a:t>】</a:t>
            </a:r>
          </a:p>
          <a:p>
            <a:pPr defTabSz="844083" fontAlgn="base">
              <a:lnSpc>
                <a:spcPts val="2031"/>
              </a:lnSpc>
              <a:spcBef>
                <a:spcPct val="0"/>
              </a:spcBef>
              <a:spcAft>
                <a:spcPct val="0"/>
              </a:spcAft>
            </a:pPr>
            <a:r>
              <a:rPr lang="ja-JP" altLang="en-US" sz="1477" dirty="0">
                <a:latin typeface="+mn-ea"/>
              </a:rPr>
              <a:t>　○立地適正化計画に、居住誘導区域に誘導すべき「居住環境向上施設」を記載。</a:t>
            </a:r>
            <a:endParaRPr lang="en-US" altLang="ja-JP" sz="1477" dirty="0">
              <a:latin typeface="+mn-ea"/>
            </a:endParaRPr>
          </a:p>
          <a:p>
            <a:pPr marL="414715" indent="-414715" defTabSz="844083" fontAlgn="base">
              <a:lnSpc>
                <a:spcPts val="2031"/>
              </a:lnSpc>
              <a:spcBef>
                <a:spcPct val="0"/>
              </a:spcBef>
              <a:spcAft>
                <a:spcPct val="0"/>
              </a:spcAft>
            </a:pPr>
            <a:r>
              <a:rPr lang="ja-JP" altLang="en-US" sz="1477" dirty="0">
                <a:latin typeface="+mn-ea"/>
              </a:rPr>
              <a:t>　○都市計画において、居住環境向上用途誘導地区の区域、誘導すべき用途、容積率の最高限度等を決定。</a:t>
            </a:r>
            <a:endParaRPr lang="en-US" altLang="ja-JP" sz="1477" dirty="0">
              <a:latin typeface="+mn-ea"/>
            </a:endParaRPr>
          </a:p>
          <a:p>
            <a:pPr marL="326789" indent="-326789" defTabSz="844083" fontAlgn="base">
              <a:lnSpc>
                <a:spcPts val="2031"/>
              </a:lnSpc>
              <a:spcBef>
                <a:spcPct val="0"/>
              </a:spcBef>
              <a:spcAft>
                <a:spcPct val="0"/>
              </a:spcAft>
            </a:pPr>
            <a:r>
              <a:rPr lang="ja-JP" altLang="en-US" sz="1477" dirty="0">
                <a:latin typeface="+mn-ea"/>
              </a:rPr>
              <a:t>　○地区指定の目的のために必要と認める場合は、国土交通大臣の承認を得て、地方公共団体の条例で用途の制限を緩和することが可能。</a:t>
            </a:r>
          </a:p>
        </p:txBody>
      </p:sp>
      <p:sp>
        <p:nvSpPr>
          <p:cNvPr id="41" name="Rectangle 40"/>
          <p:cNvSpPr>
            <a:spLocks noChangeArrowheads="1"/>
          </p:cNvSpPr>
          <p:nvPr/>
        </p:nvSpPr>
        <p:spPr bwMode="auto">
          <a:xfrm>
            <a:off x="8675688" y="6524627"/>
            <a:ext cx="468312" cy="333375"/>
          </a:xfrm>
          <a:prstGeom prst="rect">
            <a:avLst/>
          </a:prstGeom>
          <a:noFill/>
          <a:ln w="38100">
            <a:noFill/>
            <a:prstDash val="dash"/>
            <a:miter lim="800000"/>
            <a:headEnd/>
            <a:tailEnd/>
          </a:ln>
        </p:spPr>
        <p:txBody>
          <a:bodyPr wrap="none" anchor="ctr"/>
          <a:lstStyle/>
          <a:p>
            <a:pPr algn="ctr"/>
            <a:fld id="{50C9ABD1-2113-49E4-9A63-9ED191A7D6E4}" type="slidenum">
              <a:rPr lang="en-US" altLang="ja-JP" sz="1400" b="0"/>
              <a:pPr algn="ctr"/>
              <a:t>29</a:t>
            </a:fld>
            <a:endParaRPr lang="en-US" altLang="ja-JP" sz="1400" b="0" dirty="0"/>
          </a:p>
        </p:txBody>
      </p:sp>
      <p:sp>
        <p:nvSpPr>
          <p:cNvPr id="45" name="Text Box 3"/>
          <p:cNvSpPr txBox="1">
            <a:spLocks noChangeArrowheads="1"/>
          </p:cNvSpPr>
          <p:nvPr/>
        </p:nvSpPr>
        <p:spPr bwMode="auto">
          <a:xfrm>
            <a:off x="18378" y="-9890"/>
            <a:ext cx="5724644" cy="646331"/>
          </a:xfrm>
          <a:prstGeom prst="rect">
            <a:avLst/>
          </a:prstGeom>
          <a:noFill/>
          <a:ln w="9525">
            <a:noFill/>
            <a:miter lim="800000"/>
            <a:headEnd/>
            <a:tailEnd/>
          </a:ln>
        </p:spPr>
        <p:txBody>
          <a:bodyPr wrap="none">
            <a:spAutoFit/>
          </a:bodyPr>
          <a:lstStyle/>
          <a:p>
            <a:r>
              <a:rPr lang="zh-TW" altLang="en-US" sz="3600" dirty="0">
                <a:latin typeface="ＭＳ Ｐゴシック" panose="020B0600070205080204" pitchFamily="50" charset="-128"/>
                <a:ea typeface="ＭＳ Ｐゴシック" panose="020B0600070205080204" pitchFamily="50" charset="-128"/>
              </a:rPr>
              <a:t>居住環境向上用途誘導地区</a:t>
            </a:r>
            <a:endParaRPr lang="en-US" altLang="ja-JP" sz="2000" b="1" dirty="0">
              <a:latin typeface="ＭＳ Ｐゴシック" panose="020B0600070205080204" pitchFamily="50" charset="-128"/>
              <a:ea typeface="ＭＳ Ｐゴシック" panose="020B0600070205080204" pitchFamily="50" charset="-128"/>
            </a:endParaRPr>
          </a:p>
        </p:txBody>
      </p:sp>
      <p:sp>
        <p:nvSpPr>
          <p:cNvPr id="47" name="Line 17"/>
          <p:cNvSpPr>
            <a:spLocks noChangeShapeType="1"/>
          </p:cNvSpPr>
          <p:nvPr/>
        </p:nvSpPr>
        <p:spPr bwMode="auto">
          <a:xfrm>
            <a:off x="4" y="620688"/>
            <a:ext cx="9175179" cy="0"/>
          </a:xfrm>
          <a:prstGeom prst="line">
            <a:avLst/>
          </a:prstGeom>
          <a:noFill/>
          <a:ln w="57150">
            <a:solidFill>
              <a:srgbClr val="002060"/>
            </a:solidFill>
            <a:round/>
            <a:headEnd/>
            <a:tailEnd/>
          </a:ln>
        </p:spPr>
        <p:txBody>
          <a:bodyPr/>
          <a:lstStyle/>
          <a:p>
            <a:endParaRPr lang="ja-JP" altLang="en-US">
              <a:latin typeface="+mn-ea"/>
            </a:endParaRPr>
          </a:p>
        </p:txBody>
      </p:sp>
    </p:spTree>
    <p:extLst>
      <p:ext uri="{BB962C8B-B14F-4D97-AF65-F5344CB8AC3E}">
        <p14:creationId xmlns:p14="http://schemas.microsoft.com/office/powerpoint/2010/main" val="1640238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6" name="Rectangle 12"/>
          <p:cNvSpPr>
            <a:spLocks noChangeArrowheads="1"/>
          </p:cNvSpPr>
          <p:nvPr/>
        </p:nvSpPr>
        <p:spPr>
          <a:xfrm>
            <a:off x="8675688" y="6524627"/>
            <a:ext cx="468312" cy="333375"/>
          </a:xfrm>
          <a:prstGeom prst="rect">
            <a:avLst/>
          </a:prstGeom>
          <a:noFill/>
          <a:ln w="38100">
            <a:noFill/>
            <a:prstDash val="dash"/>
            <a:miter lim="800000"/>
            <a:headEnd/>
            <a:tailEnd/>
          </a:ln>
        </p:spPr>
        <p:txBody>
          <a:bodyPr wrap="none" anchor="ctr"/>
          <a:lstStyle/>
          <a:p>
            <a:pPr algn="ctr"/>
            <a:fld id="{42CAE5F4-5C35-4429-980E-FDAF8626FACD}" type="slidenum">
              <a:rPr lang="en-US" altLang="ja-JP" sz="1400">
                <a:solidFill>
                  <a:prstClr val="black"/>
                </a:solidFill>
              </a:rPr>
              <a:pPr algn="ctr"/>
              <a:t>3</a:t>
            </a:fld>
            <a:endParaRPr lang="en-US" altLang="ja-JP" sz="1400" dirty="0">
              <a:solidFill>
                <a:prstClr val="black"/>
              </a:solidFill>
            </a:endParaRPr>
          </a:p>
        </p:txBody>
      </p:sp>
      <p:sp>
        <p:nvSpPr>
          <p:cNvPr id="1707" name="Text Box 9"/>
          <p:cNvSpPr txBox="1">
            <a:spLocks noChangeArrowheads="1"/>
          </p:cNvSpPr>
          <p:nvPr/>
        </p:nvSpPr>
        <p:spPr>
          <a:xfrm>
            <a:off x="-4066" y="-5179"/>
            <a:ext cx="7912100" cy="646331"/>
          </a:xfrm>
          <a:prstGeom prst="rect">
            <a:avLst/>
          </a:prstGeom>
          <a:noFill/>
          <a:ln w="9525">
            <a:noFill/>
            <a:miter lim="800000"/>
            <a:headEnd/>
            <a:tailEnd/>
          </a:ln>
        </p:spPr>
        <p:txBody>
          <a:bodyPr rIns="540000">
            <a:spAutoFit/>
          </a:bodyPr>
          <a:lstStyle/>
          <a:p>
            <a:r>
              <a:rPr lang="ja-JP" altLang="en-US" sz="3600" dirty="0">
                <a:solidFill>
                  <a:prstClr val="black"/>
                </a:solidFill>
              </a:rPr>
              <a:t>土地利用計画制度の構成イメージ</a:t>
            </a:r>
          </a:p>
        </p:txBody>
      </p:sp>
      <p:grpSp>
        <p:nvGrpSpPr>
          <p:cNvPr id="1708" name="グループ化 133"/>
          <p:cNvGrpSpPr/>
          <p:nvPr/>
        </p:nvGrpSpPr>
        <p:grpSpPr>
          <a:xfrm>
            <a:off x="251521" y="1074440"/>
            <a:ext cx="8824913" cy="5522912"/>
            <a:chOff x="631726" y="858941"/>
            <a:chExt cx="8823731" cy="5522387"/>
          </a:xfrm>
        </p:grpSpPr>
        <p:cxnSp>
          <p:nvCxnSpPr>
            <p:cNvPr id="1709" name="直線コネクタ 115"/>
            <p:cNvCxnSpPr/>
            <p:nvPr/>
          </p:nvCxnSpPr>
          <p:spPr>
            <a:xfrm>
              <a:off x="652361" y="5395585"/>
              <a:ext cx="88030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10" name="直線コネクタ 188"/>
            <p:cNvCxnSpPr>
              <a:cxnSpLocks noChangeShapeType="1"/>
            </p:cNvCxnSpPr>
            <p:nvPr/>
          </p:nvCxnSpPr>
          <p:spPr>
            <a:xfrm>
              <a:off x="3800078" y="1044029"/>
              <a:ext cx="0" cy="4778745"/>
            </a:xfrm>
            <a:prstGeom prst="line">
              <a:avLst/>
            </a:prstGeom>
            <a:noFill/>
            <a:ln w="9525" algn="ctr">
              <a:solidFill>
                <a:srgbClr val="4A7EBB"/>
              </a:solidFill>
              <a:prstDash val="sysDot"/>
              <a:round/>
              <a:headEnd/>
              <a:tailEnd/>
            </a:ln>
          </p:spPr>
        </p:cxnSp>
        <p:sp>
          <p:nvSpPr>
            <p:cNvPr id="1711" name="テキスト ボックス 131"/>
            <p:cNvSpPr txBox="1"/>
            <p:nvPr/>
          </p:nvSpPr>
          <p:spPr>
            <a:xfrm>
              <a:off x="7658648" y="982754"/>
              <a:ext cx="1210426" cy="338522"/>
            </a:xfrm>
            <a:prstGeom prst="rect">
              <a:avLst/>
            </a:prstGeom>
            <a:noFill/>
          </p:spPr>
          <p:txBody>
            <a:bodyPr wrap="none">
              <a:spAutoFit/>
            </a:bodyPr>
            <a:lstStyle/>
            <a:p>
              <a:pPr>
                <a:defRPr/>
              </a:pPr>
              <a:r>
                <a:rPr lang="ja-JP" altLang="en-US" sz="1600" kern="0" dirty="0">
                  <a:solidFill>
                    <a:sysClr val="windowText" lastClr="000000"/>
                  </a:solidFill>
                  <a:latin typeface="HG丸ｺﾞｼｯｸM-PRO" pitchFamily="50" charset="-128"/>
                  <a:ea typeface="HG丸ｺﾞｼｯｸM-PRO" pitchFamily="50" charset="-128"/>
                </a:rPr>
                <a:t>市街化区域</a:t>
              </a:r>
              <a:endParaRPr lang="en-US" altLang="ja-JP" sz="1600" kern="0" dirty="0">
                <a:solidFill>
                  <a:sysClr val="windowText" lastClr="000000"/>
                </a:solidFill>
                <a:latin typeface="HG丸ｺﾞｼｯｸM-PRO" pitchFamily="50" charset="-128"/>
                <a:ea typeface="HG丸ｺﾞｼｯｸM-PRO" pitchFamily="50" charset="-128"/>
              </a:endParaRPr>
            </a:p>
          </p:txBody>
        </p:sp>
        <p:sp>
          <p:nvSpPr>
            <p:cNvPr id="1712" name="テキスト ボックス 133"/>
            <p:cNvSpPr txBox="1"/>
            <p:nvPr/>
          </p:nvSpPr>
          <p:spPr>
            <a:xfrm>
              <a:off x="7572934" y="1541501"/>
              <a:ext cx="1620740" cy="338522"/>
            </a:xfrm>
            <a:prstGeom prst="rect">
              <a:avLst/>
            </a:prstGeom>
            <a:noFill/>
          </p:spPr>
          <p:txBody>
            <a:bodyPr wrap="none">
              <a:spAutoFit/>
            </a:bodyPr>
            <a:lstStyle/>
            <a:p>
              <a:pPr>
                <a:defRPr/>
              </a:pPr>
              <a:r>
                <a:rPr lang="ja-JP" altLang="en-US" sz="1600" kern="0" dirty="0">
                  <a:solidFill>
                    <a:sysClr val="windowText" lastClr="000000"/>
                  </a:solidFill>
                  <a:latin typeface="HG丸ｺﾞｼｯｸM-PRO" pitchFamily="50" charset="-128"/>
                  <a:ea typeface="HG丸ｺﾞｼｯｸM-PRO" pitchFamily="50" charset="-128"/>
                </a:rPr>
                <a:t>市街化調整区域</a:t>
              </a:r>
              <a:endParaRPr lang="en-US" altLang="ja-JP" sz="1600" kern="0" dirty="0">
                <a:solidFill>
                  <a:sysClr val="windowText" lastClr="000000"/>
                </a:solidFill>
                <a:latin typeface="HG丸ｺﾞｼｯｸM-PRO" pitchFamily="50" charset="-128"/>
                <a:ea typeface="HG丸ｺﾞｼｯｸM-PRO" pitchFamily="50" charset="-128"/>
              </a:endParaRPr>
            </a:p>
          </p:txBody>
        </p:sp>
        <p:sp>
          <p:nvSpPr>
            <p:cNvPr id="1713" name="テキスト ボックス 134"/>
            <p:cNvSpPr txBox="1"/>
            <p:nvPr/>
          </p:nvSpPr>
          <p:spPr>
            <a:xfrm>
              <a:off x="3580906" y="858941"/>
              <a:ext cx="1425199" cy="338522"/>
            </a:xfrm>
            <a:prstGeom prst="rect">
              <a:avLst/>
            </a:prstGeom>
            <a:noFill/>
          </p:spPr>
          <p:txBody>
            <a:bodyPr wrap="none">
              <a:spAutoFit/>
            </a:bodyPr>
            <a:lstStyle/>
            <a:p>
              <a:pPr>
                <a:defRPr/>
              </a:pPr>
              <a:r>
                <a:rPr kumimoji="0" lang="ja-JP" altLang="en-US" sz="1600" b="1" kern="0" dirty="0">
                  <a:solidFill>
                    <a:srgbClr val="1F497D">
                      <a:lumMod val="60000"/>
                      <a:lumOff val="40000"/>
                    </a:srgbClr>
                  </a:solidFill>
                  <a:latin typeface="HG丸ｺﾞｼｯｸM-PRO" pitchFamily="50" charset="-128"/>
                  <a:ea typeface="HG丸ｺﾞｼｯｸM-PRO" pitchFamily="50" charset="-128"/>
                </a:rPr>
                <a:t>都市計画区域</a:t>
              </a:r>
              <a:endParaRPr lang="ja-JP" altLang="en-US" sz="1600" b="1" kern="0" dirty="0">
                <a:solidFill>
                  <a:srgbClr val="1F497D">
                    <a:lumMod val="60000"/>
                    <a:lumOff val="40000"/>
                  </a:srgbClr>
                </a:solidFill>
                <a:latin typeface="HG丸ｺﾞｼｯｸM-PRO" pitchFamily="50" charset="-128"/>
                <a:ea typeface="HG丸ｺﾞｼｯｸM-PRO" pitchFamily="50" charset="-128"/>
              </a:endParaRPr>
            </a:p>
          </p:txBody>
        </p:sp>
        <p:cxnSp>
          <p:nvCxnSpPr>
            <p:cNvPr id="1714" name="直線コネクタ 192"/>
            <p:cNvCxnSpPr>
              <a:cxnSpLocks noChangeShapeType="1"/>
            </p:cNvCxnSpPr>
            <p:nvPr/>
          </p:nvCxnSpPr>
          <p:spPr>
            <a:xfrm flipH="1">
              <a:off x="7323994" y="1044029"/>
              <a:ext cx="17386" cy="4778745"/>
            </a:xfrm>
            <a:prstGeom prst="line">
              <a:avLst/>
            </a:prstGeom>
            <a:noFill/>
            <a:ln w="9525" algn="ctr">
              <a:solidFill>
                <a:srgbClr val="4A7EBB"/>
              </a:solidFill>
              <a:prstDash val="sysDot"/>
              <a:round/>
              <a:headEnd/>
              <a:tailEnd/>
            </a:ln>
          </p:spPr>
        </p:cxnSp>
        <p:sp>
          <p:nvSpPr>
            <p:cNvPr id="1715" name="テキスト ボックス 136"/>
            <p:cNvSpPr txBox="1"/>
            <p:nvPr/>
          </p:nvSpPr>
          <p:spPr>
            <a:xfrm>
              <a:off x="7496744" y="2438353"/>
              <a:ext cx="1434908" cy="338106"/>
            </a:xfrm>
            <a:prstGeom prst="rect">
              <a:avLst/>
            </a:prstGeom>
            <a:noFill/>
          </p:spPr>
          <p:txBody>
            <a:bodyPr>
              <a:spAutoFit/>
            </a:bodyPr>
            <a:lstStyle/>
            <a:p>
              <a:pPr>
                <a:defRPr/>
              </a:pPr>
              <a:r>
                <a:rPr kumimoji="0" lang="ja-JP" altLang="en-US" sz="1600" kern="0" dirty="0">
                  <a:solidFill>
                    <a:sysClr val="windowText" lastClr="000000"/>
                  </a:solidFill>
                  <a:latin typeface="HG丸ｺﾞｼｯｸM-PRO" pitchFamily="50" charset="-128"/>
                  <a:ea typeface="HG丸ｺﾞｼｯｸM-PRO" pitchFamily="50" charset="-128"/>
                </a:rPr>
                <a:t>工業地域</a:t>
              </a:r>
              <a:endParaRPr lang="ja-JP" altLang="en-US" sz="1600" kern="0" dirty="0">
                <a:solidFill>
                  <a:sysClr val="windowText" lastClr="000000"/>
                </a:solidFill>
                <a:latin typeface="HG丸ｺﾞｼｯｸM-PRO" pitchFamily="50" charset="-128"/>
                <a:ea typeface="HG丸ｺﾞｼｯｸM-PRO" pitchFamily="50" charset="-128"/>
              </a:endParaRPr>
            </a:p>
          </p:txBody>
        </p:sp>
        <p:sp>
          <p:nvSpPr>
            <p:cNvPr id="1716" name="テキスト ボックス 137"/>
            <p:cNvSpPr txBox="1"/>
            <p:nvPr/>
          </p:nvSpPr>
          <p:spPr>
            <a:xfrm>
              <a:off x="7645949" y="1981196"/>
              <a:ext cx="1282528" cy="338106"/>
            </a:xfrm>
            <a:prstGeom prst="rect">
              <a:avLst/>
            </a:prstGeom>
            <a:noFill/>
          </p:spPr>
          <p:txBody>
            <a:bodyPr>
              <a:spAutoFit/>
            </a:bodyPr>
            <a:lstStyle/>
            <a:p>
              <a:pPr>
                <a:defRPr/>
              </a:pPr>
              <a:r>
                <a:rPr kumimoji="0" lang="ja-JP" altLang="en-US" sz="1600" kern="0" dirty="0">
                  <a:solidFill>
                    <a:sysClr val="windowText" lastClr="000000"/>
                  </a:solidFill>
                  <a:latin typeface="HG丸ｺﾞｼｯｸM-PRO" pitchFamily="50" charset="-128"/>
                  <a:ea typeface="HG丸ｺﾞｼｯｸM-PRO" pitchFamily="50" charset="-128"/>
                </a:rPr>
                <a:t>準工業地域</a:t>
              </a:r>
              <a:endParaRPr lang="ja-JP" altLang="en-US" sz="1600" kern="0" dirty="0">
                <a:solidFill>
                  <a:sysClr val="windowText" lastClr="000000"/>
                </a:solidFill>
                <a:latin typeface="HG丸ｺﾞｼｯｸM-PRO" pitchFamily="50" charset="-128"/>
                <a:ea typeface="HG丸ｺﾞｼｯｸM-PRO" pitchFamily="50" charset="-128"/>
              </a:endParaRPr>
            </a:p>
          </p:txBody>
        </p:sp>
        <p:sp>
          <p:nvSpPr>
            <p:cNvPr id="1717" name="テキスト ボックス 138"/>
            <p:cNvSpPr txBox="1"/>
            <p:nvPr/>
          </p:nvSpPr>
          <p:spPr>
            <a:xfrm>
              <a:off x="8476100" y="3043133"/>
              <a:ext cx="923801" cy="338105"/>
            </a:xfrm>
            <a:prstGeom prst="rect">
              <a:avLst/>
            </a:prstGeom>
            <a:noFill/>
          </p:spPr>
          <p:txBody>
            <a:bodyPr>
              <a:spAutoFit/>
            </a:bodyPr>
            <a:lstStyle/>
            <a:p>
              <a:pPr>
                <a:defRPr/>
              </a:pPr>
              <a:r>
                <a:rPr lang="ja-JP" altLang="en-US" sz="1600" kern="0" dirty="0">
                  <a:solidFill>
                    <a:sysClr val="windowText" lastClr="000000"/>
                  </a:solidFill>
                  <a:latin typeface="HG丸ｺﾞｼｯｸM-PRO" pitchFamily="50" charset="-128"/>
                  <a:ea typeface="HG丸ｺﾞｼｯｸM-PRO" pitchFamily="50" charset="-128"/>
                </a:rPr>
                <a:t>鉄道</a:t>
              </a:r>
            </a:p>
          </p:txBody>
        </p:sp>
        <p:sp>
          <p:nvSpPr>
            <p:cNvPr id="1718" name="テキスト ボックス 139"/>
            <p:cNvSpPr txBox="1"/>
            <p:nvPr/>
          </p:nvSpPr>
          <p:spPr>
            <a:xfrm>
              <a:off x="7693568" y="3403461"/>
              <a:ext cx="933325" cy="338106"/>
            </a:xfrm>
            <a:prstGeom prst="rect">
              <a:avLst/>
            </a:prstGeom>
            <a:noFill/>
          </p:spPr>
          <p:txBody>
            <a:bodyPr>
              <a:spAutoFit/>
            </a:bodyPr>
            <a:lstStyle/>
            <a:p>
              <a:pPr>
                <a:defRPr/>
              </a:pPr>
              <a:r>
                <a:rPr lang="ja-JP" altLang="en-US" sz="1600" kern="0" dirty="0">
                  <a:solidFill>
                    <a:sysClr val="windowText" lastClr="000000"/>
                  </a:solidFill>
                  <a:latin typeface="HG丸ｺﾞｼｯｸM-PRO" pitchFamily="50" charset="-128"/>
                  <a:ea typeface="HG丸ｺﾞｼｯｸM-PRO" pitchFamily="50" charset="-128"/>
                </a:rPr>
                <a:t>道路</a:t>
              </a:r>
            </a:p>
          </p:txBody>
        </p:sp>
        <p:sp>
          <p:nvSpPr>
            <p:cNvPr id="1719" name="テキスト ボックス 140"/>
            <p:cNvSpPr txBox="1"/>
            <p:nvPr/>
          </p:nvSpPr>
          <p:spPr>
            <a:xfrm>
              <a:off x="7193572" y="3801886"/>
              <a:ext cx="2093633" cy="339693"/>
            </a:xfrm>
            <a:prstGeom prst="rect">
              <a:avLst/>
            </a:prstGeom>
            <a:noFill/>
          </p:spPr>
          <p:txBody>
            <a:bodyPr>
              <a:spAutoFit/>
            </a:bodyPr>
            <a:lstStyle/>
            <a:p>
              <a:pPr>
                <a:defRPr/>
              </a:pPr>
              <a:r>
                <a:rPr lang="ja-JP" altLang="en-US" sz="1600" kern="0" dirty="0">
                  <a:solidFill>
                    <a:sysClr val="windowText" lastClr="000000"/>
                  </a:solidFill>
                  <a:latin typeface="HG丸ｺﾞｼｯｸM-PRO" pitchFamily="50" charset="-128"/>
                  <a:ea typeface="HG丸ｺﾞｼｯｸM-PRO" pitchFamily="50" charset="-128"/>
                </a:rPr>
                <a:t>土地区画整理事業</a:t>
              </a:r>
            </a:p>
          </p:txBody>
        </p:sp>
        <p:sp>
          <p:nvSpPr>
            <p:cNvPr id="1720" name="テキスト ボックス 141"/>
            <p:cNvSpPr txBox="1"/>
            <p:nvPr/>
          </p:nvSpPr>
          <p:spPr>
            <a:xfrm>
              <a:off x="5795172" y="4084434"/>
              <a:ext cx="1928554" cy="339693"/>
            </a:xfrm>
            <a:prstGeom prst="rect">
              <a:avLst/>
            </a:prstGeom>
            <a:noFill/>
          </p:spPr>
          <p:txBody>
            <a:bodyPr>
              <a:spAutoFit/>
            </a:bodyPr>
            <a:lstStyle/>
            <a:p>
              <a:pPr>
                <a:defRPr/>
              </a:pPr>
              <a:r>
                <a:rPr lang="ja-JP" altLang="en-US" sz="1600" kern="0" dirty="0">
                  <a:solidFill>
                    <a:sysClr val="windowText" lastClr="000000"/>
                  </a:solidFill>
                  <a:latin typeface="HG丸ｺﾞｼｯｸM-PRO" pitchFamily="50" charset="-128"/>
                  <a:ea typeface="HG丸ｺﾞｼｯｸM-PRO" pitchFamily="50" charset="-128"/>
                </a:rPr>
                <a:t>市街地再開発事業</a:t>
              </a:r>
            </a:p>
          </p:txBody>
        </p:sp>
        <p:sp>
          <p:nvSpPr>
            <p:cNvPr id="1721" name="テキスト ボックス 142"/>
            <p:cNvSpPr txBox="1"/>
            <p:nvPr/>
          </p:nvSpPr>
          <p:spPr>
            <a:xfrm>
              <a:off x="7363412" y="4954302"/>
              <a:ext cx="1112688" cy="339693"/>
            </a:xfrm>
            <a:prstGeom prst="rect">
              <a:avLst/>
            </a:prstGeom>
            <a:noFill/>
          </p:spPr>
          <p:txBody>
            <a:bodyPr>
              <a:spAutoFit/>
            </a:bodyPr>
            <a:lstStyle/>
            <a:p>
              <a:pPr>
                <a:defRPr/>
              </a:pPr>
              <a:r>
                <a:rPr lang="ja-JP" altLang="en-US" sz="1600" kern="0" dirty="0">
                  <a:solidFill>
                    <a:sysClr val="windowText" lastClr="000000"/>
                  </a:solidFill>
                  <a:latin typeface="HG丸ｺﾞｼｯｸM-PRO" pitchFamily="50" charset="-128"/>
                  <a:ea typeface="HG丸ｺﾞｼｯｸM-PRO" pitchFamily="50" charset="-128"/>
                </a:rPr>
                <a:t>地区計画</a:t>
              </a:r>
            </a:p>
          </p:txBody>
        </p:sp>
        <p:sp>
          <p:nvSpPr>
            <p:cNvPr id="1722" name="平行四辺形 143"/>
            <p:cNvSpPr/>
            <p:nvPr/>
          </p:nvSpPr>
          <p:spPr>
            <a:xfrm>
              <a:off x="3423765" y="1243079"/>
              <a:ext cx="3915837" cy="558747"/>
            </a:xfrm>
            <a:prstGeom prst="parallelogram">
              <a:avLst>
                <a:gd name="adj" fmla="val 66153"/>
              </a:avLst>
            </a:prstGeom>
            <a:solidFill>
              <a:sysClr val="window" lastClr="FFFFFF"/>
            </a:solidFill>
            <a:ln w="25400" cap="flat" cmpd="sng" algn="ctr">
              <a:solidFill>
                <a:srgbClr val="4F81BD">
                  <a:shade val="50000"/>
                </a:srgb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23" name="平行四辺形 144"/>
            <p:cNvSpPr>
              <a:spLocks noChangeAspect="1"/>
            </p:cNvSpPr>
            <p:nvPr/>
          </p:nvSpPr>
          <p:spPr>
            <a:xfrm>
              <a:off x="3849158" y="1304986"/>
              <a:ext cx="2936482" cy="419060"/>
            </a:xfrm>
            <a:prstGeom prst="parallelogram">
              <a:avLst>
                <a:gd name="adj" fmla="val 66153"/>
              </a:avLst>
            </a:prstGeom>
            <a:solidFill>
              <a:srgbClr val="F79646">
                <a:lumMod val="60000"/>
                <a:lumOff val="40000"/>
              </a:srgbClr>
            </a:solidFill>
            <a:ln w="25400" cap="flat" cmpd="sng" algn="ctr">
              <a:solidFill>
                <a:srgbClr val="F79646">
                  <a:lumMod val="75000"/>
                </a:srgb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24" name="平行四辺形 145"/>
            <p:cNvSpPr/>
            <p:nvPr/>
          </p:nvSpPr>
          <p:spPr>
            <a:xfrm>
              <a:off x="3423765" y="2285967"/>
              <a:ext cx="3915837" cy="558747"/>
            </a:xfrm>
            <a:prstGeom prst="parallelogram">
              <a:avLst>
                <a:gd name="adj" fmla="val 66153"/>
              </a:avLst>
            </a:prstGeom>
            <a:solidFill>
              <a:sysClr val="window" lastClr="FFFFFF"/>
            </a:solidFill>
            <a:ln w="25400" cap="flat" cmpd="sng" algn="ctr">
              <a:solidFill>
                <a:srgbClr val="4F81BD">
                  <a:shade val="50000"/>
                </a:srgb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25" name="平行四辺形 146"/>
            <p:cNvSpPr/>
            <p:nvPr/>
          </p:nvSpPr>
          <p:spPr>
            <a:xfrm>
              <a:off x="3423765" y="3403461"/>
              <a:ext cx="3915837" cy="557160"/>
            </a:xfrm>
            <a:prstGeom prst="parallelogram">
              <a:avLst>
                <a:gd name="adj" fmla="val 66153"/>
              </a:avLst>
            </a:prstGeom>
            <a:solidFill>
              <a:sysClr val="window" lastClr="FFFFFF"/>
            </a:solidFill>
            <a:ln w="25400" cap="flat" cmpd="sng" algn="ctr">
              <a:solidFill>
                <a:srgbClr val="4F81BD">
                  <a:shade val="50000"/>
                </a:srgb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26" name="平行四辺形 147"/>
            <p:cNvSpPr/>
            <p:nvPr/>
          </p:nvSpPr>
          <p:spPr>
            <a:xfrm>
              <a:off x="3423765" y="4519368"/>
              <a:ext cx="3915837" cy="558747"/>
            </a:xfrm>
            <a:prstGeom prst="parallelogram">
              <a:avLst>
                <a:gd name="adj" fmla="val 66153"/>
              </a:avLst>
            </a:prstGeom>
            <a:solidFill>
              <a:sysClr val="window" lastClr="FFFFFF"/>
            </a:solidFill>
            <a:ln w="25400" cap="flat" cmpd="sng" algn="ctr">
              <a:solidFill>
                <a:srgbClr val="4F81BD">
                  <a:shade val="50000"/>
                </a:srgb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27" name="平行四辺形 148"/>
            <p:cNvSpPr/>
            <p:nvPr/>
          </p:nvSpPr>
          <p:spPr>
            <a:xfrm>
              <a:off x="3423765" y="5822581"/>
              <a:ext cx="3915837" cy="558747"/>
            </a:xfrm>
            <a:prstGeom prst="parallelogram">
              <a:avLst>
                <a:gd name="adj" fmla="val 66153"/>
              </a:avLst>
            </a:prstGeom>
            <a:solidFill>
              <a:sysClr val="window" lastClr="FFFFFF"/>
            </a:solidFill>
            <a:ln w="25400" cap="flat" cmpd="sng" algn="ctr">
              <a:solidFill>
                <a:srgbClr val="4F81BD">
                  <a:shade val="50000"/>
                </a:srgb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28" name="テキスト ボックス 149"/>
            <p:cNvSpPr txBox="1"/>
            <p:nvPr/>
          </p:nvSpPr>
          <p:spPr>
            <a:xfrm>
              <a:off x="3577731" y="5482888"/>
              <a:ext cx="1425199" cy="338522"/>
            </a:xfrm>
            <a:prstGeom prst="rect">
              <a:avLst/>
            </a:prstGeom>
            <a:noFill/>
          </p:spPr>
          <p:txBody>
            <a:bodyPr wrap="none">
              <a:spAutoFit/>
            </a:bodyPr>
            <a:lstStyle/>
            <a:p>
              <a:pPr>
                <a:defRPr/>
              </a:pPr>
              <a:r>
                <a:rPr kumimoji="0" lang="ja-JP" altLang="en-US" sz="1600" b="1" kern="0" dirty="0">
                  <a:solidFill>
                    <a:srgbClr val="1F497D">
                      <a:lumMod val="60000"/>
                      <a:lumOff val="40000"/>
                    </a:srgbClr>
                  </a:solidFill>
                  <a:latin typeface="HG丸ｺﾞｼｯｸM-PRO" pitchFamily="50" charset="-128"/>
                  <a:ea typeface="HG丸ｺﾞｼｯｸM-PRO" pitchFamily="50" charset="-128"/>
                </a:rPr>
                <a:t>都市計画区域</a:t>
              </a:r>
              <a:endParaRPr lang="ja-JP" altLang="en-US" sz="1600" b="1" kern="0" dirty="0">
                <a:solidFill>
                  <a:srgbClr val="1F497D">
                    <a:lumMod val="60000"/>
                    <a:lumOff val="40000"/>
                  </a:srgbClr>
                </a:solidFill>
                <a:latin typeface="HG丸ｺﾞｼｯｸM-PRO" pitchFamily="50" charset="-128"/>
                <a:ea typeface="HG丸ｺﾞｼｯｸM-PRO" pitchFamily="50" charset="-128"/>
              </a:endParaRPr>
            </a:p>
          </p:txBody>
        </p:sp>
        <p:cxnSp>
          <p:nvCxnSpPr>
            <p:cNvPr id="1729" name="直線コネクタ 207"/>
            <p:cNvCxnSpPr>
              <a:cxnSpLocks noChangeShapeType="1"/>
            </p:cNvCxnSpPr>
            <p:nvPr/>
          </p:nvCxnSpPr>
          <p:spPr>
            <a:xfrm>
              <a:off x="3423331" y="1354337"/>
              <a:ext cx="0" cy="5026991"/>
            </a:xfrm>
            <a:prstGeom prst="line">
              <a:avLst/>
            </a:prstGeom>
            <a:noFill/>
            <a:ln w="9525" algn="ctr">
              <a:solidFill>
                <a:srgbClr val="4A7EBB"/>
              </a:solidFill>
              <a:prstDash val="sysDot"/>
              <a:round/>
              <a:headEnd/>
              <a:tailEnd/>
            </a:ln>
          </p:spPr>
        </p:cxnSp>
        <p:cxnSp>
          <p:nvCxnSpPr>
            <p:cNvPr id="1730" name="直線コネクタ 208"/>
            <p:cNvCxnSpPr>
              <a:cxnSpLocks noChangeShapeType="1"/>
            </p:cNvCxnSpPr>
            <p:nvPr/>
          </p:nvCxnSpPr>
          <p:spPr>
            <a:xfrm flipH="1">
              <a:off x="6941796" y="1416398"/>
              <a:ext cx="26634" cy="4964930"/>
            </a:xfrm>
            <a:prstGeom prst="line">
              <a:avLst/>
            </a:prstGeom>
            <a:noFill/>
            <a:ln w="9525" algn="ctr">
              <a:solidFill>
                <a:srgbClr val="4A7EBB"/>
              </a:solidFill>
              <a:prstDash val="sysDot"/>
              <a:round/>
              <a:headEnd/>
              <a:tailEnd/>
            </a:ln>
          </p:spPr>
        </p:cxnSp>
        <p:sp>
          <p:nvSpPr>
            <p:cNvPr id="1731" name="平行四辺形 152"/>
            <p:cNvSpPr>
              <a:spLocks noChangeAspect="1"/>
            </p:cNvSpPr>
            <p:nvPr/>
          </p:nvSpPr>
          <p:spPr>
            <a:xfrm>
              <a:off x="3849158" y="2347874"/>
              <a:ext cx="2936482" cy="417472"/>
            </a:xfrm>
            <a:prstGeom prst="parallelogram">
              <a:avLst>
                <a:gd name="adj" fmla="val 66153"/>
              </a:avLst>
            </a:prstGeom>
            <a:solidFill>
              <a:srgbClr val="9BBB59">
                <a:lumMod val="60000"/>
                <a:lumOff val="40000"/>
              </a:srgbClr>
            </a:solidFill>
            <a:ln w="25400" cap="flat" cmpd="sng" algn="ctr">
              <a:solidFill>
                <a:srgbClr val="9BBB59">
                  <a:lumMod val="75000"/>
                </a:srgb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32" name="円/楕円 153"/>
            <p:cNvSpPr/>
            <p:nvPr/>
          </p:nvSpPr>
          <p:spPr>
            <a:xfrm>
              <a:off x="4699944" y="2520895"/>
              <a:ext cx="341266" cy="187307"/>
            </a:xfrm>
            <a:prstGeom prst="ellipse">
              <a:avLst/>
            </a:prstGeom>
            <a:solidFill>
              <a:srgbClr val="FF99FF"/>
            </a:solidFill>
            <a:ln w="25400" cap="flat" cmpd="sng" algn="ctr">
              <a:solidFill>
                <a:srgbClr val="CC0066"/>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33" name="円/楕円 154"/>
            <p:cNvSpPr/>
            <p:nvPr/>
          </p:nvSpPr>
          <p:spPr>
            <a:xfrm>
              <a:off x="5295176" y="2409781"/>
              <a:ext cx="596820" cy="247626"/>
            </a:xfrm>
            <a:prstGeom prst="ellipse">
              <a:avLst/>
            </a:prstGeom>
            <a:solidFill>
              <a:srgbClr val="FF99FF"/>
            </a:solidFill>
            <a:ln w="25400" cap="flat" cmpd="sng" algn="ctr">
              <a:solidFill>
                <a:srgbClr val="CC0066"/>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cxnSp>
          <p:nvCxnSpPr>
            <p:cNvPr id="1734" name="直線コネクタ 213"/>
            <p:cNvCxnSpPr>
              <a:cxnSpLocks noChangeShapeType="1"/>
              <a:endCxn id="1736" idx="2"/>
            </p:cNvCxnSpPr>
            <p:nvPr/>
          </p:nvCxnSpPr>
          <p:spPr>
            <a:xfrm flipV="1">
              <a:off x="5537761" y="2251130"/>
              <a:ext cx="188353" cy="239787"/>
            </a:xfrm>
            <a:prstGeom prst="line">
              <a:avLst/>
            </a:prstGeom>
            <a:noFill/>
            <a:ln w="9525" algn="ctr">
              <a:solidFill>
                <a:srgbClr val="000000"/>
              </a:solidFill>
              <a:round/>
              <a:headEnd type="oval" w="med" len="med"/>
              <a:tailEnd type="oval" w="med" len="med"/>
            </a:ln>
          </p:spPr>
        </p:cxnSp>
        <p:cxnSp>
          <p:nvCxnSpPr>
            <p:cNvPr id="1735" name="直線コネクタ 214"/>
            <p:cNvCxnSpPr>
              <a:cxnSpLocks noChangeShapeType="1"/>
              <a:endCxn id="1738" idx="1"/>
            </p:cNvCxnSpPr>
            <p:nvPr/>
          </p:nvCxnSpPr>
          <p:spPr>
            <a:xfrm>
              <a:off x="5158028" y="2664528"/>
              <a:ext cx="1281366" cy="320441"/>
            </a:xfrm>
            <a:prstGeom prst="line">
              <a:avLst/>
            </a:prstGeom>
            <a:noFill/>
            <a:ln w="9525" algn="ctr">
              <a:solidFill>
                <a:srgbClr val="000000"/>
              </a:solidFill>
              <a:round/>
              <a:headEnd type="oval" w="med" len="med"/>
              <a:tailEnd type="oval" w="med" len="med"/>
            </a:ln>
          </p:spPr>
        </p:cxnSp>
        <p:sp>
          <p:nvSpPr>
            <p:cNvPr id="1736" name="テキスト ボックス 157"/>
            <p:cNvSpPr txBox="1"/>
            <p:nvPr/>
          </p:nvSpPr>
          <p:spPr>
            <a:xfrm>
              <a:off x="5161844" y="1912941"/>
              <a:ext cx="1128562" cy="338105"/>
            </a:xfrm>
            <a:prstGeom prst="rect">
              <a:avLst/>
            </a:prstGeom>
            <a:noFill/>
          </p:spPr>
          <p:txBody>
            <a:bodyPr>
              <a:spAutoFit/>
            </a:bodyPr>
            <a:lstStyle/>
            <a:p>
              <a:pPr>
                <a:defRPr/>
              </a:pPr>
              <a:r>
                <a:rPr kumimoji="0" lang="ja-JP" altLang="en-US" sz="1600" kern="0" dirty="0">
                  <a:solidFill>
                    <a:sysClr val="windowText" lastClr="000000"/>
                  </a:solidFill>
                  <a:latin typeface="HG丸ｺﾞｼｯｸM-PRO" pitchFamily="50" charset="-128"/>
                  <a:ea typeface="HG丸ｺﾞｼｯｸM-PRO" pitchFamily="50" charset="-128"/>
                </a:rPr>
                <a:t>商業地域</a:t>
              </a:r>
              <a:endParaRPr lang="ja-JP" altLang="en-US" sz="1600" kern="0" dirty="0">
                <a:solidFill>
                  <a:sysClr val="windowText" lastClr="000000"/>
                </a:solidFill>
                <a:latin typeface="HG丸ｺﾞｼｯｸM-PRO" pitchFamily="50" charset="-128"/>
                <a:ea typeface="HG丸ｺﾞｼｯｸM-PRO" pitchFamily="50" charset="-128"/>
              </a:endParaRPr>
            </a:p>
          </p:txBody>
        </p:sp>
        <p:sp>
          <p:nvSpPr>
            <p:cNvPr id="1737" name="平行四辺形 158"/>
            <p:cNvSpPr>
              <a:spLocks noChangeAspect="1"/>
            </p:cNvSpPr>
            <p:nvPr/>
          </p:nvSpPr>
          <p:spPr>
            <a:xfrm>
              <a:off x="5828505" y="2444702"/>
              <a:ext cx="896818" cy="325407"/>
            </a:xfrm>
            <a:prstGeom prst="parallelogram">
              <a:avLst>
                <a:gd name="adj" fmla="val 66153"/>
              </a:avLst>
            </a:prstGeom>
            <a:solidFill>
              <a:srgbClr val="8064A2">
                <a:lumMod val="40000"/>
                <a:lumOff val="60000"/>
              </a:srgbClr>
            </a:solidFill>
            <a:ln w="25400" cap="flat" cmpd="sng" algn="ctr">
              <a:solidFill>
                <a:srgbClr val="8064A2">
                  <a:lumMod val="75000"/>
                </a:srgb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38" name="テキスト ボックス 159"/>
            <p:cNvSpPr txBox="1"/>
            <p:nvPr/>
          </p:nvSpPr>
          <p:spPr>
            <a:xfrm>
              <a:off x="6439611" y="2816142"/>
              <a:ext cx="1806333" cy="338106"/>
            </a:xfrm>
            <a:prstGeom prst="rect">
              <a:avLst/>
            </a:prstGeom>
            <a:noFill/>
          </p:spPr>
          <p:txBody>
            <a:bodyPr>
              <a:spAutoFit/>
            </a:bodyPr>
            <a:lstStyle/>
            <a:p>
              <a:pPr>
                <a:defRPr/>
              </a:pPr>
              <a:r>
                <a:rPr kumimoji="0" lang="ja-JP" altLang="en-US" sz="1600" kern="0" dirty="0">
                  <a:solidFill>
                    <a:sysClr val="windowText" lastClr="000000"/>
                  </a:solidFill>
                  <a:latin typeface="HG丸ｺﾞｼｯｸM-PRO" pitchFamily="50" charset="-128"/>
                  <a:ea typeface="HG丸ｺﾞｼｯｸM-PRO" pitchFamily="50" charset="-128"/>
                </a:rPr>
                <a:t>第一種住居地域</a:t>
              </a:r>
              <a:endParaRPr lang="ja-JP" altLang="en-US" sz="1600" kern="0" dirty="0">
                <a:solidFill>
                  <a:sysClr val="windowText" lastClr="000000"/>
                </a:solidFill>
                <a:latin typeface="HG丸ｺﾞｼｯｸM-PRO" pitchFamily="50" charset="-128"/>
                <a:ea typeface="HG丸ｺﾞｼｯｸM-PRO" pitchFamily="50" charset="-128"/>
              </a:endParaRPr>
            </a:p>
          </p:txBody>
        </p:sp>
        <p:sp>
          <p:nvSpPr>
            <p:cNvPr id="1739" name="平行四辺形 160"/>
            <p:cNvSpPr>
              <a:spLocks noChangeAspect="1"/>
            </p:cNvSpPr>
            <p:nvPr/>
          </p:nvSpPr>
          <p:spPr>
            <a:xfrm>
              <a:off x="6033265" y="2533594"/>
              <a:ext cx="642851" cy="231753"/>
            </a:xfrm>
            <a:prstGeom prst="parallelogram">
              <a:avLst>
                <a:gd name="adj" fmla="val 66153"/>
              </a:avLst>
            </a:prstGeom>
            <a:solidFill>
              <a:srgbClr val="1F497D">
                <a:lumMod val="40000"/>
                <a:lumOff val="60000"/>
              </a:srgbClr>
            </a:solidFill>
            <a:ln w="25400" cap="flat" cmpd="sng" algn="ctr">
              <a:solidFill>
                <a:srgbClr val="4F81BD">
                  <a:shade val="50000"/>
                </a:srgb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cxnSp>
          <p:nvCxnSpPr>
            <p:cNvPr id="1740" name="直線コネクタ 219"/>
            <p:cNvCxnSpPr>
              <a:cxnSpLocks noChangeShapeType="1"/>
              <a:endCxn id="1715" idx="1"/>
            </p:cNvCxnSpPr>
            <p:nvPr/>
          </p:nvCxnSpPr>
          <p:spPr>
            <a:xfrm flipV="1">
              <a:off x="6349950" y="2606999"/>
              <a:ext cx="1146895" cy="44439"/>
            </a:xfrm>
            <a:prstGeom prst="line">
              <a:avLst/>
            </a:prstGeom>
            <a:noFill/>
            <a:ln w="9525" algn="ctr">
              <a:solidFill>
                <a:srgbClr val="000000"/>
              </a:solidFill>
              <a:round/>
              <a:headEnd type="oval" w="med" len="med"/>
              <a:tailEnd type="oval" w="med" len="med"/>
            </a:ln>
          </p:spPr>
        </p:cxnSp>
        <p:cxnSp>
          <p:nvCxnSpPr>
            <p:cNvPr id="1741" name="直線コネクタ 220"/>
            <p:cNvCxnSpPr>
              <a:cxnSpLocks noChangeShapeType="1"/>
              <a:endCxn id="1716" idx="1"/>
            </p:cNvCxnSpPr>
            <p:nvPr/>
          </p:nvCxnSpPr>
          <p:spPr>
            <a:xfrm flipV="1">
              <a:off x="6063087" y="2150423"/>
              <a:ext cx="1583397" cy="362399"/>
            </a:xfrm>
            <a:prstGeom prst="line">
              <a:avLst/>
            </a:prstGeom>
            <a:noFill/>
            <a:ln w="9525" algn="ctr">
              <a:solidFill>
                <a:srgbClr val="000000"/>
              </a:solidFill>
              <a:round/>
              <a:headEnd type="oval" w="med" len="med"/>
              <a:tailEnd type="oval" w="med" len="med"/>
            </a:ln>
          </p:spPr>
        </p:cxnSp>
        <p:sp>
          <p:nvSpPr>
            <p:cNvPr id="1742" name="平行四辺形 163"/>
            <p:cNvSpPr>
              <a:spLocks noChangeAspect="1"/>
            </p:cNvSpPr>
            <p:nvPr/>
          </p:nvSpPr>
          <p:spPr>
            <a:xfrm>
              <a:off x="3952331" y="2347874"/>
              <a:ext cx="641264" cy="231753"/>
            </a:xfrm>
            <a:prstGeom prst="parallelogram">
              <a:avLst>
                <a:gd name="adj" fmla="val 66153"/>
              </a:avLst>
            </a:prstGeom>
            <a:solidFill>
              <a:srgbClr val="92D050"/>
            </a:solidFill>
            <a:ln w="25400" cap="flat" cmpd="sng" algn="ctr">
              <a:solidFill>
                <a:srgbClr val="00B050"/>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cxnSp>
          <p:nvCxnSpPr>
            <p:cNvPr id="1743" name="直線コネクタ 222"/>
            <p:cNvCxnSpPr>
              <a:cxnSpLocks noChangeShapeType="1"/>
              <a:endCxn id="1744" idx="0"/>
            </p:cNvCxnSpPr>
            <p:nvPr/>
          </p:nvCxnSpPr>
          <p:spPr>
            <a:xfrm>
              <a:off x="4359672" y="2471446"/>
              <a:ext cx="710170" cy="435176"/>
            </a:xfrm>
            <a:prstGeom prst="line">
              <a:avLst/>
            </a:prstGeom>
            <a:noFill/>
            <a:ln w="9525" algn="ctr">
              <a:solidFill>
                <a:srgbClr val="000000"/>
              </a:solidFill>
              <a:round/>
              <a:headEnd type="oval" w="med" len="med"/>
              <a:tailEnd type="oval" w="med" len="med"/>
            </a:ln>
          </p:spPr>
        </p:cxnSp>
        <p:sp>
          <p:nvSpPr>
            <p:cNvPr id="1744" name="テキスト ボックス 165"/>
            <p:cNvSpPr txBox="1"/>
            <p:nvPr/>
          </p:nvSpPr>
          <p:spPr>
            <a:xfrm>
              <a:off x="3849158" y="2906621"/>
              <a:ext cx="2441367" cy="338522"/>
            </a:xfrm>
            <a:prstGeom prst="rect">
              <a:avLst/>
            </a:prstGeom>
            <a:noFill/>
          </p:spPr>
          <p:txBody>
            <a:bodyPr wrap="none">
              <a:spAutoFit/>
            </a:bodyPr>
            <a:lstStyle/>
            <a:p>
              <a:pPr>
                <a:defRPr/>
              </a:pPr>
              <a:r>
                <a:rPr kumimoji="0" lang="ja-JP" altLang="en-US" sz="1600" kern="0" dirty="0">
                  <a:solidFill>
                    <a:sysClr val="windowText" lastClr="000000"/>
                  </a:solidFill>
                  <a:latin typeface="HG丸ｺﾞｼｯｸM-PRO" pitchFamily="50" charset="-128"/>
                  <a:ea typeface="HG丸ｺﾞｼｯｸM-PRO" pitchFamily="50" charset="-128"/>
                </a:rPr>
                <a:t>第一種低層住居専用地域</a:t>
              </a:r>
              <a:endParaRPr lang="ja-JP" altLang="en-US" sz="1600" kern="0" dirty="0">
                <a:solidFill>
                  <a:sysClr val="windowText" lastClr="000000"/>
                </a:solidFill>
                <a:latin typeface="HG丸ｺﾞｼｯｸM-PRO" pitchFamily="50" charset="-128"/>
                <a:ea typeface="HG丸ｺﾞｼｯｸM-PRO" pitchFamily="50" charset="-128"/>
              </a:endParaRPr>
            </a:p>
          </p:txBody>
        </p:sp>
        <p:sp>
          <p:nvSpPr>
            <p:cNvPr id="1745" name="平行四辺形 166"/>
            <p:cNvSpPr>
              <a:spLocks noChangeAspect="1"/>
            </p:cNvSpPr>
            <p:nvPr/>
          </p:nvSpPr>
          <p:spPr>
            <a:xfrm>
              <a:off x="3849158" y="3476479"/>
              <a:ext cx="2936482" cy="417473"/>
            </a:xfrm>
            <a:prstGeom prst="parallelogram">
              <a:avLst>
                <a:gd name="adj" fmla="val 66153"/>
              </a:avLst>
            </a:prstGeom>
            <a:noFill/>
            <a:ln w="25400" cap="flat" cmpd="sng" algn="ctr">
              <a:solidFill>
                <a:sysClr val="window" lastClr="FFFFFF">
                  <a:lumMod val="75000"/>
                </a:sys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46" name="円/楕円 167"/>
            <p:cNvSpPr/>
            <p:nvPr/>
          </p:nvSpPr>
          <p:spPr>
            <a:xfrm>
              <a:off x="4699944" y="3649501"/>
              <a:ext cx="341266" cy="187307"/>
            </a:xfrm>
            <a:prstGeom prst="ellipse">
              <a:avLst/>
            </a:prstGeom>
            <a:noFill/>
            <a:ln w="25400" cap="flat" cmpd="sng" algn="ctr">
              <a:solidFill>
                <a:sysClr val="window" lastClr="FFFFFF">
                  <a:lumMod val="75000"/>
                </a:sys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47" name="円/楕円 168"/>
            <p:cNvSpPr/>
            <p:nvPr/>
          </p:nvSpPr>
          <p:spPr>
            <a:xfrm>
              <a:off x="5295176" y="3538386"/>
              <a:ext cx="596820" cy="247626"/>
            </a:xfrm>
            <a:prstGeom prst="ellipse">
              <a:avLst/>
            </a:prstGeom>
            <a:noFill/>
            <a:ln w="25400" cap="flat" cmpd="sng" algn="ctr">
              <a:solidFill>
                <a:sysClr val="window" lastClr="FFFFFF">
                  <a:lumMod val="75000"/>
                </a:sys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48" name="平行四辺形 169"/>
            <p:cNvSpPr>
              <a:spLocks noChangeAspect="1"/>
            </p:cNvSpPr>
            <p:nvPr/>
          </p:nvSpPr>
          <p:spPr>
            <a:xfrm>
              <a:off x="5828505" y="3573308"/>
              <a:ext cx="896818" cy="325406"/>
            </a:xfrm>
            <a:prstGeom prst="parallelogram">
              <a:avLst>
                <a:gd name="adj" fmla="val 66153"/>
              </a:avLst>
            </a:prstGeom>
            <a:noFill/>
            <a:ln w="25400" cap="flat" cmpd="sng" algn="ctr">
              <a:solidFill>
                <a:sysClr val="window" lastClr="FFFFFF">
                  <a:lumMod val="75000"/>
                </a:sys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49" name="平行四辺形 170"/>
            <p:cNvSpPr>
              <a:spLocks noChangeAspect="1"/>
            </p:cNvSpPr>
            <p:nvPr/>
          </p:nvSpPr>
          <p:spPr>
            <a:xfrm>
              <a:off x="6033265" y="3662200"/>
              <a:ext cx="642851" cy="231753"/>
            </a:xfrm>
            <a:prstGeom prst="parallelogram">
              <a:avLst>
                <a:gd name="adj" fmla="val 66153"/>
              </a:avLst>
            </a:prstGeom>
            <a:noFill/>
            <a:ln w="25400" cap="flat" cmpd="sng" algn="ctr">
              <a:solidFill>
                <a:sysClr val="window" lastClr="FFFFFF">
                  <a:lumMod val="75000"/>
                </a:sys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50" name="平行四辺形 171"/>
            <p:cNvSpPr>
              <a:spLocks noChangeAspect="1"/>
            </p:cNvSpPr>
            <p:nvPr/>
          </p:nvSpPr>
          <p:spPr>
            <a:xfrm>
              <a:off x="3952331" y="3476479"/>
              <a:ext cx="641264" cy="231753"/>
            </a:xfrm>
            <a:prstGeom prst="parallelogram">
              <a:avLst>
                <a:gd name="adj" fmla="val 66153"/>
              </a:avLst>
            </a:prstGeom>
            <a:noFill/>
            <a:ln w="25400" cap="flat" cmpd="sng" algn="ctr">
              <a:solidFill>
                <a:sysClr val="window" lastClr="FFFFFF">
                  <a:lumMod val="75000"/>
                </a:sys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51" name="フリーフォーム 172"/>
            <p:cNvSpPr/>
            <p:nvPr/>
          </p:nvSpPr>
          <p:spPr>
            <a:xfrm>
              <a:off x="3565033" y="3655850"/>
              <a:ext cx="3565047" cy="180958"/>
            </a:xfrm>
            <a:custGeom>
              <a:avLst/>
              <a:gdLst>
                <a:gd name="connsiteX0" fmla="*/ 0 w 2897660"/>
                <a:gd name="connsiteY0" fmla="*/ 169905 h 239927"/>
                <a:gd name="connsiteX1" fmla="*/ 506627 w 2897660"/>
                <a:gd name="connsiteY1" fmla="*/ 231689 h 239927"/>
                <a:gd name="connsiteX2" fmla="*/ 1075038 w 2897660"/>
                <a:gd name="connsiteY2" fmla="*/ 120478 h 239927"/>
                <a:gd name="connsiteX3" fmla="*/ 1674341 w 2897660"/>
                <a:gd name="connsiteY3" fmla="*/ 3089 h 239927"/>
                <a:gd name="connsiteX4" fmla="*/ 2279822 w 2897660"/>
                <a:gd name="connsiteY4" fmla="*/ 139013 h 239927"/>
                <a:gd name="connsiteX5" fmla="*/ 2897660 w 2897660"/>
                <a:gd name="connsiteY5" fmla="*/ 151370 h 23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660" h="239927">
                  <a:moveTo>
                    <a:pt x="0" y="169905"/>
                  </a:moveTo>
                  <a:cubicBezTo>
                    <a:pt x="163727" y="204916"/>
                    <a:pt x="327454" y="239927"/>
                    <a:pt x="506627" y="231689"/>
                  </a:cubicBezTo>
                  <a:cubicBezTo>
                    <a:pt x="685800" y="223451"/>
                    <a:pt x="1075038" y="120478"/>
                    <a:pt x="1075038" y="120478"/>
                  </a:cubicBezTo>
                  <a:cubicBezTo>
                    <a:pt x="1269657" y="82378"/>
                    <a:pt x="1473544" y="0"/>
                    <a:pt x="1674341" y="3089"/>
                  </a:cubicBezTo>
                  <a:cubicBezTo>
                    <a:pt x="1875138" y="6178"/>
                    <a:pt x="2075935" y="114299"/>
                    <a:pt x="2279822" y="139013"/>
                  </a:cubicBezTo>
                  <a:cubicBezTo>
                    <a:pt x="2483709" y="163727"/>
                    <a:pt x="2690684" y="157548"/>
                    <a:pt x="2897660" y="151370"/>
                  </a:cubicBezTo>
                </a:path>
              </a:pathLst>
            </a:custGeom>
            <a:noFill/>
            <a:ln w="38100" cap="flat" cmpd="sng" algn="ctr">
              <a:solidFill>
                <a:srgbClr val="FF0000"/>
              </a:solidFill>
              <a:prstDash val="solid"/>
            </a:ln>
            <a:effectLst/>
          </p:spPr>
          <p:txBody>
            <a:bodyPr anchor="ctr"/>
            <a:lstStyle/>
            <a:p>
              <a:pPr>
                <a:defRPr/>
              </a:pPr>
              <a:endParaRPr lang="ja-JP" altLang="en-US" kern="0" dirty="0">
                <a:solidFill>
                  <a:sysClr val="windowText" lastClr="000000"/>
                </a:solidFill>
                <a:latin typeface="HG丸ｺﾞｼｯｸM-PRO" pitchFamily="50" charset="-128"/>
                <a:ea typeface="HG丸ｺﾞｼｯｸM-PRO" pitchFamily="50" charset="-128"/>
              </a:endParaRPr>
            </a:p>
          </p:txBody>
        </p:sp>
        <p:sp>
          <p:nvSpPr>
            <p:cNvPr id="1752" name="フリーフォーム 173"/>
            <p:cNvSpPr/>
            <p:nvPr/>
          </p:nvSpPr>
          <p:spPr>
            <a:xfrm>
              <a:off x="5487239" y="3390762"/>
              <a:ext cx="444440" cy="569859"/>
            </a:xfrm>
            <a:custGeom>
              <a:avLst/>
              <a:gdLst>
                <a:gd name="connsiteX0" fmla="*/ 376881 w 376881"/>
                <a:gd name="connsiteY0" fmla="*/ 0 h 661086"/>
                <a:gd name="connsiteX1" fmla="*/ 55605 w 376881"/>
                <a:gd name="connsiteY1" fmla="*/ 228600 h 661086"/>
                <a:gd name="connsiteX2" fmla="*/ 43249 w 376881"/>
                <a:gd name="connsiteY2" fmla="*/ 395416 h 661086"/>
                <a:gd name="connsiteX3" fmla="*/ 265670 w 376881"/>
                <a:gd name="connsiteY3" fmla="*/ 661086 h 661086"/>
              </a:gdLst>
              <a:ahLst/>
              <a:cxnLst>
                <a:cxn ang="0">
                  <a:pos x="connsiteX0" y="connsiteY0"/>
                </a:cxn>
                <a:cxn ang="0">
                  <a:pos x="connsiteX1" y="connsiteY1"/>
                </a:cxn>
                <a:cxn ang="0">
                  <a:pos x="connsiteX2" y="connsiteY2"/>
                </a:cxn>
                <a:cxn ang="0">
                  <a:pos x="connsiteX3" y="connsiteY3"/>
                </a:cxn>
              </a:cxnLst>
              <a:rect l="l" t="t" r="r" b="b"/>
              <a:pathLst>
                <a:path w="376881" h="661086">
                  <a:moveTo>
                    <a:pt x="376881" y="0"/>
                  </a:moveTo>
                  <a:cubicBezTo>
                    <a:pt x="244045" y="81348"/>
                    <a:pt x="111210" y="162697"/>
                    <a:pt x="55605" y="228600"/>
                  </a:cubicBezTo>
                  <a:cubicBezTo>
                    <a:pt x="0" y="294503"/>
                    <a:pt x="8238" y="323335"/>
                    <a:pt x="43249" y="395416"/>
                  </a:cubicBezTo>
                  <a:cubicBezTo>
                    <a:pt x="78260" y="467497"/>
                    <a:pt x="171965" y="564291"/>
                    <a:pt x="265670" y="661086"/>
                  </a:cubicBezTo>
                </a:path>
              </a:pathLst>
            </a:custGeom>
            <a:noFill/>
            <a:ln w="25400" cap="flat" cmpd="sng" algn="ctr">
              <a:solidFill>
                <a:srgbClr val="FF0000"/>
              </a:solidFill>
              <a:prstDash val="solid"/>
            </a:ln>
            <a:effectLst/>
          </p:spPr>
          <p:txBody>
            <a:bodyPr anchor="ctr"/>
            <a:lstStyle/>
            <a:p>
              <a:pPr>
                <a:defRPr/>
              </a:pPr>
              <a:endParaRPr lang="ja-JP" altLang="en-US" kern="0" dirty="0">
                <a:solidFill>
                  <a:sysClr val="windowText" lastClr="000000"/>
                </a:solidFill>
                <a:latin typeface="HG丸ｺﾞｼｯｸM-PRO" pitchFamily="50" charset="-128"/>
                <a:ea typeface="HG丸ｺﾞｼｯｸM-PRO" pitchFamily="50" charset="-128"/>
              </a:endParaRPr>
            </a:p>
          </p:txBody>
        </p:sp>
        <p:sp>
          <p:nvSpPr>
            <p:cNvPr id="1753" name="平行四辺形 174"/>
            <p:cNvSpPr>
              <a:spLocks noChangeAspect="1"/>
            </p:cNvSpPr>
            <p:nvPr/>
          </p:nvSpPr>
          <p:spPr>
            <a:xfrm>
              <a:off x="3922173" y="3708232"/>
              <a:ext cx="309521" cy="112702"/>
            </a:xfrm>
            <a:prstGeom prst="parallelogram">
              <a:avLst>
                <a:gd name="adj" fmla="val 66153"/>
              </a:avLst>
            </a:prstGeom>
            <a:solidFill>
              <a:srgbClr val="00B050"/>
            </a:solidFill>
            <a:ln w="25400" cap="flat" cmpd="sng" algn="ctr">
              <a:solidFill>
                <a:srgbClr val="006600"/>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54" name="フリーフォーム 175"/>
            <p:cNvSpPr/>
            <p:nvPr/>
          </p:nvSpPr>
          <p:spPr>
            <a:xfrm>
              <a:off x="4192012" y="3403461"/>
              <a:ext cx="3236478" cy="549223"/>
            </a:xfrm>
            <a:custGeom>
              <a:avLst/>
              <a:gdLst>
                <a:gd name="connsiteX0" fmla="*/ 0 w 2741141"/>
                <a:gd name="connsiteY0" fmla="*/ 695067 h 695067"/>
                <a:gd name="connsiteX1" fmla="*/ 574589 w 2741141"/>
                <a:gd name="connsiteY1" fmla="*/ 386148 h 695067"/>
                <a:gd name="connsiteX2" fmla="*/ 1248033 w 2741141"/>
                <a:gd name="connsiteY2" fmla="*/ 274937 h 695067"/>
                <a:gd name="connsiteX3" fmla="*/ 2526957 w 2741141"/>
                <a:gd name="connsiteY3" fmla="*/ 40159 h 695067"/>
                <a:gd name="connsiteX4" fmla="*/ 2533135 w 2741141"/>
                <a:gd name="connsiteY4" fmla="*/ 33981 h 695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1141" h="695067">
                  <a:moveTo>
                    <a:pt x="0" y="695067"/>
                  </a:moveTo>
                  <a:cubicBezTo>
                    <a:pt x="183292" y="575618"/>
                    <a:pt x="366584" y="456170"/>
                    <a:pt x="574589" y="386148"/>
                  </a:cubicBezTo>
                  <a:cubicBezTo>
                    <a:pt x="782594" y="316126"/>
                    <a:pt x="1248033" y="274937"/>
                    <a:pt x="1248033" y="274937"/>
                  </a:cubicBezTo>
                  <a:lnTo>
                    <a:pt x="2526957" y="40159"/>
                  </a:lnTo>
                  <a:cubicBezTo>
                    <a:pt x="2741141" y="0"/>
                    <a:pt x="2637138" y="16990"/>
                    <a:pt x="2533135" y="33981"/>
                  </a:cubicBezTo>
                </a:path>
              </a:pathLst>
            </a:custGeom>
            <a:noFill/>
            <a:ln w="25400" cap="flat" cmpd="sng" algn="ctr">
              <a:solidFill>
                <a:srgbClr val="FF33CC"/>
              </a:solidFill>
              <a:prstDash val="solid"/>
            </a:ln>
            <a:effectLst/>
          </p:spPr>
          <p:txBody>
            <a:bodyPr anchor="ctr"/>
            <a:lstStyle/>
            <a:p>
              <a:pPr>
                <a:defRPr/>
              </a:pPr>
              <a:endParaRPr lang="ja-JP" altLang="en-US" kern="0" dirty="0">
                <a:solidFill>
                  <a:sysClr val="windowText" lastClr="000000"/>
                </a:solidFill>
                <a:latin typeface="HG丸ｺﾞｼｯｸM-PRO" pitchFamily="50" charset="-128"/>
                <a:ea typeface="HG丸ｺﾞｼｯｸM-PRO" pitchFamily="50" charset="-128"/>
              </a:endParaRPr>
            </a:p>
          </p:txBody>
        </p:sp>
        <p:sp>
          <p:nvSpPr>
            <p:cNvPr id="1755" name="円/楕円 176"/>
            <p:cNvSpPr/>
            <p:nvPr/>
          </p:nvSpPr>
          <p:spPr>
            <a:xfrm>
              <a:off x="4841212" y="3666961"/>
              <a:ext cx="85714" cy="61907"/>
            </a:xfrm>
            <a:prstGeom prst="ellipse">
              <a:avLst/>
            </a:prstGeom>
            <a:solidFill>
              <a:srgbClr val="FFFF00"/>
            </a:solidFill>
            <a:ln w="25400" cap="flat" cmpd="sng" algn="ctr">
              <a:solidFill>
                <a:srgbClr val="CC9900"/>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56" name="二等辺三角形 177"/>
            <p:cNvSpPr/>
            <p:nvPr/>
          </p:nvSpPr>
          <p:spPr>
            <a:xfrm>
              <a:off x="5522159" y="3555847"/>
              <a:ext cx="255553" cy="61907"/>
            </a:xfrm>
            <a:prstGeom prst="triangle">
              <a:avLst/>
            </a:prstGeom>
            <a:solidFill>
              <a:srgbClr val="FFFF00"/>
            </a:solidFill>
            <a:ln w="25400" cap="flat" cmpd="sng" algn="ctr">
              <a:solidFill>
                <a:srgbClr val="CC9900"/>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cxnSp>
          <p:nvCxnSpPr>
            <p:cNvPr id="1757" name="直線コネクタ 236"/>
            <p:cNvCxnSpPr>
              <a:cxnSpLocks noChangeShapeType="1"/>
              <a:endCxn id="1718" idx="1"/>
            </p:cNvCxnSpPr>
            <p:nvPr/>
          </p:nvCxnSpPr>
          <p:spPr>
            <a:xfrm flipV="1">
              <a:off x="6744166" y="3571995"/>
              <a:ext cx="948873" cy="202751"/>
            </a:xfrm>
            <a:prstGeom prst="line">
              <a:avLst/>
            </a:prstGeom>
            <a:noFill/>
            <a:ln w="9525" algn="ctr">
              <a:solidFill>
                <a:srgbClr val="000000"/>
              </a:solidFill>
              <a:round/>
              <a:headEnd type="oval" w="med" len="med"/>
              <a:tailEnd type="oval" w="med" len="med"/>
            </a:ln>
          </p:spPr>
        </p:cxnSp>
        <p:cxnSp>
          <p:nvCxnSpPr>
            <p:cNvPr id="1758" name="直線コネクタ 237"/>
            <p:cNvCxnSpPr>
              <a:cxnSpLocks noChangeShapeType="1"/>
              <a:endCxn id="1717" idx="1"/>
            </p:cNvCxnSpPr>
            <p:nvPr/>
          </p:nvCxnSpPr>
          <p:spPr>
            <a:xfrm flipV="1">
              <a:off x="6822763" y="3212421"/>
              <a:ext cx="1653387" cy="255932"/>
            </a:xfrm>
            <a:prstGeom prst="line">
              <a:avLst/>
            </a:prstGeom>
            <a:noFill/>
            <a:ln w="9525" algn="ctr">
              <a:solidFill>
                <a:srgbClr val="000000"/>
              </a:solidFill>
              <a:round/>
              <a:headEnd type="oval" w="med" len="med"/>
              <a:tailEnd type="oval" w="med" len="med"/>
            </a:ln>
          </p:spPr>
        </p:cxnSp>
        <p:cxnSp>
          <p:nvCxnSpPr>
            <p:cNvPr id="1759" name="直線コネクタ 238"/>
            <p:cNvCxnSpPr>
              <a:cxnSpLocks noChangeShapeType="1"/>
              <a:stCxn id="1756" idx="3"/>
              <a:endCxn id="1719" idx="1"/>
            </p:cNvCxnSpPr>
            <p:nvPr/>
          </p:nvCxnSpPr>
          <p:spPr>
            <a:xfrm>
              <a:off x="5649631" y="3618462"/>
              <a:ext cx="1544610" cy="353245"/>
            </a:xfrm>
            <a:prstGeom prst="line">
              <a:avLst/>
            </a:prstGeom>
            <a:noFill/>
            <a:ln w="9525" algn="ctr">
              <a:solidFill>
                <a:srgbClr val="000000"/>
              </a:solidFill>
              <a:round/>
              <a:headEnd type="oval" w="med" len="med"/>
              <a:tailEnd type="oval" w="med" len="med"/>
            </a:ln>
          </p:spPr>
        </p:cxnSp>
        <p:cxnSp>
          <p:nvCxnSpPr>
            <p:cNvPr id="1760" name="直線コネクタ 239"/>
            <p:cNvCxnSpPr>
              <a:cxnSpLocks noChangeShapeType="1"/>
              <a:stCxn id="1755" idx="6"/>
              <a:endCxn id="1720" idx="1"/>
            </p:cNvCxnSpPr>
            <p:nvPr/>
          </p:nvCxnSpPr>
          <p:spPr>
            <a:xfrm>
              <a:off x="4926374" y="3697903"/>
              <a:ext cx="869570" cy="556446"/>
            </a:xfrm>
            <a:prstGeom prst="line">
              <a:avLst/>
            </a:prstGeom>
            <a:noFill/>
            <a:ln w="9525" algn="ctr">
              <a:solidFill>
                <a:srgbClr val="000000"/>
              </a:solidFill>
              <a:round/>
              <a:headEnd type="oval" w="med" len="med"/>
              <a:tailEnd type="oval" w="med" len="med"/>
            </a:ln>
          </p:spPr>
        </p:cxnSp>
        <p:cxnSp>
          <p:nvCxnSpPr>
            <p:cNvPr id="1761" name="直線コネクタ 240"/>
            <p:cNvCxnSpPr>
              <a:cxnSpLocks noChangeShapeType="1"/>
              <a:stCxn id="1753" idx="2"/>
            </p:cNvCxnSpPr>
            <p:nvPr/>
          </p:nvCxnSpPr>
          <p:spPr>
            <a:xfrm flipH="1">
              <a:off x="4102125" y="3764450"/>
              <a:ext cx="92969" cy="417138"/>
            </a:xfrm>
            <a:prstGeom prst="line">
              <a:avLst/>
            </a:prstGeom>
            <a:noFill/>
            <a:ln w="9525" algn="ctr">
              <a:solidFill>
                <a:srgbClr val="000000"/>
              </a:solidFill>
              <a:round/>
              <a:headEnd type="oval" w="med" len="med"/>
              <a:tailEnd type="oval" w="med" len="med"/>
            </a:ln>
          </p:spPr>
        </p:cxnSp>
        <p:sp>
          <p:nvSpPr>
            <p:cNvPr id="1762" name="テキスト ボックス 183"/>
            <p:cNvSpPr txBox="1"/>
            <p:nvPr/>
          </p:nvSpPr>
          <p:spPr>
            <a:xfrm>
              <a:off x="3423765" y="4030464"/>
              <a:ext cx="787295" cy="338105"/>
            </a:xfrm>
            <a:prstGeom prst="rect">
              <a:avLst/>
            </a:prstGeom>
            <a:noFill/>
          </p:spPr>
          <p:txBody>
            <a:bodyPr>
              <a:spAutoFit/>
            </a:bodyPr>
            <a:lstStyle/>
            <a:p>
              <a:pPr>
                <a:defRPr/>
              </a:pPr>
              <a:r>
                <a:rPr lang="ja-JP" altLang="en-US" sz="1600" kern="0" dirty="0">
                  <a:solidFill>
                    <a:sysClr val="windowText" lastClr="000000"/>
                  </a:solidFill>
                  <a:latin typeface="HG丸ｺﾞｼｯｸM-PRO" pitchFamily="50" charset="-128"/>
                  <a:ea typeface="HG丸ｺﾞｼｯｸM-PRO" pitchFamily="50" charset="-128"/>
                </a:rPr>
                <a:t>公園</a:t>
              </a:r>
            </a:p>
          </p:txBody>
        </p:sp>
        <p:sp>
          <p:nvSpPr>
            <p:cNvPr id="1763" name="平行四辺形 184"/>
            <p:cNvSpPr>
              <a:spLocks noChangeAspect="1"/>
            </p:cNvSpPr>
            <p:nvPr/>
          </p:nvSpPr>
          <p:spPr>
            <a:xfrm>
              <a:off x="3847570" y="4601910"/>
              <a:ext cx="2936482" cy="419060"/>
            </a:xfrm>
            <a:prstGeom prst="parallelogram">
              <a:avLst>
                <a:gd name="adj" fmla="val 66153"/>
              </a:avLst>
            </a:prstGeom>
            <a:noFill/>
            <a:ln w="25400" cap="flat" cmpd="sng" algn="ctr">
              <a:solidFill>
                <a:sysClr val="window" lastClr="FFFFFF">
                  <a:lumMod val="75000"/>
                </a:sys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64" name="円/楕円 185"/>
            <p:cNvSpPr/>
            <p:nvPr/>
          </p:nvSpPr>
          <p:spPr>
            <a:xfrm>
              <a:off x="4696769" y="4776519"/>
              <a:ext cx="341266" cy="187307"/>
            </a:xfrm>
            <a:prstGeom prst="ellipse">
              <a:avLst/>
            </a:prstGeom>
            <a:noFill/>
            <a:ln w="25400" cap="flat" cmpd="sng" algn="ctr">
              <a:solidFill>
                <a:sysClr val="window" lastClr="FFFFFF">
                  <a:lumMod val="75000"/>
                </a:sys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65" name="円/楕円 186"/>
            <p:cNvSpPr/>
            <p:nvPr/>
          </p:nvSpPr>
          <p:spPr>
            <a:xfrm>
              <a:off x="5293590" y="4663816"/>
              <a:ext cx="595232" cy="249214"/>
            </a:xfrm>
            <a:prstGeom prst="ellipse">
              <a:avLst/>
            </a:prstGeom>
            <a:noFill/>
            <a:ln w="25400" cap="flat" cmpd="sng" algn="ctr">
              <a:solidFill>
                <a:sysClr val="window" lastClr="FFFFFF">
                  <a:lumMod val="75000"/>
                </a:sys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66" name="平行四辺形 187"/>
            <p:cNvSpPr>
              <a:spLocks noChangeAspect="1"/>
            </p:cNvSpPr>
            <p:nvPr/>
          </p:nvSpPr>
          <p:spPr>
            <a:xfrm>
              <a:off x="5825330" y="4698738"/>
              <a:ext cx="898405" cy="326994"/>
            </a:xfrm>
            <a:prstGeom prst="parallelogram">
              <a:avLst>
                <a:gd name="adj" fmla="val 66153"/>
              </a:avLst>
            </a:prstGeom>
            <a:noFill/>
            <a:ln w="25400" cap="flat" cmpd="sng" algn="ctr">
              <a:solidFill>
                <a:sysClr val="window" lastClr="FFFFFF">
                  <a:lumMod val="75000"/>
                </a:sys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67" name="平行四辺形 188"/>
            <p:cNvSpPr>
              <a:spLocks noChangeAspect="1"/>
            </p:cNvSpPr>
            <p:nvPr/>
          </p:nvSpPr>
          <p:spPr>
            <a:xfrm>
              <a:off x="6031678" y="4787630"/>
              <a:ext cx="641264" cy="231753"/>
            </a:xfrm>
            <a:prstGeom prst="parallelogram">
              <a:avLst>
                <a:gd name="adj" fmla="val 66153"/>
              </a:avLst>
            </a:prstGeom>
            <a:noFill/>
            <a:ln w="25400" cap="flat" cmpd="sng" algn="ctr">
              <a:solidFill>
                <a:sysClr val="window" lastClr="FFFFFF">
                  <a:lumMod val="75000"/>
                </a:sys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68" name="平行四辺形 189"/>
            <p:cNvSpPr>
              <a:spLocks noChangeAspect="1"/>
            </p:cNvSpPr>
            <p:nvPr/>
          </p:nvSpPr>
          <p:spPr>
            <a:xfrm>
              <a:off x="3950744" y="4601910"/>
              <a:ext cx="639676" cy="231753"/>
            </a:xfrm>
            <a:prstGeom prst="parallelogram">
              <a:avLst>
                <a:gd name="adj" fmla="val 66153"/>
              </a:avLst>
            </a:prstGeom>
            <a:noFill/>
            <a:ln w="25400" cap="flat" cmpd="sng" algn="ctr">
              <a:solidFill>
                <a:sysClr val="window" lastClr="FFFFFF">
                  <a:lumMod val="75000"/>
                </a:sys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69" name="フリーフォーム 190"/>
            <p:cNvSpPr/>
            <p:nvPr/>
          </p:nvSpPr>
          <p:spPr>
            <a:xfrm>
              <a:off x="3563446" y="4781280"/>
              <a:ext cx="3565047" cy="182546"/>
            </a:xfrm>
            <a:custGeom>
              <a:avLst/>
              <a:gdLst>
                <a:gd name="connsiteX0" fmla="*/ 0 w 2897660"/>
                <a:gd name="connsiteY0" fmla="*/ 169905 h 239927"/>
                <a:gd name="connsiteX1" fmla="*/ 506627 w 2897660"/>
                <a:gd name="connsiteY1" fmla="*/ 231689 h 239927"/>
                <a:gd name="connsiteX2" fmla="*/ 1075038 w 2897660"/>
                <a:gd name="connsiteY2" fmla="*/ 120478 h 239927"/>
                <a:gd name="connsiteX3" fmla="*/ 1674341 w 2897660"/>
                <a:gd name="connsiteY3" fmla="*/ 3089 h 239927"/>
                <a:gd name="connsiteX4" fmla="*/ 2279822 w 2897660"/>
                <a:gd name="connsiteY4" fmla="*/ 139013 h 239927"/>
                <a:gd name="connsiteX5" fmla="*/ 2897660 w 2897660"/>
                <a:gd name="connsiteY5" fmla="*/ 151370 h 23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660" h="239927">
                  <a:moveTo>
                    <a:pt x="0" y="169905"/>
                  </a:moveTo>
                  <a:cubicBezTo>
                    <a:pt x="163727" y="204916"/>
                    <a:pt x="327454" y="239927"/>
                    <a:pt x="506627" y="231689"/>
                  </a:cubicBezTo>
                  <a:cubicBezTo>
                    <a:pt x="685800" y="223451"/>
                    <a:pt x="1075038" y="120478"/>
                    <a:pt x="1075038" y="120478"/>
                  </a:cubicBezTo>
                  <a:cubicBezTo>
                    <a:pt x="1269657" y="82378"/>
                    <a:pt x="1473544" y="0"/>
                    <a:pt x="1674341" y="3089"/>
                  </a:cubicBezTo>
                  <a:cubicBezTo>
                    <a:pt x="1875138" y="6178"/>
                    <a:pt x="2075935" y="114299"/>
                    <a:pt x="2279822" y="139013"/>
                  </a:cubicBezTo>
                  <a:cubicBezTo>
                    <a:pt x="2483709" y="163727"/>
                    <a:pt x="2690684" y="157548"/>
                    <a:pt x="2897660" y="151370"/>
                  </a:cubicBezTo>
                </a:path>
              </a:pathLst>
            </a:custGeom>
            <a:noFill/>
            <a:ln w="38100" cap="flat" cmpd="sng" algn="ctr">
              <a:solidFill>
                <a:sysClr val="window" lastClr="FFFFFF">
                  <a:lumMod val="75000"/>
                </a:sysClr>
              </a:solidFill>
              <a:prstDash val="solid"/>
            </a:ln>
            <a:effectLst/>
          </p:spPr>
          <p:txBody>
            <a:bodyPr anchor="ctr"/>
            <a:lstStyle/>
            <a:p>
              <a:pPr>
                <a:defRPr/>
              </a:pPr>
              <a:endParaRPr lang="ja-JP" altLang="en-US" kern="0" dirty="0">
                <a:solidFill>
                  <a:sysClr val="windowText" lastClr="000000"/>
                </a:solidFill>
                <a:latin typeface="HG丸ｺﾞｼｯｸM-PRO" pitchFamily="50" charset="-128"/>
                <a:ea typeface="HG丸ｺﾞｼｯｸM-PRO" pitchFamily="50" charset="-128"/>
              </a:endParaRPr>
            </a:p>
          </p:txBody>
        </p:sp>
        <p:sp>
          <p:nvSpPr>
            <p:cNvPr id="1770" name="フリーフォーム 191"/>
            <p:cNvSpPr/>
            <p:nvPr/>
          </p:nvSpPr>
          <p:spPr>
            <a:xfrm>
              <a:off x="5484064" y="4516193"/>
              <a:ext cx="444440" cy="571446"/>
            </a:xfrm>
            <a:custGeom>
              <a:avLst/>
              <a:gdLst>
                <a:gd name="connsiteX0" fmla="*/ 376881 w 376881"/>
                <a:gd name="connsiteY0" fmla="*/ 0 h 661086"/>
                <a:gd name="connsiteX1" fmla="*/ 55605 w 376881"/>
                <a:gd name="connsiteY1" fmla="*/ 228600 h 661086"/>
                <a:gd name="connsiteX2" fmla="*/ 43249 w 376881"/>
                <a:gd name="connsiteY2" fmla="*/ 395416 h 661086"/>
                <a:gd name="connsiteX3" fmla="*/ 265670 w 376881"/>
                <a:gd name="connsiteY3" fmla="*/ 661086 h 661086"/>
              </a:gdLst>
              <a:ahLst/>
              <a:cxnLst>
                <a:cxn ang="0">
                  <a:pos x="connsiteX0" y="connsiteY0"/>
                </a:cxn>
                <a:cxn ang="0">
                  <a:pos x="connsiteX1" y="connsiteY1"/>
                </a:cxn>
                <a:cxn ang="0">
                  <a:pos x="connsiteX2" y="connsiteY2"/>
                </a:cxn>
                <a:cxn ang="0">
                  <a:pos x="connsiteX3" y="connsiteY3"/>
                </a:cxn>
              </a:cxnLst>
              <a:rect l="l" t="t" r="r" b="b"/>
              <a:pathLst>
                <a:path w="376881" h="661086">
                  <a:moveTo>
                    <a:pt x="376881" y="0"/>
                  </a:moveTo>
                  <a:cubicBezTo>
                    <a:pt x="244045" y="81348"/>
                    <a:pt x="111210" y="162697"/>
                    <a:pt x="55605" y="228600"/>
                  </a:cubicBezTo>
                  <a:cubicBezTo>
                    <a:pt x="0" y="294503"/>
                    <a:pt x="8238" y="323335"/>
                    <a:pt x="43249" y="395416"/>
                  </a:cubicBezTo>
                  <a:cubicBezTo>
                    <a:pt x="78260" y="467497"/>
                    <a:pt x="171965" y="564291"/>
                    <a:pt x="265670" y="661086"/>
                  </a:cubicBezTo>
                </a:path>
              </a:pathLst>
            </a:custGeom>
            <a:noFill/>
            <a:ln w="25400" cap="flat" cmpd="sng" algn="ctr">
              <a:solidFill>
                <a:sysClr val="window" lastClr="FFFFFF">
                  <a:lumMod val="75000"/>
                </a:sysClr>
              </a:solidFill>
              <a:prstDash val="solid"/>
            </a:ln>
            <a:effectLst/>
          </p:spPr>
          <p:txBody>
            <a:bodyPr anchor="ctr"/>
            <a:lstStyle/>
            <a:p>
              <a:pPr>
                <a:defRPr/>
              </a:pPr>
              <a:endParaRPr lang="ja-JP" altLang="en-US" kern="0" dirty="0">
                <a:solidFill>
                  <a:sysClr val="windowText" lastClr="000000"/>
                </a:solidFill>
                <a:latin typeface="HG丸ｺﾞｼｯｸM-PRO" pitchFamily="50" charset="-128"/>
                <a:ea typeface="HG丸ｺﾞｼｯｸM-PRO" pitchFamily="50" charset="-128"/>
              </a:endParaRPr>
            </a:p>
          </p:txBody>
        </p:sp>
        <p:sp>
          <p:nvSpPr>
            <p:cNvPr id="1771" name="平行四辺形 192"/>
            <p:cNvSpPr>
              <a:spLocks noChangeAspect="1"/>
            </p:cNvSpPr>
            <p:nvPr/>
          </p:nvSpPr>
          <p:spPr>
            <a:xfrm>
              <a:off x="3882491" y="4838425"/>
              <a:ext cx="309522" cy="112702"/>
            </a:xfrm>
            <a:prstGeom prst="parallelogram">
              <a:avLst>
                <a:gd name="adj" fmla="val 66153"/>
              </a:avLst>
            </a:prstGeom>
            <a:noFill/>
            <a:ln w="25400" cap="flat" cmpd="sng" algn="ctr">
              <a:solidFill>
                <a:sysClr val="window" lastClr="FFFFFF">
                  <a:lumMod val="75000"/>
                </a:sys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72" name="フリーフォーム 193"/>
            <p:cNvSpPr/>
            <p:nvPr/>
          </p:nvSpPr>
          <p:spPr>
            <a:xfrm>
              <a:off x="4190424" y="4528892"/>
              <a:ext cx="3236479" cy="549223"/>
            </a:xfrm>
            <a:custGeom>
              <a:avLst/>
              <a:gdLst>
                <a:gd name="connsiteX0" fmla="*/ 0 w 2741141"/>
                <a:gd name="connsiteY0" fmla="*/ 695067 h 695067"/>
                <a:gd name="connsiteX1" fmla="*/ 574589 w 2741141"/>
                <a:gd name="connsiteY1" fmla="*/ 386148 h 695067"/>
                <a:gd name="connsiteX2" fmla="*/ 1248033 w 2741141"/>
                <a:gd name="connsiteY2" fmla="*/ 274937 h 695067"/>
                <a:gd name="connsiteX3" fmla="*/ 2526957 w 2741141"/>
                <a:gd name="connsiteY3" fmla="*/ 40159 h 695067"/>
                <a:gd name="connsiteX4" fmla="*/ 2533135 w 2741141"/>
                <a:gd name="connsiteY4" fmla="*/ 33981 h 695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1141" h="695067">
                  <a:moveTo>
                    <a:pt x="0" y="695067"/>
                  </a:moveTo>
                  <a:cubicBezTo>
                    <a:pt x="183292" y="575618"/>
                    <a:pt x="366584" y="456170"/>
                    <a:pt x="574589" y="386148"/>
                  </a:cubicBezTo>
                  <a:cubicBezTo>
                    <a:pt x="782594" y="316126"/>
                    <a:pt x="1248033" y="274937"/>
                    <a:pt x="1248033" y="274937"/>
                  </a:cubicBezTo>
                  <a:lnTo>
                    <a:pt x="2526957" y="40159"/>
                  </a:lnTo>
                  <a:cubicBezTo>
                    <a:pt x="2741141" y="0"/>
                    <a:pt x="2637138" y="16990"/>
                    <a:pt x="2533135" y="33981"/>
                  </a:cubicBezTo>
                </a:path>
              </a:pathLst>
            </a:custGeom>
            <a:noFill/>
            <a:ln w="25400" cap="flat" cmpd="sng" algn="ctr">
              <a:solidFill>
                <a:sysClr val="window" lastClr="FFFFFF">
                  <a:lumMod val="75000"/>
                </a:sysClr>
              </a:solidFill>
              <a:prstDash val="solid"/>
            </a:ln>
            <a:effectLst/>
          </p:spPr>
          <p:txBody>
            <a:bodyPr anchor="ctr"/>
            <a:lstStyle/>
            <a:p>
              <a:pPr>
                <a:defRPr/>
              </a:pPr>
              <a:endParaRPr lang="ja-JP" altLang="en-US" kern="0" dirty="0">
                <a:solidFill>
                  <a:sysClr val="windowText" lastClr="000000"/>
                </a:solidFill>
                <a:latin typeface="HG丸ｺﾞｼｯｸM-PRO" pitchFamily="50" charset="-128"/>
                <a:ea typeface="HG丸ｺﾞｼｯｸM-PRO" pitchFamily="50" charset="-128"/>
              </a:endParaRPr>
            </a:p>
          </p:txBody>
        </p:sp>
        <p:sp>
          <p:nvSpPr>
            <p:cNvPr id="1773" name="円/楕円 194"/>
            <p:cNvSpPr/>
            <p:nvPr/>
          </p:nvSpPr>
          <p:spPr>
            <a:xfrm>
              <a:off x="4838038" y="4792392"/>
              <a:ext cx="87301" cy="61906"/>
            </a:xfrm>
            <a:prstGeom prst="ellipse">
              <a:avLst/>
            </a:prstGeom>
            <a:noFill/>
            <a:ln w="25400" cap="flat" cmpd="sng" algn="ctr">
              <a:solidFill>
                <a:sysClr val="window" lastClr="FFFFFF">
                  <a:lumMod val="75000"/>
                </a:sys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74" name="二等辺三角形 195"/>
            <p:cNvSpPr/>
            <p:nvPr/>
          </p:nvSpPr>
          <p:spPr>
            <a:xfrm>
              <a:off x="5520571" y="4682864"/>
              <a:ext cx="253966" cy="61907"/>
            </a:xfrm>
            <a:prstGeom prst="triangle">
              <a:avLst/>
            </a:prstGeom>
            <a:noFill/>
            <a:ln w="25400" cap="flat" cmpd="sng" algn="ctr">
              <a:solidFill>
                <a:sysClr val="window" lastClr="FFFFFF">
                  <a:lumMod val="75000"/>
                </a:sys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75" name="平行四辺形 196"/>
            <p:cNvSpPr>
              <a:spLocks noChangeAspect="1"/>
            </p:cNvSpPr>
            <p:nvPr/>
          </p:nvSpPr>
          <p:spPr>
            <a:xfrm>
              <a:off x="4161853" y="4605085"/>
              <a:ext cx="425393" cy="153972"/>
            </a:xfrm>
            <a:prstGeom prst="parallelogram">
              <a:avLst>
                <a:gd name="adj" fmla="val 66153"/>
              </a:avLst>
            </a:prstGeom>
            <a:solidFill>
              <a:schemeClr val="accent2">
                <a:lumMod val="60000"/>
                <a:lumOff val="40000"/>
              </a:schemeClr>
            </a:solidFill>
            <a:ln w="25400" cap="flat" cmpd="sng" algn="ctr">
              <a:solidFill>
                <a:srgbClr val="00B050"/>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76" name="円/楕円 197"/>
            <p:cNvSpPr/>
            <p:nvPr/>
          </p:nvSpPr>
          <p:spPr>
            <a:xfrm>
              <a:off x="5330097" y="4808266"/>
              <a:ext cx="425393" cy="61906"/>
            </a:xfrm>
            <a:prstGeom prst="ellipse">
              <a:avLst/>
            </a:prstGeom>
            <a:solidFill>
              <a:srgbClr val="C0504D">
                <a:lumMod val="60000"/>
                <a:lumOff val="40000"/>
              </a:srgbClr>
            </a:solidFill>
            <a:ln w="25400" cap="flat" cmpd="sng" algn="ctr">
              <a:solidFill>
                <a:srgbClr val="C0504D">
                  <a:lumMod val="75000"/>
                </a:srgb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cxnSp>
          <p:nvCxnSpPr>
            <p:cNvPr id="1777" name="直線コネクタ 256"/>
            <p:cNvCxnSpPr>
              <a:cxnSpLocks noChangeShapeType="1"/>
              <a:stCxn id="1779" idx="1"/>
            </p:cNvCxnSpPr>
            <p:nvPr/>
          </p:nvCxnSpPr>
          <p:spPr>
            <a:xfrm flipH="1">
              <a:off x="4336627" y="4274419"/>
              <a:ext cx="142492" cy="410837"/>
            </a:xfrm>
            <a:prstGeom prst="line">
              <a:avLst/>
            </a:prstGeom>
            <a:noFill/>
            <a:ln w="9525" algn="ctr">
              <a:solidFill>
                <a:srgbClr val="000000"/>
              </a:solidFill>
              <a:round/>
              <a:headEnd type="oval" w="med" len="med"/>
              <a:tailEnd type="oval" w="med" len="med"/>
            </a:ln>
          </p:spPr>
        </p:cxnSp>
        <p:cxnSp>
          <p:nvCxnSpPr>
            <p:cNvPr id="1778" name="直線コネクタ 257"/>
            <p:cNvCxnSpPr>
              <a:cxnSpLocks noChangeShapeType="1"/>
              <a:endCxn id="1721" idx="1"/>
            </p:cNvCxnSpPr>
            <p:nvPr/>
          </p:nvCxnSpPr>
          <p:spPr>
            <a:xfrm>
              <a:off x="5636501" y="4829788"/>
              <a:ext cx="1727331" cy="294229"/>
            </a:xfrm>
            <a:prstGeom prst="line">
              <a:avLst/>
            </a:prstGeom>
            <a:noFill/>
            <a:ln w="9525" algn="ctr">
              <a:solidFill>
                <a:srgbClr val="000000"/>
              </a:solidFill>
              <a:round/>
              <a:headEnd type="oval" w="med" len="med"/>
              <a:tailEnd type="oval" w="med" len="med"/>
            </a:ln>
          </p:spPr>
        </p:cxnSp>
        <p:sp>
          <p:nvSpPr>
            <p:cNvPr id="1779" name="テキスト ボックス 200"/>
            <p:cNvSpPr txBox="1"/>
            <p:nvPr/>
          </p:nvSpPr>
          <p:spPr>
            <a:xfrm>
              <a:off x="4479311" y="4105069"/>
              <a:ext cx="1192053" cy="338106"/>
            </a:xfrm>
            <a:prstGeom prst="rect">
              <a:avLst/>
            </a:prstGeom>
            <a:noFill/>
          </p:spPr>
          <p:txBody>
            <a:bodyPr>
              <a:spAutoFit/>
            </a:bodyPr>
            <a:lstStyle/>
            <a:p>
              <a:pPr>
                <a:defRPr/>
              </a:pPr>
              <a:r>
                <a:rPr lang="ja-JP" altLang="en-US" sz="1600" kern="0" dirty="0">
                  <a:solidFill>
                    <a:sysClr val="windowText" lastClr="000000"/>
                  </a:solidFill>
                  <a:latin typeface="HG丸ｺﾞｼｯｸM-PRO" pitchFamily="50" charset="-128"/>
                  <a:ea typeface="HG丸ｺﾞｼｯｸM-PRO" pitchFamily="50" charset="-128"/>
                </a:rPr>
                <a:t>地区計画</a:t>
              </a:r>
            </a:p>
          </p:txBody>
        </p:sp>
        <p:sp>
          <p:nvSpPr>
            <p:cNvPr id="1780" name="平行四辺形 201"/>
            <p:cNvSpPr>
              <a:spLocks noChangeAspect="1"/>
            </p:cNvSpPr>
            <p:nvPr/>
          </p:nvSpPr>
          <p:spPr>
            <a:xfrm>
              <a:off x="3849158" y="5895599"/>
              <a:ext cx="2936482" cy="420648"/>
            </a:xfrm>
            <a:prstGeom prst="parallelogram">
              <a:avLst>
                <a:gd name="adj" fmla="val 66153"/>
              </a:avLst>
            </a:prstGeom>
            <a:solidFill>
              <a:srgbClr val="9BBB59">
                <a:lumMod val="60000"/>
                <a:lumOff val="40000"/>
              </a:srgbClr>
            </a:solidFill>
            <a:ln w="25400" cap="flat" cmpd="sng" algn="ctr">
              <a:solidFill>
                <a:srgbClr val="9BBB59">
                  <a:lumMod val="75000"/>
                </a:srgb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81" name="円/楕円 202"/>
            <p:cNvSpPr/>
            <p:nvPr/>
          </p:nvSpPr>
          <p:spPr>
            <a:xfrm>
              <a:off x="4699944" y="6070208"/>
              <a:ext cx="341266" cy="187307"/>
            </a:xfrm>
            <a:prstGeom prst="ellipse">
              <a:avLst/>
            </a:prstGeom>
            <a:solidFill>
              <a:srgbClr val="FF99FF"/>
            </a:solidFill>
            <a:ln w="25400" cap="flat" cmpd="sng" algn="ctr">
              <a:solidFill>
                <a:srgbClr val="CC0066"/>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82" name="円/楕円 203"/>
            <p:cNvSpPr/>
            <p:nvPr/>
          </p:nvSpPr>
          <p:spPr>
            <a:xfrm>
              <a:off x="5295176" y="5957506"/>
              <a:ext cx="596820" cy="249213"/>
            </a:xfrm>
            <a:prstGeom prst="ellipse">
              <a:avLst/>
            </a:prstGeom>
            <a:solidFill>
              <a:srgbClr val="FF99FF"/>
            </a:solidFill>
            <a:ln w="25400" cap="flat" cmpd="sng" algn="ctr">
              <a:solidFill>
                <a:srgbClr val="CC0066"/>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83" name="平行四辺形 204"/>
            <p:cNvSpPr>
              <a:spLocks noChangeAspect="1"/>
            </p:cNvSpPr>
            <p:nvPr/>
          </p:nvSpPr>
          <p:spPr>
            <a:xfrm>
              <a:off x="5828505" y="5994015"/>
              <a:ext cx="896818" cy="325407"/>
            </a:xfrm>
            <a:prstGeom prst="parallelogram">
              <a:avLst>
                <a:gd name="adj" fmla="val 66153"/>
              </a:avLst>
            </a:prstGeom>
            <a:solidFill>
              <a:srgbClr val="8064A2">
                <a:lumMod val="40000"/>
                <a:lumOff val="60000"/>
              </a:srgbClr>
            </a:solidFill>
            <a:ln w="25400" cap="flat" cmpd="sng" algn="ctr">
              <a:solidFill>
                <a:srgbClr val="8064A2">
                  <a:lumMod val="75000"/>
                </a:srgb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84" name="平行四辺形 205"/>
            <p:cNvSpPr>
              <a:spLocks noChangeAspect="1"/>
            </p:cNvSpPr>
            <p:nvPr/>
          </p:nvSpPr>
          <p:spPr>
            <a:xfrm>
              <a:off x="6033265" y="6081320"/>
              <a:ext cx="642851" cy="233340"/>
            </a:xfrm>
            <a:prstGeom prst="parallelogram">
              <a:avLst>
                <a:gd name="adj" fmla="val 66153"/>
              </a:avLst>
            </a:prstGeom>
            <a:solidFill>
              <a:srgbClr val="1F497D">
                <a:lumMod val="40000"/>
                <a:lumOff val="60000"/>
              </a:srgbClr>
            </a:solidFill>
            <a:ln w="25400" cap="flat" cmpd="sng" algn="ctr">
              <a:solidFill>
                <a:srgbClr val="4F81BD">
                  <a:shade val="50000"/>
                </a:srgb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85" name="平行四辺形 206"/>
            <p:cNvSpPr>
              <a:spLocks noChangeAspect="1"/>
            </p:cNvSpPr>
            <p:nvPr/>
          </p:nvSpPr>
          <p:spPr>
            <a:xfrm>
              <a:off x="3952331" y="5895599"/>
              <a:ext cx="641264" cy="233341"/>
            </a:xfrm>
            <a:prstGeom prst="parallelogram">
              <a:avLst>
                <a:gd name="adj" fmla="val 66153"/>
              </a:avLst>
            </a:prstGeom>
            <a:solidFill>
              <a:srgbClr val="92D050"/>
            </a:solidFill>
            <a:ln w="25400" cap="flat" cmpd="sng" algn="ctr">
              <a:solidFill>
                <a:srgbClr val="00B050"/>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86" name="フリーフォーム 207"/>
            <p:cNvSpPr/>
            <p:nvPr/>
          </p:nvSpPr>
          <p:spPr>
            <a:xfrm>
              <a:off x="3547573" y="6074970"/>
              <a:ext cx="3565047" cy="182545"/>
            </a:xfrm>
            <a:custGeom>
              <a:avLst/>
              <a:gdLst>
                <a:gd name="connsiteX0" fmla="*/ 0 w 2897660"/>
                <a:gd name="connsiteY0" fmla="*/ 169905 h 239927"/>
                <a:gd name="connsiteX1" fmla="*/ 506627 w 2897660"/>
                <a:gd name="connsiteY1" fmla="*/ 231689 h 239927"/>
                <a:gd name="connsiteX2" fmla="*/ 1075038 w 2897660"/>
                <a:gd name="connsiteY2" fmla="*/ 120478 h 239927"/>
                <a:gd name="connsiteX3" fmla="*/ 1674341 w 2897660"/>
                <a:gd name="connsiteY3" fmla="*/ 3089 h 239927"/>
                <a:gd name="connsiteX4" fmla="*/ 2279822 w 2897660"/>
                <a:gd name="connsiteY4" fmla="*/ 139013 h 239927"/>
                <a:gd name="connsiteX5" fmla="*/ 2897660 w 2897660"/>
                <a:gd name="connsiteY5" fmla="*/ 151370 h 23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660" h="239927">
                  <a:moveTo>
                    <a:pt x="0" y="169905"/>
                  </a:moveTo>
                  <a:cubicBezTo>
                    <a:pt x="163727" y="204916"/>
                    <a:pt x="327454" y="239927"/>
                    <a:pt x="506627" y="231689"/>
                  </a:cubicBezTo>
                  <a:cubicBezTo>
                    <a:pt x="685800" y="223451"/>
                    <a:pt x="1075038" y="120478"/>
                    <a:pt x="1075038" y="120478"/>
                  </a:cubicBezTo>
                  <a:cubicBezTo>
                    <a:pt x="1269657" y="82378"/>
                    <a:pt x="1473544" y="0"/>
                    <a:pt x="1674341" y="3089"/>
                  </a:cubicBezTo>
                  <a:cubicBezTo>
                    <a:pt x="1875138" y="6178"/>
                    <a:pt x="2075935" y="114299"/>
                    <a:pt x="2279822" y="139013"/>
                  </a:cubicBezTo>
                  <a:cubicBezTo>
                    <a:pt x="2483709" y="163727"/>
                    <a:pt x="2690684" y="157548"/>
                    <a:pt x="2897660" y="151370"/>
                  </a:cubicBezTo>
                </a:path>
              </a:pathLst>
            </a:custGeom>
            <a:noFill/>
            <a:ln w="38100" cap="flat" cmpd="sng" algn="ctr">
              <a:solidFill>
                <a:srgbClr val="FF0000"/>
              </a:solidFill>
              <a:prstDash val="solid"/>
            </a:ln>
            <a:effectLst/>
          </p:spPr>
          <p:txBody>
            <a:bodyPr anchor="ctr"/>
            <a:lstStyle/>
            <a:p>
              <a:pPr>
                <a:defRPr/>
              </a:pPr>
              <a:endParaRPr lang="ja-JP" altLang="en-US" kern="0" dirty="0">
                <a:solidFill>
                  <a:sysClr val="windowText" lastClr="000000"/>
                </a:solidFill>
                <a:latin typeface="HG丸ｺﾞｼｯｸM-PRO" pitchFamily="50" charset="-128"/>
                <a:ea typeface="HG丸ｺﾞｼｯｸM-PRO" pitchFamily="50" charset="-128"/>
              </a:endParaRPr>
            </a:p>
          </p:txBody>
        </p:sp>
        <p:sp>
          <p:nvSpPr>
            <p:cNvPr id="1787" name="フリーフォーム 208"/>
            <p:cNvSpPr/>
            <p:nvPr/>
          </p:nvSpPr>
          <p:spPr>
            <a:xfrm>
              <a:off x="5468191" y="5811470"/>
              <a:ext cx="446027" cy="569858"/>
            </a:xfrm>
            <a:custGeom>
              <a:avLst/>
              <a:gdLst>
                <a:gd name="connsiteX0" fmla="*/ 376881 w 376881"/>
                <a:gd name="connsiteY0" fmla="*/ 0 h 661086"/>
                <a:gd name="connsiteX1" fmla="*/ 55605 w 376881"/>
                <a:gd name="connsiteY1" fmla="*/ 228600 h 661086"/>
                <a:gd name="connsiteX2" fmla="*/ 43249 w 376881"/>
                <a:gd name="connsiteY2" fmla="*/ 395416 h 661086"/>
                <a:gd name="connsiteX3" fmla="*/ 265670 w 376881"/>
                <a:gd name="connsiteY3" fmla="*/ 661086 h 661086"/>
              </a:gdLst>
              <a:ahLst/>
              <a:cxnLst>
                <a:cxn ang="0">
                  <a:pos x="connsiteX0" y="connsiteY0"/>
                </a:cxn>
                <a:cxn ang="0">
                  <a:pos x="connsiteX1" y="connsiteY1"/>
                </a:cxn>
                <a:cxn ang="0">
                  <a:pos x="connsiteX2" y="connsiteY2"/>
                </a:cxn>
                <a:cxn ang="0">
                  <a:pos x="connsiteX3" y="connsiteY3"/>
                </a:cxn>
              </a:cxnLst>
              <a:rect l="l" t="t" r="r" b="b"/>
              <a:pathLst>
                <a:path w="376881" h="661086">
                  <a:moveTo>
                    <a:pt x="376881" y="0"/>
                  </a:moveTo>
                  <a:cubicBezTo>
                    <a:pt x="244045" y="81348"/>
                    <a:pt x="111210" y="162697"/>
                    <a:pt x="55605" y="228600"/>
                  </a:cubicBezTo>
                  <a:cubicBezTo>
                    <a:pt x="0" y="294503"/>
                    <a:pt x="8238" y="323335"/>
                    <a:pt x="43249" y="395416"/>
                  </a:cubicBezTo>
                  <a:cubicBezTo>
                    <a:pt x="78260" y="467497"/>
                    <a:pt x="171965" y="564291"/>
                    <a:pt x="265670" y="661086"/>
                  </a:cubicBezTo>
                </a:path>
              </a:pathLst>
            </a:custGeom>
            <a:noFill/>
            <a:ln w="25400" cap="flat" cmpd="sng" algn="ctr">
              <a:solidFill>
                <a:srgbClr val="FF0000"/>
              </a:solidFill>
              <a:prstDash val="solid"/>
            </a:ln>
            <a:effectLst/>
          </p:spPr>
          <p:txBody>
            <a:bodyPr anchor="ctr"/>
            <a:lstStyle/>
            <a:p>
              <a:pPr>
                <a:defRPr/>
              </a:pPr>
              <a:endParaRPr lang="ja-JP" altLang="en-US" kern="0" dirty="0">
                <a:solidFill>
                  <a:sysClr val="windowText" lastClr="000000"/>
                </a:solidFill>
                <a:latin typeface="HG丸ｺﾞｼｯｸM-PRO" pitchFamily="50" charset="-128"/>
                <a:ea typeface="HG丸ｺﾞｼｯｸM-PRO" pitchFamily="50" charset="-128"/>
              </a:endParaRPr>
            </a:p>
          </p:txBody>
        </p:sp>
        <p:sp>
          <p:nvSpPr>
            <p:cNvPr id="1788" name="平行四辺形 209"/>
            <p:cNvSpPr>
              <a:spLocks noChangeAspect="1"/>
            </p:cNvSpPr>
            <p:nvPr/>
          </p:nvSpPr>
          <p:spPr>
            <a:xfrm>
              <a:off x="3882491" y="6132115"/>
              <a:ext cx="309522" cy="114289"/>
            </a:xfrm>
            <a:prstGeom prst="parallelogram">
              <a:avLst>
                <a:gd name="adj" fmla="val 66153"/>
              </a:avLst>
            </a:prstGeom>
            <a:solidFill>
              <a:srgbClr val="00B050"/>
            </a:solidFill>
            <a:ln w="25400" cap="flat" cmpd="sng" algn="ctr">
              <a:solidFill>
                <a:srgbClr val="006600"/>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89" name="フリーフォーム 210"/>
            <p:cNvSpPr/>
            <p:nvPr/>
          </p:nvSpPr>
          <p:spPr>
            <a:xfrm>
              <a:off x="4174551" y="5822581"/>
              <a:ext cx="3238066" cy="550811"/>
            </a:xfrm>
            <a:custGeom>
              <a:avLst/>
              <a:gdLst>
                <a:gd name="connsiteX0" fmla="*/ 0 w 2741141"/>
                <a:gd name="connsiteY0" fmla="*/ 695067 h 695067"/>
                <a:gd name="connsiteX1" fmla="*/ 574589 w 2741141"/>
                <a:gd name="connsiteY1" fmla="*/ 386148 h 695067"/>
                <a:gd name="connsiteX2" fmla="*/ 1248033 w 2741141"/>
                <a:gd name="connsiteY2" fmla="*/ 274937 h 695067"/>
                <a:gd name="connsiteX3" fmla="*/ 2526957 w 2741141"/>
                <a:gd name="connsiteY3" fmla="*/ 40159 h 695067"/>
                <a:gd name="connsiteX4" fmla="*/ 2533135 w 2741141"/>
                <a:gd name="connsiteY4" fmla="*/ 33981 h 695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1141" h="695067">
                  <a:moveTo>
                    <a:pt x="0" y="695067"/>
                  </a:moveTo>
                  <a:cubicBezTo>
                    <a:pt x="183292" y="575618"/>
                    <a:pt x="366584" y="456170"/>
                    <a:pt x="574589" y="386148"/>
                  </a:cubicBezTo>
                  <a:cubicBezTo>
                    <a:pt x="782594" y="316126"/>
                    <a:pt x="1248033" y="274937"/>
                    <a:pt x="1248033" y="274937"/>
                  </a:cubicBezTo>
                  <a:lnTo>
                    <a:pt x="2526957" y="40159"/>
                  </a:lnTo>
                  <a:cubicBezTo>
                    <a:pt x="2741141" y="0"/>
                    <a:pt x="2637138" y="16990"/>
                    <a:pt x="2533135" y="33981"/>
                  </a:cubicBezTo>
                </a:path>
              </a:pathLst>
            </a:custGeom>
            <a:noFill/>
            <a:ln w="25400" cap="flat" cmpd="sng" algn="ctr">
              <a:solidFill>
                <a:srgbClr val="FF33CC"/>
              </a:solidFill>
              <a:prstDash val="solid"/>
            </a:ln>
            <a:effectLst/>
          </p:spPr>
          <p:txBody>
            <a:bodyPr anchor="ctr"/>
            <a:lstStyle/>
            <a:p>
              <a:pPr>
                <a:defRPr/>
              </a:pPr>
              <a:endParaRPr lang="ja-JP" altLang="en-US" kern="0" dirty="0">
                <a:solidFill>
                  <a:sysClr val="windowText" lastClr="000000"/>
                </a:solidFill>
                <a:latin typeface="HG丸ｺﾞｼｯｸM-PRO" pitchFamily="50" charset="-128"/>
                <a:ea typeface="HG丸ｺﾞｼｯｸM-PRO" pitchFamily="50" charset="-128"/>
              </a:endParaRPr>
            </a:p>
          </p:txBody>
        </p:sp>
        <p:sp>
          <p:nvSpPr>
            <p:cNvPr id="1790" name="円/楕円 211"/>
            <p:cNvSpPr/>
            <p:nvPr/>
          </p:nvSpPr>
          <p:spPr>
            <a:xfrm>
              <a:off x="4825339" y="6087669"/>
              <a:ext cx="84127" cy="61906"/>
            </a:xfrm>
            <a:prstGeom prst="ellipse">
              <a:avLst/>
            </a:prstGeom>
            <a:solidFill>
              <a:srgbClr val="FFFF00"/>
            </a:solidFill>
            <a:ln w="25400" cap="flat" cmpd="sng" algn="ctr">
              <a:solidFill>
                <a:srgbClr val="CC9900"/>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91" name="二等辺三角形 212"/>
            <p:cNvSpPr/>
            <p:nvPr/>
          </p:nvSpPr>
          <p:spPr>
            <a:xfrm>
              <a:off x="5504698" y="5976554"/>
              <a:ext cx="255554" cy="61906"/>
            </a:xfrm>
            <a:prstGeom prst="triangle">
              <a:avLst/>
            </a:prstGeom>
            <a:solidFill>
              <a:srgbClr val="FFFF00"/>
            </a:solidFill>
            <a:ln w="25400" cap="flat" cmpd="sng" algn="ctr">
              <a:solidFill>
                <a:srgbClr val="CC9900"/>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92" name="平行四辺形 213"/>
            <p:cNvSpPr>
              <a:spLocks noChangeAspect="1"/>
            </p:cNvSpPr>
            <p:nvPr/>
          </p:nvSpPr>
          <p:spPr>
            <a:xfrm>
              <a:off x="4172965" y="5903536"/>
              <a:ext cx="425393" cy="153972"/>
            </a:xfrm>
            <a:prstGeom prst="parallelogram">
              <a:avLst>
                <a:gd name="adj" fmla="val 66153"/>
              </a:avLst>
            </a:prstGeom>
            <a:solidFill>
              <a:schemeClr val="accent2">
                <a:lumMod val="60000"/>
                <a:lumOff val="40000"/>
              </a:schemeClr>
            </a:solidFill>
            <a:ln w="25400" cap="flat" cmpd="sng" algn="ctr">
              <a:solidFill>
                <a:srgbClr val="00B050"/>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93" name="円/楕円 214"/>
            <p:cNvSpPr/>
            <p:nvPr/>
          </p:nvSpPr>
          <p:spPr>
            <a:xfrm>
              <a:off x="5342795" y="6095605"/>
              <a:ext cx="425393" cy="61907"/>
            </a:xfrm>
            <a:prstGeom prst="ellipse">
              <a:avLst/>
            </a:prstGeom>
            <a:solidFill>
              <a:srgbClr val="C0504D">
                <a:lumMod val="60000"/>
                <a:lumOff val="40000"/>
              </a:srgbClr>
            </a:solidFill>
            <a:ln w="25400" cap="flat" cmpd="sng" algn="ctr">
              <a:solidFill>
                <a:srgbClr val="C0504D">
                  <a:lumMod val="75000"/>
                </a:srgb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cxnSp>
          <p:nvCxnSpPr>
            <p:cNvPr id="1794" name="直線コネクタ 273"/>
            <p:cNvCxnSpPr>
              <a:cxnSpLocks noChangeShapeType="1"/>
              <a:endCxn id="1712" idx="1"/>
            </p:cNvCxnSpPr>
            <p:nvPr/>
          </p:nvCxnSpPr>
          <p:spPr>
            <a:xfrm>
              <a:off x="6796878" y="1664646"/>
              <a:ext cx="776056" cy="46116"/>
            </a:xfrm>
            <a:prstGeom prst="line">
              <a:avLst/>
            </a:prstGeom>
            <a:noFill/>
            <a:ln w="9525" algn="ctr">
              <a:solidFill>
                <a:srgbClr val="000000"/>
              </a:solidFill>
              <a:round/>
              <a:headEnd type="oval" w="med" len="med"/>
              <a:tailEnd type="oval" w="med" len="med"/>
            </a:ln>
          </p:spPr>
        </p:cxnSp>
        <p:cxnSp>
          <p:nvCxnSpPr>
            <p:cNvPr id="1795" name="直線コネクタ 274"/>
            <p:cNvCxnSpPr>
              <a:cxnSpLocks noChangeShapeType="1"/>
              <a:endCxn id="1711" idx="1"/>
            </p:cNvCxnSpPr>
            <p:nvPr/>
          </p:nvCxnSpPr>
          <p:spPr>
            <a:xfrm flipV="1">
              <a:off x="5900779" y="1152015"/>
              <a:ext cx="1757869" cy="326453"/>
            </a:xfrm>
            <a:prstGeom prst="line">
              <a:avLst/>
            </a:prstGeom>
            <a:noFill/>
            <a:ln w="9525" algn="ctr">
              <a:solidFill>
                <a:srgbClr val="000000"/>
              </a:solidFill>
              <a:round/>
              <a:headEnd type="oval" w="med" len="med"/>
              <a:tailEnd type="oval" w="med" len="med"/>
            </a:ln>
          </p:spPr>
        </p:cxnSp>
        <p:sp>
          <p:nvSpPr>
            <p:cNvPr id="1796" name="下矢印 217"/>
            <p:cNvSpPr/>
            <p:nvPr/>
          </p:nvSpPr>
          <p:spPr>
            <a:xfrm>
              <a:off x="4785658" y="5263834"/>
              <a:ext cx="1106339" cy="247626"/>
            </a:xfrm>
            <a:prstGeom prst="downArrow">
              <a:avLst/>
            </a:prstGeom>
            <a:solidFill>
              <a:srgbClr val="4F81BD"/>
            </a:solidFill>
            <a:ln w="25400" cap="flat" cmpd="sng" algn="ctr">
              <a:solidFill>
                <a:srgbClr val="4F81BD">
                  <a:shade val="50000"/>
                </a:srgbClr>
              </a:solidFill>
              <a:prstDash val="solid"/>
            </a:ln>
            <a:effectLst/>
          </p:spPr>
          <p:txBody>
            <a:bodyPr anchor="ctr"/>
            <a:lstStyle/>
            <a:p>
              <a:pPr>
                <a:defRPr/>
              </a:pPr>
              <a:endParaRPr lang="ja-JP" altLang="en-US" kern="0" dirty="0">
                <a:solidFill>
                  <a:sysClr val="window" lastClr="FFFFFF"/>
                </a:solidFill>
                <a:latin typeface="HG丸ｺﾞｼｯｸM-PRO" pitchFamily="50" charset="-128"/>
                <a:ea typeface="HG丸ｺﾞｼｯｸM-PRO" pitchFamily="50" charset="-128"/>
              </a:endParaRPr>
            </a:p>
          </p:txBody>
        </p:sp>
        <p:sp>
          <p:nvSpPr>
            <p:cNvPr id="1797" name="テキスト ボックス 218"/>
            <p:cNvSpPr txBox="1"/>
            <p:nvPr/>
          </p:nvSpPr>
          <p:spPr>
            <a:xfrm>
              <a:off x="652361" y="1331971"/>
              <a:ext cx="1210426" cy="400072"/>
            </a:xfrm>
            <a:prstGeom prst="rect">
              <a:avLst/>
            </a:prstGeom>
            <a:noFill/>
          </p:spPr>
          <p:txBody>
            <a:bodyPr wrap="none">
              <a:spAutoFit/>
            </a:bodyPr>
            <a:lstStyle/>
            <a:p>
              <a:pPr>
                <a:defRPr/>
              </a:pPr>
              <a:r>
                <a:rPr lang="ja-JP" altLang="en-US" sz="2000" kern="0" dirty="0">
                  <a:solidFill>
                    <a:sysClr val="windowText" lastClr="000000"/>
                  </a:solidFill>
                  <a:latin typeface="HG丸ｺﾞｼｯｸM-PRO" pitchFamily="50" charset="-128"/>
                  <a:ea typeface="HG丸ｺﾞｼｯｸM-PRO" pitchFamily="50" charset="-128"/>
                </a:rPr>
                <a:t>区域区分</a:t>
              </a:r>
            </a:p>
          </p:txBody>
        </p:sp>
        <p:sp>
          <p:nvSpPr>
            <p:cNvPr id="1798" name="テキスト ボックス 219"/>
            <p:cNvSpPr txBox="1"/>
            <p:nvPr/>
          </p:nvSpPr>
          <p:spPr>
            <a:xfrm>
              <a:off x="634901" y="2243109"/>
              <a:ext cx="1620740" cy="615494"/>
            </a:xfrm>
            <a:prstGeom prst="rect">
              <a:avLst/>
            </a:prstGeom>
            <a:noFill/>
          </p:spPr>
          <p:txBody>
            <a:bodyPr wrap="none">
              <a:spAutoFit/>
            </a:bodyPr>
            <a:lstStyle/>
            <a:p>
              <a:pPr>
                <a:defRPr/>
              </a:pPr>
              <a:r>
                <a:rPr kumimoji="0" lang="ja-JP" altLang="en-US" sz="2000" kern="0" dirty="0">
                  <a:solidFill>
                    <a:sysClr val="windowText" lastClr="000000"/>
                  </a:solidFill>
                  <a:latin typeface="HG丸ｺﾞｼｯｸM-PRO" pitchFamily="50" charset="-128"/>
                  <a:ea typeface="HG丸ｺﾞｼｯｸM-PRO" pitchFamily="50" charset="-128"/>
                </a:rPr>
                <a:t>地域地区</a:t>
              </a:r>
              <a:endParaRPr kumimoji="0" lang="en-US" altLang="ja-JP" sz="2000" kern="0" dirty="0">
                <a:solidFill>
                  <a:sysClr val="windowText" lastClr="000000"/>
                </a:solidFill>
                <a:latin typeface="HG丸ｺﾞｼｯｸM-PRO" pitchFamily="50" charset="-128"/>
                <a:ea typeface="HG丸ｺﾞｼｯｸM-PRO" pitchFamily="50" charset="-128"/>
              </a:endParaRPr>
            </a:p>
            <a:p>
              <a:pPr>
                <a:defRPr/>
              </a:pPr>
              <a:r>
                <a:rPr kumimoji="0" lang="en-US" altLang="ja-JP" sz="1400" kern="0" dirty="0">
                  <a:solidFill>
                    <a:sysClr val="windowText" lastClr="000000"/>
                  </a:solidFill>
                  <a:latin typeface="HG丸ｺﾞｼｯｸM-PRO" pitchFamily="50" charset="-128"/>
                  <a:ea typeface="HG丸ｺﾞｼｯｸM-PRO" pitchFamily="50" charset="-128"/>
                </a:rPr>
                <a:t>【</a:t>
              </a:r>
              <a:r>
                <a:rPr kumimoji="0" lang="ja-JP" altLang="en-US" sz="1400" kern="0" dirty="0">
                  <a:solidFill>
                    <a:sysClr val="windowText" lastClr="000000"/>
                  </a:solidFill>
                  <a:latin typeface="HG丸ｺﾞｼｯｸM-PRO" pitchFamily="50" charset="-128"/>
                  <a:ea typeface="HG丸ｺﾞｼｯｸM-PRO" pitchFamily="50" charset="-128"/>
                </a:rPr>
                <a:t>例：用途地域</a:t>
              </a:r>
              <a:r>
                <a:rPr kumimoji="0" lang="en-US" altLang="ja-JP" sz="1400" kern="0" dirty="0">
                  <a:solidFill>
                    <a:sysClr val="windowText" lastClr="000000"/>
                  </a:solidFill>
                  <a:latin typeface="HG丸ｺﾞｼｯｸM-PRO" pitchFamily="50" charset="-128"/>
                  <a:ea typeface="HG丸ｺﾞｼｯｸM-PRO" pitchFamily="50" charset="-128"/>
                </a:rPr>
                <a:t>】</a:t>
              </a:r>
            </a:p>
          </p:txBody>
        </p:sp>
        <p:sp>
          <p:nvSpPr>
            <p:cNvPr id="1799" name="テキスト ボックス 220"/>
            <p:cNvSpPr txBox="1"/>
            <p:nvPr/>
          </p:nvSpPr>
          <p:spPr>
            <a:xfrm>
              <a:off x="631726" y="3360603"/>
              <a:ext cx="1979764" cy="707819"/>
            </a:xfrm>
            <a:prstGeom prst="rect">
              <a:avLst/>
            </a:prstGeom>
            <a:noFill/>
          </p:spPr>
          <p:txBody>
            <a:bodyPr wrap="none">
              <a:spAutoFit/>
            </a:bodyPr>
            <a:lstStyle/>
            <a:p>
              <a:pPr>
                <a:defRPr/>
              </a:pPr>
              <a:r>
                <a:rPr kumimoji="0" lang="ja-JP" altLang="en-US" sz="2000" kern="0" dirty="0">
                  <a:solidFill>
                    <a:sysClr val="windowText" lastClr="000000"/>
                  </a:solidFill>
                  <a:latin typeface="HG丸ｺﾞｼｯｸM-PRO" pitchFamily="50" charset="-128"/>
                  <a:ea typeface="HG丸ｺﾞｼｯｸM-PRO" pitchFamily="50" charset="-128"/>
                </a:rPr>
                <a:t>都市施設</a:t>
              </a:r>
              <a:endParaRPr kumimoji="0" lang="en-US" altLang="ja-JP" sz="2000" kern="0" dirty="0">
                <a:solidFill>
                  <a:sysClr val="windowText" lastClr="000000"/>
                </a:solidFill>
                <a:latin typeface="HG丸ｺﾞｼｯｸM-PRO" pitchFamily="50" charset="-128"/>
                <a:ea typeface="HG丸ｺﾞｼｯｸM-PRO" pitchFamily="50" charset="-128"/>
              </a:endParaRPr>
            </a:p>
            <a:p>
              <a:pPr>
                <a:defRPr/>
              </a:pPr>
              <a:r>
                <a:rPr lang="ja-JP" altLang="en-US" sz="2000" kern="0" dirty="0">
                  <a:solidFill>
                    <a:sysClr val="windowText" lastClr="000000"/>
                  </a:solidFill>
                  <a:latin typeface="HG丸ｺﾞｼｯｸM-PRO" pitchFamily="50" charset="-128"/>
                  <a:ea typeface="HG丸ｺﾞｼｯｸM-PRO" pitchFamily="50" charset="-128"/>
                </a:rPr>
                <a:t>市街地開発事業</a:t>
              </a:r>
            </a:p>
          </p:txBody>
        </p:sp>
        <p:sp>
          <p:nvSpPr>
            <p:cNvPr id="1800" name="テキスト ボックス 221"/>
            <p:cNvSpPr txBox="1"/>
            <p:nvPr/>
          </p:nvSpPr>
          <p:spPr>
            <a:xfrm>
              <a:off x="636488" y="4506669"/>
              <a:ext cx="1210426" cy="400072"/>
            </a:xfrm>
            <a:prstGeom prst="rect">
              <a:avLst/>
            </a:prstGeom>
            <a:noFill/>
          </p:spPr>
          <p:txBody>
            <a:bodyPr wrap="none">
              <a:spAutoFit/>
            </a:bodyPr>
            <a:lstStyle/>
            <a:p>
              <a:pPr>
                <a:defRPr/>
              </a:pPr>
              <a:r>
                <a:rPr kumimoji="0" lang="ja-JP" altLang="en-US" sz="2000" kern="0" dirty="0">
                  <a:solidFill>
                    <a:sysClr val="windowText" lastClr="000000"/>
                  </a:solidFill>
                  <a:latin typeface="HG丸ｺﾞｼｯｸM-PRO" pitchFamily="50" charset="-128"/>
                  <a:ea typeface="HG丸ｺﾞｼｯｸM-PRO" pitchFamily="50" charset="-128"/>
                </a:rPr>
                <a:t>地区計画</a:t>
              </a:r>
              <a:endParaRPr lang="ja-JP" altLang="en-US" sz="2000" kern="0" dirty="0">
                <a:solidFill>
                  <a:sysClr val="windowText" lastClr="000000"/>
                </a:solidFill>
                <a:latin typeface="HG丸ｺﾞｼｯｸM-PRO" pitchFamily="50" charset="-128"/>
                <a:ea typeface="HG丸ｺﾞｼｯｸM-PRO" pitchFamily="50" charset="-128"/>
              </a:endParaRPr>
            </a:p>
          </p:txBody>
        </p:sp>
        <p:sp>
          <p:nvSpPr>
            <p:cNvPr id="1801" name="テキスト ボックス 222"/>
            <p:cNvSpPr txBox="1"/>
            <p:nvPr/>
          </p:nvSpPr>
          <p:spPr>
            <a:xfrm>
              <a:off x="634901" y="5624163"/>
              <a:ext cx="1979764" cy="707819"/>
            </a:xfrm>
            <a:prstGeom prst="rect">
              <a:avLst/>
            </a:prstGeom>
            <a:noFill/>
          </p:spPr>
          <p:txBody>
            <a:bodyPr wrap="none">
              <a:spAutoFit/>
            </a:bodyPr>
            <a:lstStyle/>
            <a:p>
              <a:pPr>
                <a:defRPr/>
              </a:pPr>
              <a:r>
                <a:rPr kumimoji="0" lang="ja-JP" altLang="en-US" sz="2000" kern="0" dirty="0">
                  <a:solidFill>
                    <a:sysClr val="windowText" lastClr="000000"/>
                  </a:solidFill>
                  <a:latin typeface="HG丸ｺﾞｼｯｸM-PRO" pitchFamily="50" charset="-128"/>
                  <a:ea typeface="HG丸ｺﾞｼｯｸM-PRO" pitchFamily="50" charset="-128"/>
                </a:rPr>
                <a:t>都市全体の</a:t>
              </a:r>
              <a:endParaRPr kumimoji="0" lang="en-US" altLang="ja-JP" sz="2000" kern="0" dirty="0">
                <a:solidFill>
                  <a:sysClr val="windowText" lastClr="000000"/>
                </a:solidFill>
                <a:latin typeface="HG丸ｺﾞｼｯｸM-PRO" pitchFamily="50" charset="-128"/>
                <a:ea typeface="HG丸ｺﾞｼｯｸM-PRO" pitchFamily="50" charset="-128"/>
              </a:endParaRPr>
            </a:p>
            <a:p>
              <a:pPr>
                <a:defRPr/>
              </a:pPr>
              <a:r>
                <a:rPr kumimoji="0" lang="ja-JP" altLang="en-US" sz="2000" kern="0" dirty="0">
                  <a:solidFill>
                    <a:sysClr val="windowText" lastClr="000000"/>
                  </a:solidFill>
                  <a:latin typeface="HG丸ｺﾞｼｯｸM-PRO" pitchFamily="50" charset="-128"/>
                  <a:ea typeface="HG丸ｺﾞｼｯｸM-PRO" pitchFamily="50" charset="-128"/>
                </a:rPr>
                <a:t>計画の見取り図</a:t>
              </a:r>
              <a:endParaRPr lang="ja-JP" altLang="en-US" sz="2000" kern="0" dirty="0">
                <a:solidFill>
                  <a:sysClr val="windowText" lastClr="000000"/>
                </a:solidFill>
                <a:latin typeface="HG丸ｺﾞｼｯｸM-PRO" pitchFamily="50" charset="-128"/>
                <a:ea typeface="HG丸ｺﾞｼｯｸM-PRO" pitchFamily="50" charset="-128"/>
              </a:endParaRPr>
            </a:p>
          </p:txBody>
        </p:sp>
        <p:cxnSp>
          <p:nvCxnSpPr>
            <p:cNvPr id="1802" name="直線コネクタ 223"/>
            <p:cNvCxnSpPr/>
            <p:nvPr/>
          </p:nvCxnSpPr>
          <p:spPr>
            <a:xfrm>
              <a:off x="652361" y="1981196"/>
              <a:ext cx="26952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03" name="直線コネクタ 224"/>
            <p:cNvCxnSpPr/>
            <p:nvPr/>
          </p:nvCxnSpPr>
          <p:spPr>
            <a:xfrm>
              <a:off x="631726" y="3119326"/>
              <a:ext cx="269680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04" name="直線コネクタ 225"/>
            <p:cNvCxnSpPr/>
            <p:nvPr/>
          </p:nvCxnSpPr>
          <p:spPr>
            <a:xfrm>
              <a:off x="631726" y="4257455"/>
              <a:ext cx="2696802"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805" name="Line 17"/>
          <p:cNvSpPr>
            <a:spLocks noChangeShapeType="1"/>
          </p:cNvSpPr>
          <p:nvPr/>
        </p:nvSpPr>
        <p:spPr>
          <a:xfrm>
            <a:off x="0" y="620688"/>
            <a:ext cx="9175179" cy="0"/>
          </a:xfrm>
          <a:prstGeom prst="line">
            <a:avLst/>
          </a:prstGeom>
          <a:noFill/>
          <a:ln w="57150">
            <a:solidFill>
              <a:srgbClr val="002060"/>
            </a:solidFill>
            <a:round/>
            <a:headEnd/>
            <a:tailEnd/>
          </a:ln>
        </p:spPr>
        <p:txBody>
          <a:bodyPr/>
          <a:lstStyle/>
          <a:p>
            <a:endParaRPr lang="ja-JP" altLang="en-US" dirty="0">
              <a:solidFill>
                <a:prstClr val="black"/>
              </a:solidFill>
            </a:endParaRPr>
          </a:p>
        </p:txBody>
      </p:sp>
    </p:spTree>
    <p:extLst>
      <p:ext uri="{BB962C8B-B14F-4D97-AF65-F5344CB8AC3E}">
        <p14:creationId xmlns:p14="http://schemas.microsoft.com/office/powerpoint/2010/main" val="33820865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3"/>
          <p:cNvSpPr txBox="1">
            <a:spLocks noChangeArrowheads="1"/>
          </p:cNvSpPr>
          <p:nvPr/>
        </p:nvSpPr>
        <p:spPr bwMode="auto">
          <a:xfrm>
            <a:off x="18378" y="-9890"/>
            <a:ext cx="2031325" cy="646331"/>
          </a:xfrm>
          <a:prstGeom prst="rect">
            <a:avLst/>
          </a:prstGeom>
          <a:noFill/>
          <a:ln w="9525">
            <a:noFill/>
            <a:miter lim="800000"/>
            <a:headEnd/>
            <a:tailEnd/>
          </a:ln>
        </p:spPr>
        <p:txBody>
          <a:bodyPr wrap="none">
            <a:spAutoFit/>
          </a:bodyPr>
          <a:lstStyle/>
          <a:p>
            <a:r>
              <a:rPr lang="ja-JP" altLang="en-US" sz="3600" dirty="0"/>
              <a:t>高度地区</a:t>
            </a:r>
            <a:endParaRPr lang="en-US" altLang="ja-JP" sz="4000" dirty="0"/>
          </a:p>
        </p:txBody>
      </p:sp>
      <p:sp>
        <p:nvSpPr>
          <p:cNvPr id="40966" name="Rectangle 9"/>
          <p:cNvSpPr>
            <a:spLocks noChangeArrowheads="1"/>
          </p:cNvSpPr>
          <p:nvPr/>
        </p:nvSpPr>
        <p:spPr bwMode="auto">
          <a:xfrm>
            <a:off x="131557" y="776898"/>
            <a:ext cx="8880886" cy="707886"/>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pPr>
              <a:buFont typeface="Wingdings" pitchFamily="2" charset="2"/>
              <a:buNone/>
            </a:pPr>
            <a:r>
              <a:rPr lang="ja-JP" altLang="en-US" sz="2000" dirty="0">
                <a:latin typeface="ＭＳ Ｐゴシック" charset="-128"/>
              </a:rPr>
              <a:t>用途地域内において市街地の環境を維持し、又は土地利用の増進を図るため、建築物の高さの最高限度又は最低限度を定める</a:t>
            </a:r>
            <a:r>
              <a:rPr lang="ja-JP" altLang="en-US" dirty="0">
                <a:latin typeface="ＭＳ Ｐゴシック" charset="-128"/>
              </a:rPr>
              <a:t>（都市計画法第９条第</a:t>
            </a:r>
            <a:r>
              <a:rPr lang="en-US" altLang="ja-JP" dirty="0">
                <a:latin typeface="ＭＳ Ｐゴシック" charset="-128"/>
              </a:rPr>
              <a:t>18</a:t>
            </a:r>
            <a:r>
              <a:rPr lang="ja-JP" altLang="en-US" dirty="0">
                <a:latin typeface="ＭＳ Ｐゴシック" charset="-128"/>
              </a:rPr>
              <a:t>項）</a:t>
            </a:r>
            <a:r>
              <a:rPr lang="ja-JP" altLang="en-US" sz="2000" dirty="0">
                <a:latin typeface="ＭＳ Ｐゴシック" charset="-128"/>
              </a:rPr>
              <a:t>。</a:t>
            </a:r>
          </a:p>
        </p:txBody>
      </p:sp>
      <p:sp>
        <p:nvSpPr>
          <p:cNvPr id="40973" name="Rectangle 42"/>
          <p:cNvSpPr>
            <a:spLocks noChangeArrowheads="1"/>
          </p:cNvSpPr>
          <p:nvPr/>
        </p:nvSpPr>
        <p:spPr bwMode="auto">
          <a:xfrm>
            <a:off x="8675688" y="6524651"/>
            <a:ext cx="468312" cy="333375"/>
          </a:xfrm>
          <a:prstGeom prst="rect">
            <a:avLst/>
          </a:prstGeom>
          <a:noFill/>
          <a:ln w="38100">
            <a:noFill/>
            <a:prstDash val="dash"/>
            <a:miter lim="800000"/>
            <a:headEnd/>
            <a:tailEnd/>
          </a:ln>
        </p:spPr>
        <p:txBody>
          <a:bodyPr wrap="none" anchor="ctr"/>
          <a:lstStyle/>
          <a:p>
            <a:pPr algn="ctr"/>
            <a:fld id="{F34BD74D-3371-4441-85A6-B87DD834B399}" type="slidenum">
              <a:rPr lang="en-US" altLang="ja-JP" sz="1400"/>
              <a:pPr algn="ctr"/>
              <a:t>30</a:t>
            </a:fld>
            <a:endParaRPr lang="en-US" altLang="ja-JP" sz="1400"/>
          </a:p>
        </p:txBody>
      </p:sp>
      <p:sp>
        <p:nvSpPr>
          <p:cNvPr id="40" name="Line 17"/>
          <p:cNvSpPr>
            <a:spLocks noChangeShapeType="1"/>
          </p:cNvSpPr>
          <p:nvPr/>
        </p:nvSpPr>
        <p:spPr bwMode="auto">
          <a:xfrm>
            <a:off x="4" y="620688"/>
            <a:ext cx="9175179" cy="0"/>
          </a:xfrm>
          <a:prstGeom prst="line">
            <a:avLst/>
          </a:prstGeom>
          <a:noFill/>
          <a:ln w="57150">
            <a:solidFill>
              <a:srgbClr val="002060"/>
            </a:solidFill>
            <a:round/>
            <a:headEnd/>
            <a:tailEnd/>
          </a:ln>
        </p:spPr>
        <p:txBody>
          <a:bodyPr/>
          <a:lstStyle/>
          <a:p>
            <a:endParaRPr lang="ja-JP" altLang="en-US"/>
          </a:p>
        </p:txBody>
      </p:sp>
      <p:sp>
        <p:nvSpPr>
          <p:cNvPr id="6" name="正方形/長方形 7">
            <a:extLst>
              <a:ext uri="{FF2B5EF4-FFF2-40B4-BE49-F238E27FC236}">
                <a16:creationId xmlns:a16="http://schemas.microsoft.com/office/drawing/2014/main" id="{0031F186-0AD7-5C81-10A0-FDFA2D5B890D}"/>
              </a:ext>
            </a:extLst>
          </p:cNvPr>
          <p:cNvSpPr>
            <a:spLocks noChangeArrowheads="1"/>
          </p:cNvSpPr>
          <p:nvPr/>
        </p:nvSpPr>
        <p:spPr>
          <a:xfrm>
            <a:off x="128588" y="2388116"/>
            <a:ext cx="8883855" cy="3431709"/>
          </a:xfrm>
          <a:prstGeom prst="rect">
            <a:avLst/>
          </a:prstGeom>
          <a:noFill/>
          <a:ln w="9525">
            <a:noFill/>
            <a:miter lim="800000"/>
            <a:headEnd/>
            <a:tailEnd/>
          </a:ln>
        </p:spPr>
        <p:txBody>
          <a:bodyPr wrap="square">
            <a:spAutoFit/>
          </a:bodyPr>
          <a:lstStyle/>
          <a:p>
            <a:pPr eaLnBrk="1" hangingPunct="1">
              <a:defRPr/>
            </a:pPr>
            <a:r>
              <a:rPr lang="ja-JP" altLang="en-US" sz="1600" dirty="0">
                <a:latin typeface="ＭＳ Ｐゴシック" pitchFamily="50" charset="-128"/>
              </a:rPr>
              <a:t>■高度地区内の建築規制　（建築基準法第</a:t>
            </a:r>
            <a:r>
              <a:rPr lang="en-US" altLang="ja-JP" sz="1600" dirty="0">
                <a:latin typeface="ＭＳ Ｐゴシック" pitchFamily="50" charset="-128"/>
              </a:rPr>
              <a:t>58</a:t>
            </a:r>
            <a:r>
              <a:rPr lang="ja-JP" altLang="en-US" sz="1600" dirty="0">
                <a:latin typeface="ＭＳ Ｐゴシック" pitchFamily="50" charset="-128"/>
              </a:rPr>
              <a:t>条）</a:t>
            </a:r>
          </a:p>
          <a:p>
            <a:pPr marL="182563" indent="-182563" eaLnBrk="1" hangingPunct="1">
              <a:spcBef>
                <a:spcPts val="600"/>
              </a:spcBef>
              <a:defRPr/>
            </a:pPr>
            <a:r>
              <a:rPr lang="ja-JP" altLang="en-US" sz="1600" dirty="0">
                <a:latin typeface="ＭＳ Ｐゴシック" pitchFamily="50" charset="-128"/>
              </a:rPr>
              <a:t>①　高度地区内においては、建築物の高さは、高度地区に関する都市計画において定められた内容に適合するものでなければならない。</a:t>
            </a:r>
            <a:endParaRPr lang="en-US" altLang="ja-JP" sz="1600" dirty="0">
              <a:latin typeface="ＭＳ Ｐゴシック" pitchFamily="50" charset="-128"/>
            </a:endParaRPr>
          </a:p>
          <a:p>
            <a:pPr marL="182563" indent="-182563" eaLnBrk="1" hangingPunct="1">
              <a:spcBef>
                <a:spcPts val="600"/>
              </a:spcBef>
              <a:defRPr/>
            </a:pPr>
            <a:endParaRPr lang="ja-JP" altLang="en-US" sz="1600" dirty="0">
              <a:latin typeface="ＭＳ Ｐゴシック" pitchFamily="50" charset="-128"/>
            </a:endParaRPr>
          </a:p>
          <a:p>
            <a:pPr marL="182563" indent="-182563" eaLnBrk="1" hangingPunct="1">
              <a:spcBef>
                <a:spcPts val="600"/>
              </a:spcBef>
              <a:defRPr/>
            </a:pPr>
            <a:r>
              <a:rPr lang="ja-JP" altLang="en-US" sz="1600" dirty="0">
                <a:latin typeface="ＭＳ Ｐゴシック" pitchFamily="50" charset="-128"/>
              </a:rPr>
              <a:t>②　前項の都市計画において建築物の高さの最高限度が定められた高度地区内においては、再生可能エネルギー源の利用に資する設備の設置のため必要な屋根に関する工事その他の屋外に面する建築物の部分に関する工事を行う建築物で構造上やむを得ないものとして国土交通省令で定めるものであつて、特定行政庁が市街地の環境を害するおそれがないと認めて許可したものの高さは、同項の規定にかかわらず、その許可の範囲内において、当該最高限度を超えるものとすることができる。</a:t>
            </a:r>
            <a:endParaRPr lang="en-US" altLang="ja-JP" sz="1600" dirty="0">
              <a:latin typeface="ＭＳ Ｐゴシック" pitchFamily="50" charset="-128"/>
            </a:endParaRPr>
          </a:p>
          <a:p>
            <a:pPr marL="182563" indent="-182563" eaLnBrk="1" hangingPunct="1">
              <a:spcBef>
                <a:spcPts val="600"/>
              </a:spcBef>
              <a:defRPr/>
            </a:pPr>
            <a:endParaRPr lang="en-US" altLang="ja-JP" sz="1600" dirty="0">
              <a:latin typeface="ＭＳ Ｐゴシック" pitchFamily="50" charset="-128"/>
            </a:endParaRPr>
          </a:p>
          <a:p>
            <a:pPr marL="182563" indent="-182563" eaLnBrk="1" hangingPunct="1">
              <a:spcBef>
                <a:spcPts val="600"/>
              </a:spcBef>
              <a:defRPr/>
            </a:pPr>
            <a:r>
              <a:rPr lang="ja-JP" altLang="en-US" sz="1600" dirty="0">
                <a:latin typeface="ＭＳ Ｐゴシック" pitchFamily="50" charset="-128"/>
              </a:rPr>
              <a:t>③　第四十四条第二項の規定は、前項の規定による許可をする場合について準用する。</a:t>
            </a:r>
          </a:p>
        </p:txBody>
      </p:sp>
    </p:spTree>
    <p:extLst>
      <p:ext uri="{BB962C8B-B14F-4D97-AF65-F5344CB8AC3E}">
        <p14:creationId xmlns:p14="http://schemas.microsoft.com/office/powerpoint/2010/main" val="32969472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8" name="Text Box 3"/>
          <p:cNvSpPr txBox="1">
            <a:spLocks noChangeArrowheads="1"/>
          </p:cNvSpPr>
          <p:nvPr/>
        </p:nvSpPr>
        <p:spPr>
          <a:xfrm>
            <a:off x="18378" y="-9890"/>
            <a:ext cx="3877985" cy="646331"/>
          </a:xfrm>
          <a:prstGeom prst="rect">
            <a:avLst/>
          </a:prstGeom>
          <a:noFill/>
          <a:ln w="9525">
            <a:noFill/>
            <a:miter lim="800000"/>
            <a:headEnd/>
            <a:tailEnd/>
          </a:ln>
        </p:spPr>
        <p:txBody>
          <a:bodyPr wrap="none">
            <a:spAutoFit/>
          </a:bodyPr>
          <a:lstStyle/>
          <a:p>
            <a:r>
              <a:rPr lang="ja-JP" altLang="en-US" sz="3600" dirty="0"/>
              <a:t>高層住居誘導地区</a:t>
            </a:r>
            <a:endParaRPr lang="en-US" altLang="ja-JP" sz="4000" dirty="0"/>
          </a:p>
        </p:txBody>
      </p:sp>
      <p:sp>
        <p:nvSpPr>
          <p:cNvPr id="2379" name="Rectangle 42"/>
          <p:cNvSpPr>
            <a:spLocks noChangeArrowheads="1"/>
          </p:cNvSpPr>
          <p:nvPr/>
        </p:nvSpPr>
        <p:spPr>
          <a:xfrm>
            <a:off x="8675688" y="6578545"/>
            <a:ext cx="468312" cy="333375"/>
          </a:xfrm>
          <a:prstGeom prst="rect">
            <a:avLst/>
          </a:prstGeom>
          <a:noFill/>
          <a:ln w="38100">
            <a:noFill/>
            <a:prstDash val="dash"/>
            <a:miter lim="800000"/>
            <a:headEnd/>
            <a:tailEnd/>
          </a:ln>
        </p:spPr>
        <p:txBody>
          <a:bodyPr wrap="none" anchor="ctr"/>
          <a:lstStyle/>
          <a:p>
            <a:pPr algn="ctr"/>
            <a:fld id="{F34BD74D-3371-4441-85A6-B87DD834B399}" type="slidenum">
              <a:rPr lang="en-US" altLang="ja-JP" sz="1400"/>
              <a:pPr algn="ctr"/>
              <a:t>31</a:t>
            </a:fld>
            <a:endParaRPr lang="en-US" altLang="ja-JP" sz="1400" dirty="0"/>
          </a:p>
        </p:txBody>
      </p:sp>
      <p:sp>
        <p:nvSpPr>
          <p:cNvPr id="2380" name="Line 17"/>
          <p:cNvSpPr>
            <a:spLocks noChangeShapeType="1"/>
          </p:cNvSpPr>
          <p:nvPr/>
        </p:nvSpPr>
        <p:spPr>
          <a:xfrm>
            <a:off x="4" y="620688"/>
            <a:ext cx="9175179" cy="0"/>
          </a:xfrm>
          <a:prstGeom prst="line">
            <a:avLst/>
          </a:prstGeom>
          <a:noFill/>
          <a:ln w="57150">
            <a:solidFill>
              <a:srgbClr val="002060"/>
            </a:solidFill>
            <a:round/>
            <a:headEnd/>
            <a:tailEnd/>
          </a:ln>
        </p:spPr>
        <p:txBody>
          <a:bodyPr/>
          <a:lstStyle/>
          <a:p>
            <a:endParaRPr lang="ja-JP" altLang="en-US"/>
          </a:p>
        </p:txBody>
      </p:sp>
      <p:sp>
        <p:nvSpPr>
          <p:cNvPr id="2381" name="正方形/長方形 77"/>
          <p:cNvSpPr/>
          <p:nvPr/>
        </p:nvSpPr>
        <p:spPr>
          <a:xfrm>
            <a:off x="2305193" y="1840685"/>
            <a:ext cx="1533649" cy="490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2382" name="Picture 7"/>
          <p:cNvPicPr>
            <a:picLocks noChangeAspect="1" noChangeArrowheads="1"/>
          </p:cNvPicPr>
          <p:nvPr/>
        </p:nvPicPr>
        <p:blipFill>
          <a:blip r:embed="rId2"/>
          <a:stretch>
            <a:fillRect/>
          </a:stretch>
        </p:blipFill>
        <p:spPr>
          <a:xfrm>
            <a:off x="1710871" y="1378283"/>
            <a:ext cx="6444208" cy="5416936"/>
          </a:xfrm>
          <a:prstGeom prst="rect">
            <a:avLst/>
          </a:prstGeom>
          <a:noFill/>
          <a:ln w="9525">
            <a:noFill/>
            <a:miter lim="800000"/>
            <a:headEnd/>
            <a:tailEnd/>
          </a:ln>
        </p:spPr>
      </p:pic>
      <p:sp>
        <p:nvSpPr>
          <p:cNvPr id="2383" name="Text Box 4"/>
          <p:cNvSpPr txBox="1">
            <a:spLocks noChangeArrowheads="1"/>
          </p:cNvSpPr>
          <p:nvPr/>
        </p:nvSpPr>
        <p:spPr>
          <a:xfrm>
            <a:off x="131556" y="1517691"/>
            <a:ext cx="6528675" cy="810109"/>
          </a:xfrm>
          <a:prstGeom prst="rect">
            <a:avLst/>
          </a:prstGeom>
          <a:solidFill>
            <a:schemeClr val="bg1"/>
          </a:solidFill>
          <a:ln w="19050">
            <a:noFill/>
            <a:miter lim="800000"/>
            <a:headEnd/>
            <a:tailEnd/>
          </a:ln>
        </p:spPr>
        <p:txBody>
          <a:bodyPr wrap="square" lIns="0" tIns="0" rIns="0" bIns="0">
            <a:spAutoFit/>
          </a:bodyPr>
          <a:lstStyle/>
          <a:p>
            <a:pPr algn="just"/>
            <a:endParaRPr lang="ja-JP" altLang="en-US" sz="1400" dirty="0">
              <a:solidFill>
                <a:srgbClr val="4087C8"/>
              </a:solidFill>
              <a:latin typeface="+mj-ea"/>
              <a:ea typeface="+mj-ea"/>
            </a:endParaRPr>
          </a:p>
        </p:txBody>
      </p:sp>
      <p:sp>
        <p:nvSpPr>
          <p:cNvPr id="2384" name="Text Box 4"/>
          <p:cNvSpPr txBox="1">
            <a:spLocks noChangeArrowheads="1"/>
          </p:cNvSpPr>
          <p:nvPr/>
        </p:nvSpPr>
        <p:spPr>
          <a:xfrm>
            <a:off x="131557" y="1963031"/>
            <a:ext cx="1612230" cy="215444"/>
          </a:xfrm>
          <a:prstGeom prst="rect">
            <a:avLst/>
          </a:prstGeom>
          <a:solidFill>
            <a:schemeClr val="bg1"/>
          </a:solidFill>
          <a:ln w="19050">
            <a:noFill/>
            <a:miter lim="800000"/>
            <a:headEnd/>
            <a:tailEnd/>
          </a:ln>
        </p:spPr>
        <p:txBody>
          <a:bodyPr wrap="square" lIns="0" tIns="0" rIns="0" bIns="0">
            <a:spAutoFit/>
          </a:bodyPr>
          <a:lstStyle/>
          <a:p>
            <a:pPr algn="just"/>
            <a:r>
              <a:rPr lang="ja-JP" altLang="en-US" sz="1400" dirty="0">
                <a:solidFill>
                  <a:srgbClr val="4087C8"/>
                </a:solidFill>
                <a:latin typeface="+mj-ea"/>
                <a:ea typeface="+mj-ea"/>
              </a:rPr>
              <a:t>◇制度のイメージ</a:t>
            </a:r>
          </a:p>
        </p:txBody>
      </p:sp>
      <p:sp>
        <p:nvSpPr>
          <p:cNvPr id="2385" name="Rectangle 9"/>
          <p:cNvSpPr>
            <a:spLocks noChangeArrowheads="1"/>
          </p:cNvSpPr>
          <p:nvPr/>
        </p:nvSpPr>
        <p:spPr>
          <a:xfrm>
            <a:off x="131557" y="776898"/>
            <a:ext cx="8880886" cy="923330"/>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pPr>
              <a:buFont typeface="Wingdings" pitchFamily="2" charset="2"/>
              <a:buNone/>
            </a:pPr>
            <a:r>
              <a:rPr lang="ja-JP" altLang="en-US" dirty="0">
                <a:latin typeface="ＭＳ Ｐゴシック" charset="-128"/>
              </a:rPr>
              <a:t>都心における居住機能の確保等を図るため、住宅と非住宅の混在を前提とした用途地域における高層住宅の建設を誘導すべき地区において、容積率制限の緩和等を行う。</a:t>
            </a:r>
            <a:endParaRPr lang="en-US" altLang="ja-JP" dirty="0">
              <a:latin typeface="ＭＳ Ｐゴシック" charset="-128"/>
            </a:endParaRPr>
          </a:p>
          <a:p>
            <a:pPr algn="r">
              <a:buFont typeface="Wingdings" pitchFamily="2" charset="2"/>
              <a:buNone/>
            </a:pPr>
            <a:r>
              <a:rPr lang="ja-JP" altLang="en-US" sz="1600" dirty="0">
                <a:latin typeface="ＭＳ Ｐゴシック" charset="-128"/>
              </a:rPr>
              <a:t>（都市計画法第９条第</a:t>
            </a:r>
            <a:r>
              <a:rPr lang="en-US" altLang="ja-JP" sz="1600" dirty="0">
                <a:latin typeface="ＭＳ Ｐゴシック" charset="-128"/>
              </a:rPr>
              <a:t>17</a:t>
            </a:r>
            <a:r>
              <a:rPr lang="ja-JP" altLang="en-US" sz="1600" dirty="0">
                <a:latin typeface="ＭＳ Ｐゴシック" charset="-128"/>
              </a:rPr>
              <a:t>項）</a:t>
            </a:r>
          </a:p>
        </p:txBody>
      </p:sp>
      <p:sp>
        <p:nvSpPr>
          <p:cNvPr id="2386" name="右矢印 4"/>
          <p:cNvSpPr/>
          <p:nvPr/>
        </p:nvSpPr>
        <p:spPr>
          <a:xfrm>
            <a:off x="4067944" y="6021288"/>
            <a:ext cx="759177" cy="288032"/>
          </a:xfrm>
          <a:prstGeom prst="rightArrow">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2">
                  <a:lumMod val="60000"/>
                  <a:lumOff val="40000"/>
                </a:schemeClr>
              </a:solidFill>
            </a:endParaRPr>
          </a:p>
        </p:txBody>
      </p:sp>
      <p:sp>
        <p:nvSpPr>
          <p:cNvPr id="2387" name="テキスト ボックス 5"/>
          <p:cNvSpPr txBox="1"/>
          <p:nvPr/>
        </p:nvSpPr>
        <p:spPr>
          <a:xfrm>
            <a:off x="2051720" y="6451587"/>
            <a:ext cx="1492267" cy="253916"/>
          </a:xfrm>
          <a:prstGeom prst="rect">
            <a:avLst/>
          </a:prstGeom>
          <a:noFill/>
        </p:spPr>
        <p:txBody>
          <a:bodyPr wrap="square" rtlCol="0">
            <a:spAutoFit/>
          </a:bodyPr>
          <a:lstStyle/>
          <a:p>
            <a:r>
              <a:rPr kumimoji="1" lang="ja-JP" altLang="en-US" sz="1050" dirty="0"/>
              <a:t>高層住居誘導地区なし</a:t>
            </a:r>
          </a:p>
        </p:txBody>
      </p:sp>
    </p:spTree>
    <p:extLst>
      <p:ext uri="{BB962C8B-B14F-4D97-AF65-F5344CB8AC3E}">
        <p14:creationId xmlns:p14="http://schemas.microsoft.com/office/powerpoint/2010/main" val="10078065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9" name="Text Box 3"/>
          <p:cNvSpPr txBox="1">
            <a:spLocks noChangeArrowheads="1"/>
          </p:cNvSpPr>
          <p:nvPr/>
        </p:nvSpPr>
        <p:spPr>
          <a:xfrm>
            <a:off x="18378" y="-9890"/>
            <a:ext cx="2954655" cy="646331"/>
          </a:xfrm>
          <a:prstGeom prst="rect">
            <a:avLst/>
          </a:prstGeom>
          <a:noFill/>
          <a:ln w="9525">
            <a:noFill/>
            <a:miter lim="800000"/>
            <a:headEnd/>
            <a:tailEnd/>
          </a:ln>
        </p:spPr>
        <p:txBody>
          <a:bodyPr wrap="none">
            <a:spAutoFit/>
          </a:bodyPr>
          <a:lstStyle/>
          <a:p>
            <a:r>
              <a:rPr lang="ja-JP" altLang="en-US" sz="3600" dirty="0"/>
              <a:t>高度利用地区</a:t>
            </a:r>
            <a:endParaRPr lang="en-US" altLang="ja-JP" sz="4000" dirty="0"/>
          </a:p>
        </p:txBody>
      </p:sp>
      <p:sp>
        <p:nvSpPr>
          <p:cNvPr id="2390" name="Rectangle 9"/>
          <p:cNvSpPr>
            <a:spLocks noChangeArrowheads="1"/>
          </p:cNvSpPr>
          <p:nvPr/>
        </p:nvSpPr>
        <p:spPr>
          <a:xfrm>
            <a:off x="131557" y="776898"/>
            <a:ext cx="8880886" cy="1200329"/>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pPr>
              <a:buFont typeface="Wingdings" pitchFamily="2" charset="2"/>
              <a:buNone/>
            </a:pPr>
            <a:r>
              <a:rPr lang="ja-JP" altLang="en-US" dirty="0">
                <a:latin typeface="ＭＳ Ｐゴシック" charset="-128"/>
              </a:rPr>
              <a:t>土地が細分化され公共施設整備が不十分な地区等において、建築物の敷地等の統合の促進、小規模建築物の建築の抑制、敷地内の有効な空地の確保により土地の高度利用と都市機能の更新を図るため、建築面積の最低限度等を定めるとともに、建蔽率の低減の程度等に応じて容積率制限の緩和等を行う。　</a:t>
            </a:r>
            <a:r>
              <a:rPr lang="ja-JP" altLang="en-US" sz="1600" dirty="0">
                <a:latin typeface="ＭＳ Ｐゴシック" charset="-128"/>
              </a:rPr>
              <a:t>（都市計画法第９条第</a:t>
            </a:r>
            <a:r>
              <a:rPr lang="en-US" altLang="ja-JP" sz="1600" dirty="0">
                <a:latin typeface="ＭＳ Ｐゴシック" charset="-128"/>
              </a:rPr>
              <a:t>19</a:t>
            </a:r>
            <a:r>
              <a:rPr lang="ja-JP" altLang="en-US" sz="1600" dirty="0">
                <a:latin typeface="ＭＳ Ｐゴシック" charset="-128"/>
              </a:rPr>
              <a:t>項）</a:t>
            </a:r>
          </a:p>
        </p:txBody>
      </p:sp>
      <p:sp>
        <p:nvSpPr>
          <p:cNvPr id="2391" name="Rectangle 42"/>
          <p:cNvSpPr>
            <a:spLocks noChangeArrowheads="1"/>
          </p:cNvSpPr>
          <p:nvPr/>
        </p:nvSpPr>
        <p:spPr>
          <a:xfrm>
            <a:off x="8675688" y="6524651"/>
            <a:ext cx="468312" cy="333375"/>
          </a:xfrm>
          <a:prstGeom prst="rect">
            <a:avLst/>
          </a:prstGeom>
          <a:noFill/>
          <a:ln w="38100">
            <a:noFill/>
            <a:prstDash val="dash"/>
            <a:miter lim="800000"/>
            <a:headEnd/>
            <a:tailEnd/>
          </a:ln>
        </p:spPr>
        <p:txBody>
          <a:bodyPr wrap="none" anchor="ctr"/>
          <a:lstStyle/>
          <a:p>
            <a:pPr algn="ctr"/>
            <a:fld id="{F34BD74D-3371-4441-85A6-B87DD834B399}" type="slidenum">
              <a:rPr lang="en-US" altLang="ja-JP" sz="1400"/>
              <a:pPr algn="ctr"/>
              <a:t>32</a:t>
            </a:fld>
            <a:endParaRPr lang="en-US" altLang="ja-JP" sz="1400"/>
          </a:p>
        </p:txBody>
      </p:sp>
      <p:sp>
        <p:nvSpPr>
          <p:cNvPr id="2392" name="Line 17"/>
          <p:cNvSpPr>
            <a:spLocks noChangeShapeType="1"/>
          </p:cNvSpPr>
          <p:nvPr/>
        </p:nvSpPr>
        <p:spPr>
          <a:xfrm>
            <a:off x="4" y="620688"/>
            <a:ext cx="9175179" cy="0"/>
          </a:xfrm>
          <a:prstGeom prst="line">
            <a:avLst/>
          </a:prstGeom>
          <a:noFill/>
          <a:ln w="57150">
            <a:solidFill>
              <a:srgbClr val="002060"/>
            </a:solidFill>
            <a:round/>
            <a:headEnd/>
            <a:tailEnd/>
          </a:ln>
        </p:spPr>
        <p:txBody>
          <a:bodyPr/>
          <a:lstStyle/>
          <a:p>
            <a:endParaRPr lang="ja-JP" altLang="en-US"/>
          </a:p>
        </p:txBody>
      </p:sp>
      <p:pic>
        <p:nvPicPr>
          <p:cNvPr id="2393" name="Picture 7"/>
          <p:cNvPicPr>
            <a:picLocks noChangeAspect="1" noChangeArrowheads="1"/>
          </p:cNvPicPr>
          <p:nvPr/>
        </p:nvPicPr>
        <p:blipFill>
          <a:blip r:embed="rId2"/>
          <a:stretch>
            <a:fillRect/>
          </a:stretch>
        </p:blipFill>
        <p:spPr>
          <a:xfrm>
            <a:off x="131557" y="2295581"/>
            <a:ext cx="9145617" cy="3841159"/>
          </a:xfrm>
          <a:prstGeom prst="rect">
            <a:avLst/>
          </a:prstGeom>
          <a:noFill/>
          <a:ln>
            <a:noFill/>
          </a:ln>
        </p:spPr>
      </p:pic>
      <p:sp>
        <p:nvSpPr>
          <p:cNvPr id="2394" name="Text Box 4"/>
          <p:cNvSpPr txBox="1">
            <a:spLocks noChangeArrowheads="1"/>
          </p:cNvSpPr>
          <p:nvPr/>
        </p:nvSpPr>
        <p:spPr>
          <a:xfrm>
            <a:off x="115888" y="2235200"/>
            <a:ext cx="1812925" cy="246063"/>
          </a:xfrm>
          <a:prstGeom prst="rect">
            <a:avLst/>
          </a:prstGeom>
          <a:solidFill>
            <a:schemeClr val="bg1"/>
          </a:solidFill>
          <a:ln>
            <a:noFill/>
          </a:ln>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FontTx/>
              <a:buNone/>
            </a:pPr>
            <a:r>
              <a:rPr lang="ja-JP" altLang="en-US" sz="1600" dirty="0">
                <a:solidFill>
                  <a:srgbClr val="4087C8"/>
                </a:solidFill>
                <a:latin typeface="+mj-ea"/>
                <a:ea typeface="+mj-ea"/>
              </a:rPr>
              <a:t>◇制度のイメージ</a:t>
            </a:r>
          </a:p>
        </p:txBody>
      </p:sp>
      <p:sp>
        <p:nvSpPr>
          <p:cNvPr id="2395" name="正方形/長方形 77"/>
          <p:cNvSpPr/>
          <p:nvPr/>
        </p:nvSpPr>
        <p:spPr>
          <a:xfrm>
            <a:off x="-31668" y="2481263"/>
            <a:ext cx="1533649" cy="490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extLst>
      <p:ext uri="{BB962C8B-B14F-4D97-AF65-F5344CB8AC3E}">
        <p14:creationId xmlns:p14="http://schemas.microsoft.com/office/powerpoint/2010/main" val="1770117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7" name="Picture 6"/>
          <p:cNvPicPr>
            <a:picLocks noChangeAspect="1" noChangeArrowheads="1"/>
          </p:cNvPicPr>
          <p:nvPr/>
        </p:nvPicPr>
        <p:blipFill>
          <a:blip r:embed="rId2"/>
          <a:stretch>
            <a:fillRect/>
          </a:stretch>
        </p:blipFill>
        <p:spPr>
          <a:xfrm>
            <a:off x="1835696" y="2174307"/>
            <a:ext cx="5564003" cy="4588966"/>
          </a:xfrm>
          <a:prstGeom prst="rect">
            <a:avLst/>
          </a:prstGeom>
          <a:noFill/>
          <a:ln w="9525">
            <a:noFill/>
            <a:miter lim="800000"/>
            <a:headEnd/>
            <a:tailEnd/>
          </a:ln>
        </p:spPr>
      </p:pic>
      <p:sp>
        <p:nvSpPr>
          <p:cNvPr id="2398" name="Rectangle 3"/>
          <p:cNvSpPr>
            <a:spLocks noChangeArrowheads="1"/>
          </p:cNvSpPr>
          <p:nvPr/>
        </p:nvSpPr>
        <p:spPr>
          <a:xfrm>
            <a:off x="228600" y="844550"/>
            <a:ext cx="8770938" cy="1080000"/>
          </a:xfrm>
          <a:prstGeom prst="rect">
            <a:avLst/>
          </a:prstGeom>
          <a:solidFill>
            <a:schemeClr val="bg1"/>
          </a:solidFill>
          <a:ln w="28575" cap="sq">
            <a:solidFill>
              <a:schemeClr val="tx1"/>
            </a:solidFill>
            <a:miter lim="800000"/>
            <a:headEnd type="none" w="sm" len="sm"/>
            <a:tailEnd type="none" w="sm" len="sm"/>
          </a:ln>
        </p:spPr>
        <p:txBody>
          <a:bodyPr anchor="ctr"/>
          <a:lstStyle/>
          <a:p>
            <a:pPr marL="88900" defTabSz="841375">
              <a:tabLst>
                <a:tab pos="8258175" algn="l"/>
              </a:tabLst>
            </a:pPr>
            <a:r>
              <a:rPr lang="ja-JP" altLang="en-US" dirty="0">
                <a:latin typeface="ＭＳ Ｐゴシック" charset="-128"/>
              </a:rPr>
              <a:t>一定以上の幅員の道路に囲まれた街区等において、良好な環境と健全な形態を有する建築物を建築し、併せて有効な空地を確保すること等により市街地の整備改善を図るため、有効な空地の規模等に応じた容積率制限の緩和等を行う。</a:t>
            </a:r>
            <a:r>
              <a:rPr lang="ja-JP" altLang="en-US" sz="1600" dirty="0">
                <a:latin typeface="ＭＳ Ｐゴシック" charset="-128"/>
              </a:rPr>
              <a:t>（都市計画法第９条第</a:t>
            </a:r>
            <a:r>
              <a:rPr lang="en-US" altLang="ja-JP" sz="1600" dirty="0">
                <a:latin typeface="ＭＳ Ｐゴシック" charset="-128"/>
              </a:rPr>
              <a:t>20</a:t>
            </a:r>
            <a:r>
              <a:rPr lang="ja-JP" altLang="en-US" sz="1600" dirty="0">
                <a:latin typeface="ＭＳ Ｐゴシック" charset="-128"/>
              </a:rPr>
              <a:t>項）</a:t>
            </a:r>
            <a:endParaRPr lang="ja-JP" altLang="en-US" dirty="0">
              <a:latin typeface="ＭＳ Ｐゴシック" charset="-128"/>
            </a:endParaRPr>
          </a:p>
        </p:txBody>
      </p:sp>
      <p:sp>
        <p:nvSpPr>
          <p:cNvPr id="2399" name="タイトル 6"/>
          <p:cNvSpPr>
            <a:spLocks noGrp="1"/>
          </p:cNvSpPr>
          <p:nvPr>
            <p:ph type="title"/>
          </p:nvPr>
        </p:nvSpPr>
        <p:spPr>
          <a:xfrm>
            <a:off x="4" y="4"/>
            <a:ext cx="2031325" cy="646331"/>
          </a:xfrm>
        </p:spPr>
        <p:txBody>
          <a:bodyPr wrap="none">
            <a:spAutoFit/>
          </a:bodyPr>
          <a:lstStyle/>
          <a:p>
            <a:pPr algn="l"/>
            <a:r>
              <a:rPr lang="zh-CN" altLang="en-US" sz="3600" dirty="0">
                <a:latin typeface="ＭＳ ゴシック" pitchFamily="49" charset="-128"/>
                <a:ea typeface="ＭＳ ゴシック" pitchFamily="49" charset="-128"/>
              </a:rPr>
              <a:t>特定街区</a:t>
            </a:r>
            <a:endParaRPr lang="ja-JP" altLang="en-US" sz="3600" dirty="0">
              <a:latin typeface="ＭＳ ゴシック" pitchFamily="49" charset="-128"/>
              <a:ea typeface="ＭＳ ゴシック" pitchFamily="49" charset="-128"/>
            </a:endParaRPr>
          </a:p>
        </p:txBody>
      </p:sp>
      <p:sp>
        <p:nvSpPr>
          <p:cNvPr id="2400" name="Text Box 4"/>
          <p:cNvSpPr txBox="1">
            <a:spLocks noChangeArrowheads="1"/>
          </p:cNvSpPr>
          <p:nvPr/>
        </p:nvSpPr>
        <p:spPr>
          <a:xfrm>
            <a:off x="251524" y="2408244"/>
            <a:ext cx="1708801" cy="276999"/>
          </a:xfrm>
          <a:prstGeom prst="rect">
            <a:avLst/>
          </a:prstGeom>
          <a:solidFill>
            <a:schemeClr val="bg1"/>
          </a:solidFill>
          <a:ln w="19050">
            <a:noFill/>
            <a:miter lim="800000"/>
            <a:headEnd/>
            <a:tailEnd/>
          </a:ln>
        </p:spPr>
        <p:txBody>
          <a:bodyPr wrap="none" lIns="0" tIns="0" rIns="0" bIns="0">
            <a:spAutoFit/>
          </a:bodyPr>
          <a:lstStyle/>
          <a:p>
            <a:pPr algn="just"/>
            <a:r>
              <a:rPr lang="ja-JP" altLang="en-US" dirty="0">
                <a:solidFill>
                  <a:srgbClr val="4087C8"/>
                </a:solidFill>
                <a:latin typeface="ＭＳ Ｐゴシック" charset="-128"/>
              </a:rPr>
              <a:t>◇制度のイメージ</a:t>
            </a:r>
          </a:p>
        </p:txBody>
      </p:sp>
      <p:sp>
        <p:nvSpPr>
          <p:cNvPr id="2401" name="Rectangle 9"/>
          <p:cNvSpPr>
            <a:spLocks noChangeArrowheads="1"/>
          </p:cNvSpPr>
          <p:nvPr/>
        </p:nvSpPr>
        <p:spPr>
          <a:xfrm>
            <a:off x="8675688" y="6524631"/>
            <a:ext cx="468312" cy="333375"/>
          </a:xfrm>
          <a:prstGeom prst="rect">
            <a:avLst/>
          </a:prstGeom>
          <a:noFill/>
          <a:ln w="38100">
            <a:noFill/>
            <a:prstDash val="dash"/>
            <a:miter lim="800000"/>
            <a:headEnd/>
            <a:tailEnd/>
          </a:ln>
        </p:spPr>
        <p:txBody>
          <a:bodyPr wrap="none" anchor="ctr"/>
          <a:lstStyle/>
          <a:p>
            <a:pPr algn="ctr"/>
            <a:fld id="{F00D9EE8-554B-4FCD-AB1D-A9F23FDD3D07}" type="slidenum">
              <a:rPr lang="en-US" altLang="ja-JP" sz="1400"/>
              <a:pPr algn="ctr"/>
              <a:t>33</a:t>
            </a:fld>
            <a:endParaRPr lang="en-US" altLang="ja-JP" sz="1400"/>
          </a:p>
        </p:txBody>
      </p:sp>
      <p:sp>
        <p:nvSpPr>
          <p:cNvPr id="2402" name="Line 17"/>
          <p:cNvSpPr>
            <a:spLocks noChangeShapeType="1"/>
          </p:cNvSpPr>
          <p:nvPr/>
        </p:nvSpPr>
        <p:spPr>
          <a:xfrm>
            <a:off x="4" y="620688"/>
            <a:ext cx="9175179" cy="0"/>
          </a:xfrm>
          <a:prstGeom prst="line">
            <a:avLst/>
          </a:prstGeom>
          <a:noFill/>
          <a:ln w="57150">
            <a:solidFill>
              <a:srgbClr val="002060"/>
            </a:solidFill>
            <a:round/>
            <a:headEnd/>
            <a:tailEnd/>
          </a:ln>
        </p:spPr>
        <p:txBody>
          <a:bodyPr/>
          <a:lstStyle/>
          <a:p>
            <a:endParaRPr lang="ja-JP" altLang="en-US"/>
          </a:p>
        </p:txBody>
      </p:sp>
    </p:spTree>
    <p:extLst>
      <p:ext uri="{BB962C8B-B14F-4D97-AF65-F5344CB8AC3E}">
        <p14:creationId xmlns:p14="http://schemas.microsoft.com/office/powerpoint/2010/main" val="30995082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4" name="Rectangle 2"/>
          <p:cNvSpPr>
            <a:spLocks noGrp="1" noChangeArrowheads="1"/>
          </p:cNvSpPr>
          <p:nvPr>
            <p:ph type="title"/>
          </p:nvPr>
        </p:nvSpPr>
        <p:spPr>
          <a:xfrm>
            <a:off x="4" y="4"/>
            <a:ext cx="3877985" cy="646331"/>
          </a:xfrm>
        </p:spPr>
        <p:txBody>
          <a:bodyPr wrap="none">
            <a:spAutoFit/>
          </a:bodyPr>
          <a:lstStyle/>
          <a:p>
            <a:pPr algn="l"/>
            <a:r>
              <a:rPr lang="ja-JP" altLang="en-US" sz="3600" dirty="0"/>
              <a:t>都市再生特別地区</a:t>
            </a:r>
          </a:p>
        </p:txBody>
      </p:sp>
      <p:sp>
        <p:nvSpPr>
          <p:cNvPr id="2405" name="Rectangle 3"/>
          <p:cNvSpPr>
            <a:spLocks noChangeArrowheads="1"/>
          </p:cNvSpPr>
          <p:nvPr/>
        </p:nvSpPr>
        <p:spPr>
          <a:xfrm>
            <a:off x="209551" y="817563"/>
            <a:ext cx="8640000" cy="1080000"/>
          </a:xfrm>
          <a:prstGeom prst="rect">
            <a:avLst/>
          </a:prstGeom>
          <a:solidFill>
            <a:schemeClr val="bg1"/>
          </a:solidFill>
          <a:ln w="28575" cap="sq">
            <a:solidFill>
              <a:schemeClr val="tx1"/>
            </a:solidFill>
            <a:miter lim="800000"/>
            <a:headEnd type="none" w="sm" len="sm"/>
            <a:tailEnd type="none" w="sm" len="sm"/>
          </a:ln>
        </p:spPr>
        <p:txBody>
          <a:bodyPr anchor="ctr"/>
          <a:lstStyle/>
          <a:p>
            <a:pPr marL="87313" indent="1588" defTabSz="841375">
              <a:tabLst>
                <a:tab pos="8258175" algn="l"/>
              </a:tabLst>
            </a:pPr>
            <a:r>
              <a:rPr lang="ja-JP" altLang="en-US" dirty="0">
                <a:latin typeface="ＭＳ Ｐゴシック" charset="-128"/>
              </a:rPr>
              <a:t>都市再生に貢献し土地の高度利用を図るため、都市再生緊急整備地域内において、既存の用途地域等に基づく規制にとらわれず自由度の高い計画を定めることにより、容積率制限の緩和等を行う。</a:t>
            </a:r>
            <a:r>
              <a:rPr lang="ja-JP" altLang="en-US" sz="1600" dirty="0">
                <a:latin typeface="ＭＳ Ｐゴシック" charset="-128"/>
              </a:rPr>
              <a:t>（都市再生特別措置法第</a:t>
            </a:r>
            <a:r>
              <a:rPr lang="en-US" altLang="ja-JP" sz="1600" dirty="0">
                <a:latin typeface="ＭＳ Ｐゴシック" charset="-128"/>
              </a:rPr>
              <a:t>36</a:t>
            </a:r>
            <a:r>
              <a:rPr lang="ja-JP" altLang="en-US" sz="1600" dirty="0">
                <a:latin typeface="ＭＳ Ｐゴシック" charset="-128"/>
              </a:rPr>
              <a:t>条第１項）</a:t>
            </a:r>
          </a:p>
        </p:txBody>
      </p:sp>
      <p:sp>
        <p:nvSpPr>
          <p:cNvPr id="2406" name="Rectangle 4"/>
          <p:cNvSpPr>
            <a:spLocks noChangeArrowheads="1"/>
          </p:cNvSpPr>
          <p:nvPr/>
        </p:nvSpPr>
        <p:spPr>
          <a:xfrm>
            <a:off x="160338" y="2151063"/>
            <a:ext cx="8804150" cy="4142673"/>
          </a:xfrm>
          <a:prstGeom prst="rect">
            <a:avLst/>
          </a:prstGeom>
          <a:noFill/>
          <a:ln w="9525">
            <a:noFill/>
            <a:miter lim="800000"/>
            <a:headEnd/>
            <a:tailEnd/>
          </a:ln>
        </p:spPr>
        <p:txBody>
          <a:bodyPr wrap="square">
            <a:spAutoFit/>
          </a:bodyPr>
          <a:lstStyle/>
          <a:p>
            <a:pPr marL="182563" indent="-182563">
              <a:lnSpc>
                <a:spcPct val="110000"/>
              </a:lnSpc>
            </a:pPr>
            <a:r>
              <a:rPr lang="ja-JP" altLang="en-US" sz="1400" u="sng" dirty="0">
                <a:latin typeface="ＭＳ Ｐゴシック" charset="-128"/>
              </a:rPr>
              <a:t>１．対象</a:t>
            </a:r>
          </a:p>
          <a:p>
            <a:pPr marL="182563" indent="180975">
              <a:lnSpc>
                <a:spcPct val="110000"/>
              </a:lnSpc>
            </a:pPr>
            <a:r>
              <a:rPr lang="ja-JP" altLang="en-US" sz="1400" u="sng" dirty="0">
                <a:latin typeface="ＭＳ Ｐゴシック" charset="-128"/>
              </a:rPr>
              <a:t>都市再生緊急整備地域内</a:t>
            </a:r>
            <a:r>
              <a:rPr lang="ja-JP" altLang="en-US" sz="1400" dirty="0">
                <a:latin typeface="ＭＳ Ｐゴシック" charset="-128"/>
              </a:rPr>
              <a:t>で、都市の再生に貢献し、</a:t>
            </a:r>
            <a:r>
              <a:rPr lang="ja-JP" altLang="en-US" sz="1400" u="sng" dirty="0">
                <a:latin typeface="ＭＳ Ｐゴシック" charset="-128"/>
              </a:rPr>
              <a:t>土地の合理的かつ健全な高度利用を図る必要がある</a:t>
            </a:r>
            <a:r>
              <a:rPr lang="ja-JP" altLang="en-US" sz="1400" dirty="0">
                <a:latin typeface="ＭＳ Ｐゴシック" charset="-128"/>
              </a:rPr>
              <a:t>区域</a:t>
            </a:r>
          </a:p>
          <a:p>
            <a:pPr marL="182563" indent="-182563">
              <a:lnSpc>
                <a:spcPct val="40000"/>
              </a:lnSpc>
            </a:pPr>
            <a:endParaRPr lang="ja-JP" altLang="en-US" sz="1400" dirty="0">
              <a:latin typeface="ＭＳ Ｐゴシック" charset="-128"/>
            </a:endParaRPr>
          </a:p>
          <a:p>
            <a:pPr marL="182563" indent="-182563">
              <a:lnSpc>
                <a:spcPct val="110000"/>
              </a:lnSpc>
            </a:pPr>
            <a:endParaRPr lang="en-US" altLang="ja-JP" sz="1400" u="sng" dirty="0">
              <a:latin typeface="ＭＳ Ｐゴシック" charset="-128"/>
            </a:endParaRPr>
          </a:p>
          <a:p>
            <a:pPr marL="182563" indent="-182563">
              <a:lnSpc>
                <a:spcPct val="110000"/>
              </a:lnSpc>
            </a:pPr>
            <a:r>
              <a:rPr lang="ja-JP" altLang="en-US" sz="1400" u="sng" dirty="0">
                <a:latin typeface="ＭＳ Ｐゴシック" charset="-128"/>
              </a:rPr>
              <a:t>２．決定方法</a:t>
            </a:r>
          </a:p>
          <a:p>
            <a:pPr marL="182563" indent="180975">
              <a:lnSpc>
                <a:spcPct val="110000"/>
              </a:lnSpc>
            </a:pPr>
            <a:r>
              <a:rPr lang="ja-JP" altLang="en-US" sz="1400" u="sng" dirty="0">
                <a:latin typeface="ＭＳ Ｐゴシック" charset="-128"/>
              </a:rPr>
              <a:t>都道府県が都市計画の手続を経て決定</a:t>
            </a:r>
            <a:r>
              <a:rPr lang="ja-JP" altLang="en-US" sz="1400" dirty="0">
                <a:latin typeface="ＭＳ Ｐゴシック" charset="-128"/>
              </a:rPr>
              <a:t>　（提案制度により都市開発事業者による提案が可能）</a:t>
            </a:r>
          </a:p>
          <a:p>
            <a:pPr marL="182563" indent="-182563">
              <a:lnSpc>
                <a:spcPct val="40000"/>
              </a:lnSpc>
            </a:pPr>
            <a:endParaRPr lang="ja-JP" altLang="en-US" sz="1400" dirty="0">
              <a:latin typeface="ＭＳ Ｐゴシック" charset="-128"/>
            </a:endParaRPr>
          </a:p>
          <a:p>
            <a:pPr marL="182563" indent="-182563">
              <a:lnSpc>
                <a:spcPct val="110000"/>
              </a:lnSpc>
            </a:pPr>
            <a:endParaRPr lang="en-US" altLang="ja-JP" sz="1400" u="sng" dirty="0">
              <a:latin typeface="ＭＳ Ｐゴシック" charset="-128"/>
            </a:endParaRPr>
          </a:p>
          <a:p>
            <a:pPr marL="182563" indent="-182563">
              <a:lnSpc>
                <a:spcPct val="110000"/>
              </a:lnSpc>
            </a:pPr>
            <a:r>
              <a:rPr lang="ja-JP" altLang="en-US" sz="1400" u="sng" dirty="0">
                <a:latin typeface="ＭＳ Ｐゴシック" charset="-128"/>
              </a:rPr>
              <a:t>３．計画事項</a:t>
            </a:r>
          </a:p>
          <a:p>
            <a:pPr marL="182563" indent="180975">
              <a:lnSpc>
                <a:spcPct val="110000"/>
              </a:lnSpc>
            </a:pPr>
            <a:r>
              <a:rPr lang="ja-JP" altLang="en-US" sz="1400" dirty="0">
                <a:latin typeface="ＭＳ Ｐゴシック" charset="-128"/>
              </a:rPr>
              <a:t>以下の事項を従前の用途地域等に基づく規制にとらわれずに定めることができる。</a:t>
            </a:r>
            <a:endParaRPr lang="en-US" altLang="ja-JP" sz="1400" dirty="0">
              <a:latin typeface="ＭＳ Ｐゴシック" charset="-128"/>
            </a:endParaRPr>
          </a:p>
          <a:p>
            <a:pPr marL="182563" indent="-7938">
              <a:lnSpc>
                <a:spcPct val="110000"/>
              </a:lnSpc>
            </a:pPr>
            <a:r>
              <a:rPr lang="ja-JP" altLang="en-US" sz="1400" dirty="0">
                <a:latin typeface="ＭＳ Ｐゴシック" charset="-128"/>
              </a:rPr>
              <a:t>○誘導すべき用途（用途規制の特例が必要な場合のみ）</a:t>
            </a:r>
            <a:endParaRPr lang="en-US" altLang="ja-JP" sz="1400" dirty="0">
              <a:latin typeface="ＭＳ Ｐゴシック" charset="-128"/>
            </a:endParaRPr>
          </a:p>
          <a:p>
            <a:pPr marL="182563" indent="-7938">
              <a:lnSpc>
                <a:spcPct val="110000"/>
              </a:lnSpc>
            </a:pPr>
            <a:r>
              <a:rPr lang="ja-JP" altLang="en-US" sz="1400" dirty="0">
                <a:latin typeface="ＭＳ Ｐゴシック" charset="-128"/>
              </a:rPr>
              <a:t>○容積率の最高限度（４００％以上）及び最低限度</a:t>
            </a:r>
            <a:endParaRPr lang="en-US" altLang="ja-JP" sz="1400" dirty="0">
              <a:latin typeface="ＭＳ Ｐゴシック" charset="-128"/>
            </a:endParaRPr>
          </a:p>
          <a:p>
            <a:pPr marL="182563" indent="-7938">
              <a:lnSpc>
                <a:spcPct val="110000"/>
              </a:lnSpc>
            </a:pPr>
            <a:r>
              <a:rPr lang="ja-JP" altLang="en-US" sz="1400" dirty="0">
                <a:latin typeface="ＭＳ Ｐゴシック" charset="-128"/>
              </a:rPr>
              <a:t>○建蔽率の最高限度　　　○建築面積の最低限度　</a:t>
            </a:r>
            <a:endParaRPr lang="en-US" altLang="ja-JP" sz="1400" dirty="0">
              <a:latin typeface="ＭＳ Ｐゴシック" charset="-128"/>
            </a:endParaRPr>
          </a:p>
          <a:p>
            <a:pPr marL="182563" indent="-7938">
              <a:lnSpc>
                <a:spcPct val="110000"/>
              </a:lnSpc>
            </a:pPr>
            <a:r>
              <a:rPr lang="ja-JP" altLang="en-US" sz="1400" dirty="0">
                <a:latin typeface="ＭＳ Ｐゴシック" charset="-128"/>
              </a:rPr>
              <a:t>○高さの最高限度　　　　　○壁面の位置の制限</a:t>
            </a:r>
          </a:p>
          <a:p>
            <a:pPr marL="182563" indent="-182563">
              <a:lnSpc>
                <a:spcPct val="110000"/>
              </a:lnSpc>
            </a:pPr>
            <a:r>
              <a:rPr lang="ja-JP" altLang="en-US" sz="1400" dirty="0">
                <a:latin typeface="ＭＳ Ｐゴシック" charset="-128"/>
              </a:rPr>
              <a:t>　 これにより、用途地域等における以下の規制を適用除外。</a:t>
            </a:r>
            <a:endParaRPr lang="en-US" altLang="ja-JP" sz="1400" dirty="0">
              <a:latin typeface="ＭＳ Ｐゴシック" charset="-128"/>
            </a:endParaRPr>
          </a:p>
          <a:p>
            <a:pPr marL="268288" indent="-7938">
              <a:lnSpc>
                <a:spcPct val="110000"/>
              </a:lnSpc>
              <a:tabLst>
                <a:tab pos="268288" algn="l"/>
              </a:tabLst>
            </a:pPr>
            <a:r>
              <a:rPr lang="ja-JP" altLang="en-US" sz="1400" dirty="0">
                <a:latin typeface="ＭＳ Ｐゴシック" charset="-128"/>
              </a:rPr>
              <a:t>・用途地域及び特別用途地区による用途制限　　　</a:t>
            </a:r>
            <a:endParaRPr lang="en-US" altLang="ja-JP" sz="1400" dirty="0">
              <a:latin typeface="ＭＳ Ｐゴシック" charset="-128"/>
            </a:endParaRPr>
          </a:p>
          <a:p>
            <a:pPr marL="268288" indent="-7938">
              <a:lnSpc>
                <a:spcPct val="110000"/>
              </a:lnSpc>
              <a:tabLst>
                <a:tab pos="268288" algn="l"/>
              </a:tabLst>
            </a:pPr>
            <a:r>
              <a:rPr lang="ja-JP" altLang="en-US" sz="1400" dirty="0">
                <a:latin typeface="ＭＳ Ｐゴシック" charset="-128"/>
              </a:rPr>
              <a:t>・用途地域による容積率制限　　・斜線制限　　</a:t>
            </a:r>
            <a:endParaRPr lang="en-US" altLang="ja-JP" sz="1400" dirty="0">
              <a:latin typeface="ＭＳ Ｐゴシック" charset="-128"/>
            </a:endParaRPr>
          </a:p>
          <a:p>
            <a:pPr marL="268288" indent="-7938">
              <a:lnSpc>
                <a:spcPct val="110000"/>
              </a:lnSpc>
              <a:tabLst>
                <a:tab pos="268288" algn="l"/>
              </a:tabLst>
            </a:pPr>
            <a:r>
              <a:rPr lang="ja-JP" altLang="en-US" sz="1400" dirty="0">
                <a:latin typeface="ＭＳ Ｐゴシック" charset="-128"/>
              </a:rPr>
              <a:t>・高度地区による高さ制限　　　　・日影規制</a:t>
            </a:r>
          </a:p>
          <a:p>
            <a:pPr marL="182563" indent="-182563">
              <a:lnSpc>
                <a:spcPct val="40000"/>
              </a:lnSpc>
            </a:pPr>
            <a:endParaRPr lang="ja-JP" altLang="en-US" sz="1400" dirty="0">
              <a:latin typeface="ＭＳ Ｐゴシック" charset="-128"/>
            </a:endParaRPr>
          </a:p>
        </p:txBody>
      </p:sp>
      <p:sp>
        <p:nvSpPr>
          <p:cNvPr id="2407" name="Text Box 4"/>
          <p:cNvSpPr txBox="1">
            <a:spLocks noChangeArrowheads="1"/>
          </p:cNvSpPr>
          <p:nvPr/>
        </p:nvSpPr>
        <p:spPr>
          <a:xfrm>
            <a:off x="187330" y="1971681"/>
            <a:ext cx="1304925" cy="206375"/>
          </a:xfrm>
          <a:prstGeom prst="rect">
            <a:avLst/>
          </a:prstGeom>
          <a:solidFill>
            <a:schemeClr val="bg1"/>
          </a:solidFill>
          <a:ln w="19050">
            <a:noFill/>
            <a:miter lim="800000"/>
            <a:headEnd/>
            <a:tailEnd/>
          </a:ln>
        </p:spPr>
        <p:txBody>
          <a:bodyPr lIns="0" tIns="0" rIns="0" bIns="0">
            <a:spAutoFit/>
          </a:bodyPr>
          <a:lstStyle/>
          <a:p>
            <a:pPr algn="just"/>
            <a:r>
              <a:rPr lang="ja-JP" altLang="en-US" sz="1300" dirty="0">
                <a:solidFill>
                  <a:srgbClr val="4087C8"/>
                </a:solidFill>
                <a:latin typeface="ＭＳ Ｐゴシック" charset="-128"/>
              </a:rPr>
              <a:t>◇制度概要</a:t>
            </a:r>
          </a:p>
        </p:txBody>
      </p:sp>
      <p:sp>
        <p:nvSpPr>
          <p:cNvPr id="2408" name="Rectangle 9"/>
          <p:cNvSpPr>
            <a:spLocks noChangeArrowheads="1"/>
          </p:cNvSpPr>
          <p:nvPr/>
        </p:nvSpPr>
        <p:spPr>
          <a:xfrm>
            <a:off x="8675688" y="6524631"/>
            <a:ext cx="468312" cy="333375"/>
          </a:xfrm>
          <a:prstGeom prst="rect">
            <a:avLst/>
          </a:prstGeom>
          <a:noFill/>
          <a:ln w="38100">
            <a:noFill/>
            <a:prstDash val="dash"/>
            <a:miter lim="800000"/>
            <a:headEnd/>
            <a:tailEnd/>
          </a:ln>
        </p:spPr>
        <p:txBody>
          <a:bodyPr wrap="none" anchor="ctr"/>
          <a:lstStyle/>
          <a:p>
            <a:pPr algn="ctr"/>
            <a:fld id="{D4711F15-911D-4FF5-AA88-92F10EA78794}" type="slidenum">
              <a:rPr lang="en-US" altLang="ja-JP" sz="1400"/>
              <a:pPr algn="ctr"/>
              <a:t>34</a:t>
            </a:fld>
            <a:endParaRPr lang="en-US" altLang="ja-JP" sz="1400"/>
          </a:p>
        </p:txBody>
      </p:sp>
      <p:sp>
        <p:nvSpPr>
          <p:cNvPr id="2409" name="Line 17"/>
          <p:cNvSpPr>
            <a:spLocks noChangeShapeType="1"/>
          </p:cNvSpPr>
          <p:nvPr/>
        </p:nvSpPr>
        <p:spPr>
          <a:xfrm>
            <a:off x="4" y="620688"/>
            <a:ext cx="9175179" cy="0"/>
          </a:xfrm>
          <a:prstGeom prst="line">
            <a:avLst/>
          </a:prstGeom>
          <a:noFill/>
          <a:ln w="57150">
            <a:solidFill>
              <a:srgbClr val="002060"/>
            </a:solidFill>
            <a:round/>
            <a:headEnd/>
            <a:tailEnd/>
          </a:ln>
        </p:spPr>
        <p:txBody>
          <a:bodyPr/>
          <a:lstStyle/>
          <a:p>
            <a:endParaRPr lang="ja-JP" altLang="en-US"/>
          </a:p>
        </p:txBody>
      </p:sp>
    </p:spTree>
    <p:extLst>
      <p:ext uri="{BB962C8B-B14F-4D97-AF65-F5344CB8AC3E}">
        <p14:creationId xmlns:p14="http://schemas.microsoft.com/office/powerpoint/2010/main" val="3296087720"/>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1" name="Text Box 6"/>
          <p:cNvSpPr txBox="1">
            <a:spLocks noChangeArrowheads="1"/>
          </p:cNvSpPr>
          <p:nvPr/>
        </p:nvSpPr>
        <p:spPr>
          <a:xfrm>
            <a:off x="251520" y="2854802"/>
            <a:ext cx="8892480" cy="646331"/>
          </a:xfrm>
          <a:prstGeom prst="rect">
            <a:avLst/>
          </a:prstGeom>
          <a:noFill/>
          <a:ln w="9525">
            <a:noFill/>
            <a:miter lim="800000"/>
            <a:headEnd/>
            <a:tailEnd/>
          </a:ln>
        </p:spPr>
        <p:txBody>
          <a:bodyPr wrap="square">
            <a:spAutoFit/>
          </a:bodyPr>
          <a:lstStyle/>
          <a:p>
            <a:r>
              <a:rPr lang="ja-JP" altLang="en-US" sz="3600" dirty="0"/>
              <a:t>　</a:t>
            </a:r>
            <a:r>
              <a:rPr lang="ja-JP" altLang="en-US" sz="3200" dirty="0">
                <a:solidFill>
                  <a:srgbClr val="002060"/>
                </a:solidFill>
              </a:rPr>
              <a:t>地区計画</a:t>
            </a:r>
          </a:p>
        </p:txBody>
      </p:sp>
      <p:sp>
        <p:nvSpPr>
          <p:cNvPr id="2412" name="AutoShape 15"/>
          <p:cNvSpPr>
            <a:spLocks noChangeArrowheads="1"/>
          </p:cNvSpPr>
          <p:nvPr/>
        </p:nvSpPr>
        <p:spPr>
          <a:xfrm>
            <a:off x="4428332" y="6245499"/>
            <a:ext cx="4103688" cy="257175"/>
          </a:xfrm>
          <a:prstGeom prst="roundRect">
            <a:avLst>
              <a:gd name="adj" fmla="val 16667"/>
            </a:avLst>
          </a:prstGeom>
          <a:solidFill>
            <a:srgbClr val="FFFF00"/>
          </a:solidFill>
          <a:ln w="12700">
            <a:solidFill>
              <a:srgbClr val="969696"/>
            </a:solidFill>
            <a:round/>
            <a:headEnd/>
            <a:tailEnd/>
          </a:ln>
        </p:spPr>
        <p:txBody>
          <a:bodyPr wrap="none" anchor="ctr">
            <a:normAutofit fontScale="47500" lnSpcReduction="20000"/>
          </a:bodyPr>
          <a:lstStyle/>
          <a:p>
            <a:pPr algn="ctr"/>
            <a:r>
              <a:rPr lang="ja-JP" altLang="en-US" sz="2400">
                <a:latin typeface="ＭＳ ゴシック" pitchFamily="49" charset="-128"/>
                <a:ea typeface="ＭＳ ゴシック" pitchFamily="49" charset="-128"/>
              </a:rPr>
              <a:t>地区計画</a:t>
            </a:r>
            <a:endParaRPr lang="en-US" altLang="ja-JP" sz="2400">
              <a:latin typeface="ＭＳ ゴシック" pitchFamily="49" charset="-128"/>
              <a:ea typeface="ＭＳ ゴシック" pitchFamily="49" charset="-128"/>
            </a:endParaRPr>
          </a:p>
        </p:txBody>
      </p:sp>
      <p:sp>
        <p:nvSpPr>
          <p:cNvPr id="2413" name="AutoShape 17"/>
          <p:cNvSpPr>
            <a:spLocks noChangeArrowheads="1"/>
          </p:cNvSpPr>
          <p:nvPr/>
        </p:nvSpPr>
        <p:spPr>
          <a:xfrm>
            <a:off x="4250531" y="5237436"/>
            <a:ext cx="1509713" cy="792164"/>
          </a:xfrm>
          <a:prstGeom prst="roundRect">
            <a:avLst>
              <a:gd name="adj" fmla="val 16667"/>
            </a:avLst>
          </a:prstGeom>
          <a:solidFill>
            <a:schemeClr val="bg1"/>
          </a:solidFill>
          <a:ln w="12700">
            <a:solidFill>
              <a:srgbClr val="969696"/>
            </a:solidFill>
            <a:round/>
            <a:headEnd/>
            <a:tailEnd/>
          </a:ln>
        </p:spPr>
        <p:txBody>
          <a:bodyPr lIns="18000" rIns="18000">
            <a:normAutofit fontScale="40000" lnSpcReduction="20000"/>
          </a:bodyPr>
          <a:lstStyle/>
          <a:p>
            <a:pPr algn="ctr"/>
            <a:r>
              <a:rPr lang="ja-JP" altLang="en-US" sz="2400" dirty="0">
                <a:latin typeface="ＭＳ ゴシック" pitchFamily="49" charset="-128"/>
                <a:ea typeface="ＭＳ ゴシック" pitchFamily="49" charset="-128"/>
              </a:rPr>
              <a:t>土地利用規制</a:t>
            </a:r>
            <a:endParaRPr lang="en-US" altLang="ja-JP" sz="2400" dirty="0">
              <a:latin typeface="ＭＳ ゴシック" pitchFamily="49" charset="-128"/>
              <a:ea typeface="ＭＳ ゴシック" pitchFamily="49" charset="-128"/>
            </a:endParaRPr>
          </a:p>
          <a:p>
            <a:pPr algn="ctr">
              <a:lnSpc>
                <a:spcPct val="80000"/>
              </a:lnSpc>
              <a:spcBef>
                <a:spcPts val="600"/>
              </a:spcBef>
            </a:pPr>
            <a:r>
              <a:rPr lang="en-US" altLang="ja-JP" sz="1700" dirty="0">
                <a:latin typeface="ＭＳ ゴシック" pitchFamily="49" charset="-128"/>
                <a:ea typeface="ＭＳ ゴシック" pitchFamily="49" charset="-128"/>
              </a:rPr>
              <a:t>(</a:t>
            </a:r>
            <a:r>
              <a:rPr lang="ja-JP" altLang="en-US" sz="1700" dirty="0">
                <a:latin typeface="ＭＳ ゴシック" pitchFamily="49" charset="-128"/>
                <a:ea typeface="ＭＳ ゴシック" pitchFamily="49" charset="-128"/>
              </a:rPr>
              <a:t>地域地区</a:t>
            </a:r>
            <a:r>
              <a:rPr lang="en-US" altLang="ja-JP" sz="1700" dirty="0">
                <a:latin typeface="ＭＳ ゴシック" pitchFamily="49" charset="-128"/>
                <a:ea typeface="ＭＳ ゴシック" pitchFamily="49" charset="-128"/>
              </a:rPr>
              <a:t>)</a:t>
            </a:r>
          </a:p>
          <a:p>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用途地域</a:t>
            </a:r>
            <a:endParaRPr lang="en-US" altLang="ja-JP" sz="1400" dirty="0">
              <a:latin typeface="ＭＳ ゴシック" pitchFamily="49" charset="-128"/>
              <a:ea typeface="ＭＳ ゴシック" pitchFamily="49" charset="-128"/>
            </a:endParaRPr>
          </a:p>
          <a:p>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特別緑地保全地域</a:t>
            </a:r>
            <a:endParaRPr lang="en-US" altLang="ja-JP" sz="1400" dirty="0">
              <a:latin typeface="ＭＳ ゴシック" pitchFamily="49" charset="-128"/>
              <a:ea typeface="ＭＳ ゴシック" pitchFamily="49" charset="-128"/>
            </a:endParaRPr>
          </a:p>
          <a:p>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歴史的風土保全地区</a:t>
            </a:r>
            <a:endParaRPr lang="en-US" altLang="ja-JP" sz="1400" dirty="0">
              <a:latin typeface="ＭＳ ゴシック" pitchFamily="49" charset="-128"/>
              <a:ea typeface="ＭＳ ゴシック" pitchFamily="49" charset="-128"/>
            </a:endParaRPr>
          </a:p>
          <a:p>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  </a:t>
            </a:r>
          </a:p>
        </p:txBody>
      </p:sp>
      <p:sp>
        <p:nvSpPr>
          <p:cNvPr id="2414" name="AutoShape 18"/>
          <p:cNvSpPr>
            <a:spLocks noChangeArrowheads="1"/>
          </p:cNvSpPr>
          <p:nvPr/>
        </p:nvSpPr>
        <p:spPr>
          <a:xfrm>
            <a:off x="5795962" y="5237436"/>
            <a:ext cx="1404144" cy="792164"/>
          </a:xfrm>
          <a:prstGeom prst="roundRect">
            <a:avLst>
              <a:gd name="adj" fmla="val 16667"/>
            </a:avLst>
          </a:prstGeom>
          <a:solidFill>
            <a:schemeClr val="bg1"/>
          </a:solidFill>
          <a:ln w="12700">
            <a:solidFill>
              <a:srgbClr val="969696"/>
            </a:solidFill>
            <a:round/>
            <a:headEnd/>
            <a:tailEnd/>
          </a:ln>
        </p:spPr>
        <p:txBody>
          <a:bodyPr wrap="none" lIns="18000" rIns="18000">
            <a:normAutofit fontScale="47500" lnSpcReduction="20000"/>
          </a:bodyPr>
          <a:lstStyle/>
          <a:p>
            <a:pPr algn="ctr"/>
            <a:r>
              <a:rPr lang="ja-JP" altLang="en-US" sz="2100" dirty="0">
                <a:latin typeface="ＭＳ ゴシック" pitchFamily="49" charset="-128"/>
                <a:ea typeface="ＭＳ ゴシック" pitchFamily="49" charset="-128"/>
              </a:rPr>
              <a:t>都市施設</a:t>
            </a:r>
            <a:endParaRPr lang="en-US" altLang="ja-JP" sz="2100" dirty="0">
              <a:latin typeface="ＭＳ ゴシック" pitchFamily="49" charset="-128"/>
              <a:ea typeface="ＭＳ ゴシック" pitchFamily="49" charset="-128"/>
            </a:endParaRPr>
          </a:p>
          <a:p>
            <a:pPr algn="ctr"/>
            <a:r>
              <a:rPr lang="en-US" altLang="ja-JP" sz="1400" dirty="0">
                <a:latin typeface="ＭＳ ゴシック" pitchFamily="49" charset="-128"/>
                <a:ea typeface="ＭＳ ゴシック" pitchFamily="49" charset="-128"/>
              </a:rPr>
              <a:t> </a:t>
            </a:r>
            <a:br>
              <a:rPr lang="en-US" altLang="ja-JP" sz="1400" dirty="0">
                <a:latin typeface="ＭＳ ゴシック" pitchFamily="49" charset="-128"/>
                <a:ea typeface="ＭＳ ゴシック" pitchFamily="49" charset="-128"/>
              </a:rPr>
            </a:br>
            <a:r>
              <a:rPr lang="ja-JP" altLang="en-US" sz="1400" dirty="0">
                <a:latin typeface="ＭＳ ゴシック" pitchFamily="49" charset="-128"/>
                <a:ea typeface="ＭＳ ゴシック" pitchFamily="49" charset="-128"/>
              </a:rPr>
              <a:t>　     </a:t>
            </a:r>
            <a:r>
              <a:rPr lang="en-US" altLang="ja-JP" sz="1400" dirty="0">
                <a:latin typeface="ＭＳ ゴシック" pitchFamily="49" charset="-128"/>
                <a:ea typeface="ＭＳ ゴシック" pitchFamily="49" charset="-128"/>
              </a:rPr>
              <a:t>-</a:t>
            </a:r>
            <a:r>
              <a:rPr lang="ja-JP" altLang="en-US" sz="1400" dirty="0">
                <a:latin typeface="ＭＳ ゴシック" pitchFamily="49" charset="-128"/>
                <a:ea typeface="ＭＳ ゴシック" pitchFamily="49" charset="-128"/>
              </a:rPr>
              <a:t>道路</a:t>
            </a: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　　</a:t>
            </a:r>
          </a:p>
          <a:p>
            <a:pPr algn="ctr"/>
            <a:r>
              <a:rPr lang="en-US" altLang="ja-JP" sz="1400" dirty="0">
                <a:latin typeface="ＭＳ ゴシック" pitchFamily="49" charset="-128"/>
                <a:ea typeface="ＭＳ ゴシック" pitchFamily="49" charset="-128"/>
              </a:rPr>
              <a:t>-</a:t>
            </a:r>
            <a:r>
              <a:rPr lang="ja-JP" altLang="en-US" sz="1400" dirty="0">
                <a:latin typeface="ＭＳ ゴシック" pitchFamily="49" charset="-128"/>
                <a:ea typeface="ＭＳ ゴシック" pitchFamily="49" charset="-128"/>
              </a:rPr>
              <a:t>都市公園</a:t>
            </a:r>
            <a:endParaRPr lang="en-US" altLang="ja-JP" sz="1400" dirty="0">
              <a:latin typeface="ＭＳ ゴシック" pitchFamily="49" charset="-128"/>
              <a:ea typeface="ＭＳ ゴシック" pitchFamily="49" charset="-128"/>
            </a:endParaRPr>
          </a:p>
          <a:p>
            <a:pPr algn="ct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下水道　</a:t>
            </a:r>
            <a:r>
              <a:rPr lang="en-US" altLang="ja-JP" sz="1400" dirty="0">
                <a:latin typeface="ＭＳ ゴシック" pitchFamily="49" charset="-128"/>
                <a:ea typeface="ＭＳ ゴシック" pitchFamily="49" charset="-128"/>
              </a:rPr>
              <a:t>      </a:t>
            </a:r>
          </a:p>
          <a:p>
            <a:pPr algn="ct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         </a:t>
            </a:r>
          </a:p>
          <a:p>
            <a:pPr algn="ctr"/>
            <a:endParaRPr lang="ja-JP" altLang="en-US" sz="1400" dirty="0">
              <a:latin typeface="ＭＳ ゴシック" pitchFamily="49" charset="-128"/>
              <a:ea typeface="ＭＳ ゴシック" pitchFamily="49" charset="-128"/>
            </a:endParaRPr>
          </a:p>
          <a:p>
            <a:pPr algn="ctr"/>
            <a:endParaRPr lang="en-US" altLang="ja-JP" sz="1400" dirty="0">
              <a:latin typeface="ＭＳ ゴシック" pitchFamily="49" charset="-128"/>
              <a:ea typeface="ＭＳ ゴシック" pitchFamily="49" charset="-128"/>
            </a:endParaRPr>
          </a:p>
        </p:txBody>
      </p:sp>
      <p:sp>
        <p:nvSpPr>
          <p:cNvPr id="2415" name="AutoShape 19"/>
          <p:cNvSpPr>
            <a:spLocks noChangeArrowheads="1"/>
          </p:cNvSpPr>
          <p:nvPr/>
        </p:nvSpPr>
        <p:spPr>
          <a:xfrm>
            <a:off x="7236619" y="5237436"/>
            <a:ext cx="1475581" cy="792164"/>
          </a:xfrm>
          <a:prstGeom prst="roundRect">
            <a:avLst>
              <a:gd name="adj" fmla="val 16667"/>
            </a:avLst>
          </a:prstGeom>
          <a:solidFill>
            <a:schemeClr val="bg1"/>
          </a:solidFill>
          <a:ln w="12700">
            <a:solidFill>
              <a:srgbClr val="969696"/>
            </a:solidFill>
            <a:round/>
            <a:headEnd/>
            <a:tailEnd/>
          </a:ln>
        </p:spPr>
        <p:txBody>
          <a:bodyPr wrap="none" lIns="18000" rIns="18000">
            <a:normAutofit fontScale="40000" lnSpcReduction="20000"/>
          </a:bodyPr>
          <a:lstStyle/>
          <a:p>
            <a:pPr algn="ctr"/>
            <a:r>
              <a:rPr lang="ja-JP" altLang="en-US" sz="2400" dirty="0">
                <a:latin typeface="ＭＳ ゴシック" pitchFamily="49" charset="-128"/>
                <a:ea typeface="ＭＳ ゴシック" pitchFamily="49" charset="-128"/>
              </a:rPr>
              <a:t>市街地開発事業</a:t>
            </a:r>
            <a:endParaRPr lang="en-US" altLang="ja-JP" sz="2400" dirty="0">
              <a:latin typeface="ＭＳ ゴシック" pitchFamily="49" charset="-128"/>
              <a:ea typeface="ＭＳ ゴシック" pitchFamily="49" charset="-128"/>
            </a:endParaRPr>
          </a:p>
          <a:p>
            <a:pPr algn="ctr"/>
            <a:endParaRPr lang="en-US" altLang="ja-JP" sz="1400" dirty="0">
              <a:latin typeface="ＭＳ ゴシック" pitchFamily="49" charset="-128"/>
              <a:ea typeface="ＭＳ ゴシック" pitchFamily="49" charset="-128"/>
            </a:endParaRPr>
          </a:p>
          <a:p>
            <a:pPr algn="ct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土地区画整理事業　　 </a:t>
            </a:r>
            <a:r>
              <a:rPr lang="en-US" altLang="ja-JP" sz="1400" dirty="0">
                <a:latin typeface="ＭＳ ゴシック" pitchFamily="49" charset="-128"/>
                <a:ea typeface="ＭＳ ゴシック" pitchFamily="49" charset="-128"/>
              </a:rPr>
              <a:t>   </a:t>
            </a:r>
          </a:p>
          <a:p>
            <a:pPr algn="ct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市街地再開発事業　　　　</a:t>
            </a:r>
            <a:endParaRPr lang="en-US" altLang="ja-JP" sz="1400" dirty="0">
              <a:latin typeface="ＭＳ ゴシック" pitchFamily="49" charset="-128"/>
              <a:ea typeface="ＭＳ ゴシック" pitchFamily="49" charset="-128"/>
            </a:endParaRPr>
          </a:p>
          <a:p>
            <a:pPr algn="ct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                         </a:t>
            </a:r>
          </a:p>
          <a:p>
            <a:pPr algn="ctr"/>
            <a:endParaRPr lang="ja-JP" altLang="en-US" sz="1400" dirty="0">
              <a:latin typeface="ＭＳ ゴシック" pitchFamily="49" charset="-128"/>
              <a:ea typeface="ＭＳ ゴシック" pitchFamily="49" charset="-128"/>
            </a:endParaRPr>
          </a:p>
          <a:p>
            <a:pPr algn="ctr"/>
            <a:r>
              <a:rPr lang="ja-JP" altLang="en-US" sz="2400" dirty="0">
                <a:latin typeface="ＭＳ ゴシック" pitchFamily="49" charset="-128"/>
                <a:ea typeface="ＭＳ ゴシック" pitchFamily="49" charset="-128"/>
              </a:rPr>
              <a:t> </a:t>
            </a:r>
          </a:p>
        </p:txBody>
      </p:sp>
      <p:sp>
        <p:nvSpPr>
          <p:cNvPr id="2416" name="AutoShape 20"/>
          <p:cNvSpPr>
            <a:spLocks noChangeArrowheads="1"/>
          </p:cNvSpPr>
          <p:nvPr/>
        </p:nvSpPr>
        <p:spPr>
          <a:xfrm>
            <a:off x="6480175" y="4542744"/>
            <a:ext cx="2154238" cy="204312"/>
          </a:xfrm>
          <a:prstGeom prst="roundRect">
            <a:avLst>
              <a:gd name="adj" fmla="val 16667"/>
            </a:avLst>
          </a:prstGeom>
          <a:solidFill>
            <a:schemeClr val="bg1"/>
          </a:solidFill>
          <a:ln w="12700">
            <a:solidFill>
              <a:srgbClr val="969696"/>
            </a:solidFill>
            <a:round/>
            <a:headEnd/>
            <a:tailEnd/>
          </a:ln>
        </p:spPr>
        <p:txBody>
          <a:bodyPr anchor="ctr">
            <a:normAutofit fontScale="40000" lnSpcReduction="20000"/>
          </a:bodyPr>
          <a:lstStyle/>
          <a:p>
            <a:pPr algn="ctr"/>
            <a:r>
              <a:rPr lang="ja-JP" altLang="en-US">
                <a:latin typeface="ＭＳ ゴシック" pitchFamily="49" charset="-128"/>
                <a:ea typeface="ＭＳ ゴシック" pitchFamily="49" charset="-128"/>
              </a:rPr>
              <a:t>都市再開発の方針　等</a:t>
            </a:r>
            <a:endParaRPr lang="en-US" altLang="ja-JP">
              <a:latin typeface="ＭＳ ゴシック" pitchFamily="49" charset="-128"/>
              <a:ea typeface="ＭＳ ゴシック" pitchFamily="49" charset="-128"/>
            </a:endParaRPr>
          </a:p>
        </p:txBody>
      </p:sp>
      <p:sp>
        <p:nvSpPr>
          <p:cNvPr id="2417" name="Line 25"/>
          <p:cNvSpPr>
            <a:spLocks noChangeShapeType="1"/>
          </p:cNvSpPr>
          <p:nvPr/>
        </p:nvSpPr>
        <p:spPr>
          <a:xfrm flipH="1">
            <a:off x="6264275" y="4635771"/>
            <a:ext cx="215900" cy="0"/>
          </a:xfrm>
          <a:prstGeom prst="line">
            <a:avLst/>
          </a:prstGeom>
          <a:noFill/>
          <a:ln w="12700">
            <a:solidFill>
              <a:srgbClr val="969696"/>
            </a:solidFill>
            <a:round/>
            <a:headEnd/>
            <a:tailEnd type="triangle" w="med" len="med"/>
          </a:ln>
        </p:spPr>
        <p:txBody>
          <a:bodyPr>
            <a:normAutofit fontScale="25000" lnSpcReduction="20000"/>
          </a:bodyPr>
          <a:lstStyle/>
          <a:p>
            <a:endParaRPr lang="ja-JP" altLang="en-US"/>
          </a:p>
        </p:txBody>
      </p:sp>
      <p:sp>
        <p:nvSpPr>
          <p:cNvPr id="2418" name="Line 29"/>
          <p:cNvSpPr>
            <a:spLocks noChangeShapeType="1"/>
          </p:cNvSpPr>
          <p:nvPr/>
        </p:nvSpPr>
        <p:spPr>
          <a:xfrm>
            <a:off x="4895850" y="6029598"/>
            <a:ext cx="0" cy="190500"/>
          </a:xfrm>
          <a:prstGeom prst="line">
            <a:avLst/>
          </a:prstGeom>
          <a:noFill/>
          <a:ln w="12700" cap="rnd">
            <a:solidFill>
              <a:srgbClr val="969696"/>
            </a:solidFill>
            <a:prstDash val="sysDot"/>
            <a:round/>
            <a:headEnd/>
            <a:tailEnd type="triangle" w="med" len="med"/>
          </a:ln>
        </p:spPr>
        <p:txBody>
          <a:bodyPr>
            <a:normAutofit fontScale="25000" lnSpcReduction="20000"/>
          </a:bodyPr>
          <a:lstStyle/>
          <a:p>
            <a:endParaRPr lang="ja-JP" altLang="en-US"/>
          </a:p>
        </p:txBody>
      </p:sp>
      <p:sp>
        <p:nvSpPr>
          <p:cNvPr id="2419" name="Line 31"/>
          <p:cNvSpPr>
            <a:spLocks noChangeShapeType="1"/>
          </p:cNvSpPr>
          <p:nvPr/>
        </p:nvSpPr>
        <p:spPr>
          <a:xfrm>
            <a:off x="6299994" y="6029598"/>
            <a:ext cx="0" cy="190500"/>
          </a:xfrm>
          <a:prstGeom prst="line">
            <a:avLst/>
          </a:prstGeom>
          <a:noFill/>
          <a:ln w="12700" cap="rnd">
            <a:solidFill>
              <a:srgbClr val="969696"/>
            </a:solidFill>
            <a:prstDash val="sysDot"/>
            <a:round/>
            <a:headEnd/>
            <a:tailEnd type="triangle" w="med" len="med"/>
          </a:ln>
        </p:spPr>
        <p:txBody>
          <a:bodyPr>
            <a:normAutofit fontScale="25000" lnSpcReduction="20000"/>
          </a:bodyPr>
          <a:lstStyle/>
          <a:p>
            <a:endParaRPr lang="ja-JP" altLang="en-US"/>
          </a:p>
        </p:txBody>
      </p:sp>
      <p:sp>
        <p:nvSpPr>
          <p:cNvPr id="2420" name="Line 33"/>
          <p:cNvSpPr>
            <a:spLocks noChangeShapeType="1"/>
          </p:cNvSpPr>
          <p:nvPr/>
        </p:nvSpPr>
        <p:spPr>
          <a:xfrm>
            <a:off x="7776369" y="6029598"/>
            <a:ext cx="0" cy="190500"/>
          </a:xfrm>
          <a:prstGeom prst="line">
            <a:avLst/>
          </a:prstGeom>
          <a:noFill/>
          <a:ln w="12700" cap="rnd">
            <a:solidFill>
              <a:srgbClr val="969696"/>
            </a:solidFill>
            <a:prstDash val="sysDot"/>
            <a:round/>
            <a:headEnd/>
            <a:tailEnd type="triangle" w="med" len="med"/>
          </a:ln>
        </p:spPr>
        <p:txBody>
          <a:bodyPr>
            <a:normAutofit fontScale="25000" lnSpcReduction="20000"/>
          </a:bodyPr>
          <a:lstStyle/>
          <a:p>
            <a:endParaRPr lang="ja-JP" altLang="en-US"/>
          </a:p>
        </p:txBody>
      </p:sp>
      <p:sp>
        <p:nvSpPr>
          <p:cNvPr id="2421" name="Line 34"/>
          <p:cNvSpPr>
            <a:spLocks noChangeShapeType="1"/>
          </p:cNvSpPr>
          <p:nvPr/>
        </p:nvSpPr>
        <p:spPr>
          <a:xfrm>
            <a:off x="4860131" y="4796109"/>
            <a:ext cx="0" cy="421482"/>
          </a:xfrm>
          <a:prstGeom prst="line">
            <a:avLst/>
          </a:prstGeom>
          <a:noFill/>
          <a:ln w="12700">
            <a:solidFill>
              <a:srgbClr val="969696"/>
            </a:solidFill>
            <a:round/>
            <a:headEnd/>
            <a:tailEnd type="triangle" w="med" len="med"/>
          </a:ln>
        </p:spPr>
        <p:txBody>
          <a:bodyPr>
            <a:normAutofit fontScale="25000" lnSpcReduction="20000"/>
          </a:bodyPr>
          <a:lstStyle/>
          <a:p>
            <a:endParaRPr lang="ja-JP" altLang="en-US"/>
          </a:p>
        </p:txBody>
      </p:sp>
      <p:sp>
        <p:nvSpPr>
          <p:cNvPr id="2422" name="Line 35"/>
          <p:cNvSpPr>
            <a:spLocks noChangeShapeType="1"/>
          </p:cNvSpPr>
          <p:nvPr/>
        </p:nvSpPr>
        <p:spPr>
          <a:xfrm>
            <a:off x="7740650" y="4805634"/>
            <a:ext cx="0" cy="421482"/>
          </a:xfrm>
          <a:prstGeom prst="line">
            <a:avLst/>
          </a:prstGeom>
          <a:noFill/>
          <a:ln w="12700">
            <a:solidFill>
              <a:srgbClr val="969696"/>
            </a:solidFill>
            <a:round/>
            <a:headEnd/>
            <a:tailEnd type="triangle" w="med" len="med"/>
          </a:ln>
        </p:spPr>
        <p:txBody>
          <a:bodyPr>
            <a:normAutofit fontScale="25000" lnSpcReduction="20000"/>
          </a:bodyPr>
          <a:lstStyle/>
          <a:p>
            <a:endParaRPr lang="ja-JP" altLang="en-US"/>
          </a:p>
        </p:txBody>
      </p:sp>
      <p:sp>
        <p:nvSpPr>
          <p:cNvPr id="2423" name="Line 36"/>
          <p:cNvSpPr>
            <a:spLocks noChangeShapeType="1"/>
          </p:cNvSpPr>
          <p:nvPr/>
        </p:nvSpPr>
        <p:spPr>
          <a:xfrm>
            <a:off x="4860132" y="4797696"/>
            <a:ext cx="2880519" cy="0"/>
          </a:xfrm>
          <a:prstGeom prst="line">
            <a:avLst/>
          </a:prstGeom>
          <a:noFill/>
          <a:ln w="12700">
            <a:solidFill>
              <a:srgbClr val="969696"/>
            </a:solidFill>
            <a:round/>
            <a:headEnd/>
            <a:tailEnd/>
          </a:ln>
        </p:spPr>
        <p:txBody>
          <a:bodyPr>
            <a:normAutofit fontScale="25000" lnSpcReduction="20000"/>
          </a:bodyPr>
          <a:lstStyle/>
          <a:p>
            <a:endParaRPr lang="ja-JP" altLang="en-US"/>
          </a:p>
        </p:txBody>
      </p:sp>
      <p:sp>
        <p:nvSpPr>
          <p:cNvPr id="2424" name="Line 28"/>
          <p:cNvSpPr>
            <a:spLocks noChangeShapeType="1"/>
          </p:cNvSpPr>
          <p:nvPr/>
        </p:nvSpPr>
        <p:spPr>
          <a:xfrm>
            <a:off x="6264275" y="3869802"/>
            <a:ext cx="0" cy="1356521"/>
          </a:xfrm>
          <a:prstGeom prst="line">
            <a:avLst/>
          </a:prstGeom>
          <a:noFill/>
          <a:ln w="12700">
            <a:solidFill>
              <a:srgbClr val="969696"/>
            </a:solidFill>
            <a:round/>
            <a:headEnd/>
            <a:tailEnd type="triangle" w="med" len="med"/>
          </a:ln>
        </p:spPr>
        <p:txBody>
          <a:bodyPr>
            <a:normAutofit fontScale="25000" lnSpcReduction="20000"/>
          </a:bodyPr>
          <a:lstStyle/>
          <a:p>
            <a:endParaRPr lang="ja-JP" altLang="en-US"/>
          </a:p>
        </p:txBody>
      </p:sp>
      <p:sp>
        <p:nvSpPr>
          <p:cNvPr id="2425" name="AutoShape 26"/>
          <p:cNvSpPr>
            <a:spLocks noChangeArrowheads="1"/>
          </p:cNvSpPr>
          <p:nvPr/>
        </p:nvSpPr>
        <p:spPr>
          <a:xfrm>
            <a:off x="4572000" y="4881835"/>
            <a:ext cx="3700463" cy="204788"/>
          </a:xfrm>
          <a:prstGeom prst="roundRect">
            <a:avLst>
              <a:gd name="adj" fmla="val 16667"/>
            </a:avLst>
          </a:prstGeom>
          <a:solidFill>
            <a:schemeClr val="bg1"/>
          </a:solidFill>
          <a:ln w="12700">
            <a:solidFill>
              <a:srgbClr val="969696"/>
            </a:solidFill>
            <a:prstDash val="sysDot"/>
            <a:round/>
            <a:headEnd/>
            <a:tailEnd/>
          </a:ln>
        </p:spPr>
        <p:txBody>
          <a:bodyPr anchor="ctr">
            <a:normAutofit fontScale="40000" lnSpcReduction="20000"/>
          </a:bodyPr>
          <a:lstStyle/>
          <a:p>
            <a:pPr algn="ctr"/>
            <a:r>
              <a:rPr lang="ja-JP" altLang="en-US" dirty="0">
                <a:latin typeface="ＭＳ ゴシック" pitchFamily="49" charset="-128"/>
                <a:ea typeface="ＭＳ ゴシック" pitchFamily="49" charset="-128"/>
              </a:rPr>
              <a:t>市町村マスタープラン（市町村の都市計画に関する基本的な方針）</a:t>
            </a:r>
            <a:endParaRPr lang="en-US" altLang="ja-JP" dirty="0">
              <a:latin typeface="ＭＳ ゴシック" pitchFamily="49" charset="-128"/>
              <a:ea typeface="ＭＳ ゴシック" pitchFamily="49" charset="-128"/>
            </a:endParaRPr>
          </a:p>
        </p:txBody>
      </p:sp>
      <p:sp>
        <p:nvSpPr>
          <p:cNvPr id="2426" name="AutoShape 20"/>
          <p:cNvSpPr>
            <a:spLocks noChangeArrowheads="1"/>
          </p:cNvSpPr>
          <p:nvPr/>
        </p:nvSpPr>
        <p:spPr>
          <a:xfrm>
            <a:off x="5183982" y="4272234"/>
            <a:ext cx="2154238" cy="204788"/>
          </a:xfrm>
          <a:prstGeom prst="roundRect">
            <a:avLst>
              <a:gd name="adj" fmla="val 16667"/>
            </a:avLst>
          </a:prstGeom>
          <a:solidFill>
            <a:schemeClr val="bg1">
              <a:alpha val="99000"/>
            </a:schemeClr>
          </a:solidFill>
          <a:ln w="12700">
            <a:solidFill>
              <a:srgbClr val="969696"/>
            </a:solidFill>
            <a:round/>
            <a:headEnd/>
            <a:tailEnd/>
          </a:ln>
        </p:spPr>
        <p:txBody>
          <a:bodyPr anchor="ctr">
            <a:normAutofit fontScale="40000" lnSpcReduction="20000"/>
          </a:bodyPr>
          <a:lstStyle/>
          <a:p>
            <a:pPr algn="ctr"/>
            <a:r>
              <a:rPr lang="ja-JP" altLang="en-US">
                <a:latin typeface="ＭＳ ゴシック" pitchFamily="49" charset="-128"/>
                <a:ea typeface="ＭＳ ゴシック" pitchFamily="49" charset="-128"/>
              </a:rPr>
              <a:t>区域区分</a:t>
            </a:r>
            <a:endParaRPr lang="en-US" altLang="ja-JP">
              <a:latin typeface="ＭＳ ゴシック" pitchFamily="49" charset="-128"/>
              <a:ea typeface="ＭＳ ゴシック" pitchFamily="49" charset="-128"/>
            </a:endParaRPr>
          </a:p>
        </p:txBody>
      </p:sp>
      <p:sp>
        <p:nvSpPr>
          <p:cNvPr id="2427" name="AutoShape 20"/>
          <p:cNvSpPr>
            <a:spLocks noChangeArrowheads="1"/>
          </p:cNvSpPr>
          <p:nvPr/>
        </p:nvSpPr>
        <p:spPr>
          <a:xfrm>
            <a:off x="5183982" y="3653108"/>
            <a:ext cx="2154238" cy="204788"/>
          </a:xfrm>
          <a:prstGeom prst="roundRect">
            <a:avLst>
              <a:gd name="adj" fmla="val 16667"/>
            </a:avLst>
          </a:prstGeom>
          <a:solidFill>
            <a:schemeClr val="bg1"/>
          </a:solidFill>
          <a:ln w="12700">
            <a:solidFill>
              <a:srgbClr val="969696"/>
            </a:solidFill>
            <a:round/>
            <a:headEnd/>
            <a:tailEnd/>
          </a:ln>
        </p:spPr>
        <p:txBody>
          <a:bodyPr anchor="ctr">
            <a:normAutofit fontScale="40000" lnSpcReduction="20000"/>
          </a:bodyPr>
          <a:lstStyle/>
          <a:p>
            <a:pPr algn="ctr"/>
            <a:r>
              <a:rPr lang="ja-JP" altLang="en-US">
                <a:latin typeface="ＭＳ ゴシック" pitchFamily="49" charset="-128"/>
                <a:ea typeface="ＭＳ ゴシック" pitchFamily="49" charset="-128"/>
              </a:rPr>
              <a:t>都市計画区域</a:t>
            </a:r>
            <a:endParaRPr lang="en-US" altLang="ja-JP">
              <a:latin typeface="ＭＳ ゴシック" pitchFamily="49" charset="-128"/>
              <a:ea typeface="ＭＳ ゴシック" pitchFamily="49" charset="-128"/>
            </a:endParaRPr>
          </a:p>
        </p:txBody>
      </p:sp>
      <p:sp>
        <p:nvSpPr>
          <p:cNvPr id="2428" name="AutoShape 13"/>
          <p:cNvSpPr>
            <a:spLocks noChangeArrowheads="1"/>
          </p:cNvSpPr>
          <p:nvPr/>
        </p:nvSpPr>
        <p:spPr>
          <a:xfrm>
            <a:off x="4391819" y="3941240"/>
            <a:ext cx="4078288" cy="255588"/>
          </a:xfrm>
          <a:prstGeom prst="roundRect">
            <a:avLst>
              <a:gd name="adj" fmla="val 16667"/>
            </a:avLst>
          </a:prstGeom>
          <a:solidFill>
            <a:schemeClr val="bg1"/>
          </a:solidFill>
          <a:ln w="12700">
            <a:solidFill>
              <a:srgbClr val="969696"/>
            </a:solidFill>
            <a:round/>
            <a:headEnd/>
            <a:tailEnd/>
          </a:ln>
        </p:spPr>
        <p:txBody>
          <a:bodyPr anchor="ctr">
            <a:normAutofit fontScale="47500" lnSpcReduction="20000"/>
          </a:bodyPr>
          <a:lstStyle/>
          <a:p>
            <a:pPr algn="ctr"/>
            <a:r>
              <a:rPr lang="ja-JP" altLang="en-US" sz="2400" dirty="0">
                <a:latin typeface="ＭＳ ゴシック" pitchFamily="49" charset="-128"/>
                <a:ea typeface="ＭＳ ゴシック" pitchFamily="49" charset="-128"/>
              </a:rPr>
              <a:t>区域マスタープラン</a:t>
            </a:r>
            <a:r>
              <a:rPr lang="en-US" altLang="ja-JP" sz="2400" dirty="0">
                <a:latin typeface="ＭＳ ゴシック" pitchFamily="49" charset="-128"/>
                <a:ea typeface="ＭＳ ゴシック" pitchFamily="49" charset="-128"/>
              </a:rPr>
              <a:t>(</a:t>
            </a:r>
            <a:r>
              <a:rPr lang="ja-JP" altLang="en-US" sz="2400" dirty="0">
                <a:latin typeface="ＭＳ ゴシック" pitchFamily="49" charset="-128"/>
                <a:ea typeface="ＭＳ ゴシック" pitchFamily="49" charset="-128"/>
              </a:rPr>
              <a:t>県</a:t>
            </a:r>
            <a:r>
              <a:rPr lang="en-US" altLang="ja-JP" sz="2400" dirty="0">
                <a:latin typeface="ＭＳ ゴシック" pitchFamily="49" charset="-128"/>
                <a:ea typeface="ＭＳ ゴシック" pitchFamily="49" charset="-128"/>
              </a:rPr>
              <a:t>)</a:t>
            </a:r>
            <a:r>
              <a:rPr lang="ja-JP" altLang="en-US" sz="2400" dirty="0">
                <a:latin typeface="ＭＳ ゴシック" pitchFamily="49" charset="-128"/>
                <a:ea typeface="ＭＳ ゴシック" pitchFamily="49" charset="-128"/>
              </a:rPr>
              <a:t>（整備、開発及び保全の方針）</a:t>
            </a:r>
            <a:endParaRPr lang="en-US" altLang="ja-JP" sz="2400" dirty="0">
              <a:latin typeface="ＭＳ ゴシック" pitchFamily="49" charset="-128"/>
              <a:ea typeface="ＭＳ ゴシック" pitchFamily="49" charset="-128"/>
            </a:endParaRPr>
          </a:p>
        </p:txBody>
      </p:sp>
      <p:sp>
        <p:nvSpPr>
          <p:cNvPr id="2429" name="AutoShape 20"/>
          <p:cNvSpPr>
            <a:spLocks noChangeArrowheads="1"/>
          </p:cNvSpPr>
          <p:nvPr/>
        </p:nvSpPr>
        <p:spPr>
          <a:xfrm>
            <a:off x="7524291" y="3653108"/>
            <a:ext cx="1078260" cy="204788"/>
          </a:xfrm>
          <a:prstGeom prst="roundRect">
            <a:avLst>
              <a:gd name="adj" fmla="val 16667"/>
            </a:avLst>
          </a:prstGeom>
          <a:solidFill>
            <a:schemeClr val="bg1"/>
          </a:solidFill>
          <a:ln w="12700">
            <a:solidFill>
              <a:srgbClr val="969696"/>
            </a:solidFill>
            <a:prstDash val="sysDash"/>
            <a:round/>
            <a:headEnd/>
            <a:tailEnd/>
          </a:ln>
        </p:spPr>
        <p:txBody>
          <a:bodyPr wrap="square" anchor="ctr">
            <a:normAutofit fontScale="40000" lnSpcReduction="20000"/>
          </a:bodyPr>
          <a:lstStyle/>
          <a:p>
            <a:pPr algn="ctr"/>
            <a:r>
              <a:rPr lang="ja-JP" altLang="en-US" dirty="0">
                <a:latin typeface="ＭＳ ゴシック" pitchFamily="49" charset="-128"/>
                <a:ea typeface="ＭＳ ゴシック" pitchFamily="49" charset="-128"/>
              </a:rPr>
              <a:t>準都市計画区域</a:t>
            </a:r>
            <a:endParaRPr lang="en-US" altLang="ja-JP" dirty="0">
              <a:latin typeface="ＭＳ ゴシック" pitchFamily="49" charset="-128"/>
              <a:ea typeface="ＭＳ ゴシック" pitchFamily="49" charset="-128"/>
            </a:endParaRPr>
          </a:p>
        </p:txBody>
      </p:sp>
      <p:cxnSp>
        <p:nvCxnSpPr>
          <p:cNvPr id="2430" name="直線矢印コネクタ 24"/>
          <p:cNvCxnSpPr/>
          <p:nvPr/>
        </p:nvCxnSpPr>
        <p:spPr>
          <a:xfrm>
            <a:off x="7344271" y="3761119"/>
            <a:ext cx="162000" cy="0"/>
          </a:xfrm>
          <a:prstGeom prst="straightConnector1">
            <a:avLst/>
          </a:prstGeom>
          <a:ln w="12700">
            <a:solidFill>
              <a:schemeClr val="bg1">
                <a:lumMod val="50000"/>
              </a:schemeClr>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2431" name="正方形/長方形 3"/>
          <p:cNvSpPr/>
          <p:nvPr/>
        </p:nvSpPr>
        <p:spPr>
          <a:xfrm>
            <a:off x="4139952" y="3501008"/>
            <a:ext cx="4680520" cy="3140968"/>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32" name="正方形/長方形 4"/>
          <p:cNvSpPr/>
          <p:nvPr/>
        </p:nvSpPr>
        <p:spPr>
          <a:xfrm>
            <a:off x="395536" y="3001492"/>
            <a:ext cx="144016" cy="40799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7463064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5" name="Text Box 5"/>
          <p:cNvSpPr txBox="1">
            <a:spLocks noChangeArrowheads="1"/>
          </p:cNvSpPr>
          <p:nvPr/>
        </p:nvSpPr>
        <p:spPr>
          <a:xfrm>
            <a:off x="4" y="4"/>
            <a:ext cx="5184775" cy="646331"/>
          </a:xfrm>
          <a:prstGeom prst="rect">
            <a:avLst/>
          </a:prstGeom>
          <a:noFill/>
          <a:ln w="9525">
            <a:noFill/>
            <a:miter lim="800000"/>
            <a:headEnd/>
            <a:tailEnd/>
          </a:ln>
        </p:spPr>
        <p:txBody>
          <a:bodyPr>
            <a:spAutoFit/>
          </a:bodyPr>
          <a:lstStyle/>
          <a:p>
            <a:r>
              <a:rPr lang="ja-JP" altLang="en-US" sz="3600" dirty="0"/>
              <a:t>地区計画の概要</a:t>
            </a:r>
          </a:p>
        </p:txBody>
      </p:sp>
      <p:grpSp>
        <p:nvGrpSpPr>
          <p:cNvPr id="4346" name="グループ化 1"/>
          <p:cNvGrpSpPr/>
          <p:nvPr/>
        </p:nvGrpSpPr>
        <p:grpSpPr>
          <a:xfrm>
            <a:off x="251520" y="4513893"/>
            <a:ext cx="6678679" cy="2344107"/>
            <a:chOff x="293688" y="901704"/>
            <a:chExt cx="6678679" cy="2344107"/>
          </a:xfrm>
        </p:grpSpPr>
        <p:sp>
          <p:nvSpPr>
            <p:cNvPr id="4347" name="Text Box 8"/>
            <p:cNvSpPr txBox="1">
              <a:spLocks noChangeArrowheads="1"/>
            </p:cNvSpPr>
            <p:nvPr/>
          </p:nvSpPr>
          <p:spPr>
            <a:xfrm>
              <a:off x="293688" y="901704"/>
              <a:ext cx="5040312" cy="461665"/>
            </a:xfrm>
            <a:prstGeom prst="rect">
              <a:avLst/>
            </a:prstGeom>
            <a:noFill/>
            <a:ln w="9525">
              <a:noFill/>
              <a:miter lim="800000"/>
              <a:headEnd/>
              <a:tailEnd/>
            </a:ln>
          </p:spPr>
          <p:txBody>
            <a:bodyPr>
              <a:spAutoFit/>
            </a:bodyPr>
            <a:lstStyle/>
            <a:p>
              <a:r>
                <a:rPr lang="ja-JP" altLang="en-US" sz="2400" dirty="0"/>
                <a:t>○地区計画を定められる地区：</a:t>
              </a:r>
            </a:p>
          </p:txBody>
        </p:sp>
        <p:sp>
          <p:nvSpPr>
            <p:cNvPr id="4348" name="Text Box 9"/>
            <p:cNvSpPr txBox="1">
              <a:spLocks noChangeArrowheads="1"/>
            </p:cNvSpPr>
            <p:nvPr/>
          </p:nvSpPr>
          <p:spPr>
            <a:xfrm>
              <a:off x="809625" y="1292662"/>
              <a:ext cx="6154547" cy="833178"/>
            </a:xfrm>
            <a:prstGeom prst="rect">
              <a:avLst/>
            </a:prstGeom>
            <a:noFill/>
            <a:ln w="9525">
              <a:noFill/>
              <a:miter lim="800000"/>
              <a:headEnd/>
              <a:tailEnd/>
            </a:ln>
          </p:spPr>
          <p:txBody>
            <a:bodyPr wrap="none" lIns="90000" tIns="46800" rIns="90000" bIns="46800">
              <a:spAutoFit/>
            </a:bodyPr>
            <a:lstStyle/>
            <a:p>
              <a:r>
                <a:rPr lang="en-US" altLang="ja-JP" sz="2400" dirty="0"/>
                <a:t>①</a:t>
              </a:r>
              <a:r>
                <a:rPr lang="ja-JP" altLang="en-US" sz="2400" dirty="0"/>
                <a:t>用途地域内</a:t>
              </a:r>
            </a:p>
            <a:p>
              <a:r>
                <a:rPr lang="ja-JP" altLang="en-US" sz="2400" dirty="0"/>
                <a:t>②用途地域外で次のいずれかに該当するもの</a:t>
              </a:r>
            </a:p>
          </p:txBody>
        </p:sp>
        <p:sp>
          <p:nvSpPr>
            <p:cNvPr id="4349" name="Text Box 10"/>
            <p:cNvSpPr txBox="1">
              <a:spLocks noChangeArrowheads="1"/>
            </p:cNvSpPr>
            <p:nvPr/>
          </p:nvSpPr>
          <p:spPr>
            <a:xfrm>
              <a:off x="1229792" y="2043301"/>
              <a:ext cx="5742575" cy="1202510"/>
            </a:xfrm>
            <a:prstGeom prst="rect">
              <a:avLst/>
            </a:prstGeom>
            <a:noFill/>
            <a:ln w="9525">
              <a:noFill/>
              <a:miter lim="800000"/>
              <a:headEnd/>
              <a:tailEnd/>
            </a:ln>
          </p:spPr>
          <p:txBody>
            <a:bodyPr wrap="none" lIns="90000" tIns="46800" rIns="90000" bIns="46800">
              <a:spAutoFit/>
            </a:bodyPr>
            <a:lstStyle/>
            <a:p>
              <a:r>
                <a:rPr lang="ja-JP" altLang="en-US" sz="2400" dirty="0"/>
                <a:t>イ　計画的開発（予定）区域</a:t>
              </a:r>
            </a:p>
            <a:p>
              <a:r>
                <a:rPr lang="ja-JP" altLang="en-US" sz="2400" dirty="0"/>
                <a:t>ロ　不良街区環境形成の恐れのある区域</a:t>
              </a:r>
            </a:p>
            <a:p>
              <a:r>
                <a:rPr lang="ja-JP" altLang="en-US" sz="2400" dirty="0"/>
                <a:t>ハ　優れた街区環境が形成されている区域</a:t>
              </a:r>
            </a:p>
          </p:txBody>
        </p:sp>
      </p:grpSp>
      <p:sp>
        <p:nvSpPr>
          <p:cNvPr id="4350" name="AutoShape 2"/>
          <p:cNvSpPr>
            <a:spLocks noChangeArrowheads="1"/>
          </p:cNvSpPr>
          <p:nvPr/>
        </p:nvSpPr>
        <p:spPr>
          <a:xfrm>
            <a:off x="765752" y="2401821"/>
            <a:ext cx="8124826" cy="2123659"/>
          </a:xfrm>
          <a:prstGeom prst="roundRect">
            <a:avLst>
              <a:gd name="adj" fmla="val 9144"/>
            </a:avLst>
          </a:prstGeom>
          <a:solidFill>
            <a:srgbClr val="CCCCFF"/>
          </a:solidFill>
          <a:ln w="19050">
            <a:solidFill>
              <a:srgbClr val="002060"/>
            </a:solidFill>
            <a:prstDash val="dash"/>
            <a:round/>
            <a:headEnd/>
            <a:tailEnd/>
          </a:ln>
        </p:spPr>
        <p:txBody>
          <a:bodyPr wrap="none" anchor="ctr"/>
          <a:lstStyle/>
          <a:p>
            <a:endParaRPr lang="ja-JP" altLang="en-US"/>
          </a:p>
        </p:txBody>
      </p:sp>
      <p:sp>
        <p:nvSpPr>
          <p:cNvPr id="4351" name="Text Box 3"/>
          <p:cNvSpPr txBox="1">
            <a:spLocks noChangeArrowheads="1"/>
          </p:cNvSpPr>
          <p:nvPr/>
        </p:nvSpPr>
        <p:spPr>
          <a:xfrm>
            <a:off x="805128" y="2401821"/>
            <a:ext cx="8223250" cy="2123658"/>
          </a:xfrm>
          <a:prstGeom prst="rect">
            <a:avLst/>
          </a:prstGeom>
          <a:noFill/>
          <a:ln w="9525">
            <a:noFill/>
            <a:miter lim="800000"/>
            <a:headEnd/>
            <a:tailEnd/>
          </a:ln>
        </p:spPr>
        <p:txBody>
          <a:bodyPr>
            <a:spAutoFit/>
          </a:bodyPr>
          <a:lstStyle/>
          <a:p>
            <a:r>
              <a:rPr lang="en-US" altLang="ja-JP" sz="2200" dirty="0"/>
              <a:t>①</a:t>
            </a:r>
            <a:r>
              <a:rPr lang="ja-JP" altLang="en-US" sz="2200" dirty="0"/>
              <a:t>地区施設（生活道路、小公園、広場など）の配置</a:t>
            </a:r>
          </a:p>
          <a:p>
            <a:r>
              <a:rPr lang="ja-JP" altLang="en-US" sz="2200" dirty="0"/>
              <a:t>②建物の建て方や街並みのルール</a:t>
            </a:r>
          </a:p>
          <a:p>
            <a:r>
              <a:rPr lang="ja-JP" altLang="en-US" sz="2200" dirty="0"/>
              <a:t>   （用途、容積率、建蔽率、最低敷地面積、最低建築面積</a:t>
            </a:r>
          </a:p>
          <a:p>
            <a:r>
              <a:rPr lang="ja-JP" altLang="en-US" sz="2200" dirty="0"/>
              <a:t>     壁面の位置の制限、高さ、形態・意匠、緑化率など）</a:t>
            </a:r>
          </a:p>
          <a:p>
            <a:r>
              <a:rPr lang="ja-JP" altLang="en-US" sz="2200" dirty="0"/>
              <a:t>③保全すべき樹林地</a:t>
            </a:r>
            <a:endParaRPr lang="en-US" altLang="ja-JP" sz="2200" dirty="0"/>
          </a:p>
          <a:p>
            <a:r>
              <a:rPr lang="ja-JP" altLang="en-US" sz="2200" dirty="0"/>
              <a:t>④農地の開発規制</a:t>
            </a:r>
          </a:p>
        </p:txBody>
      </p:sp>
      <p:sp>
        <p:nvSpPr>
          <p:cNvPr id="4352" name="Text Box 4"/>
          <p:cNvSpPr txBox="1">
            <a:spLocks noChangeArrowheads="1"/>
          </p:cNvSpPr>
          <p:nvPr/>
        </p:nvSpPr>
        <p:spPr>
          <a:xfrm>
            <a:off x="251520" y="1993613"/>
            <a:ext cx="5688880" cy="461665"/>
          </a:xfrm>
          <a:prstGeom prst="rect">
            <a:avLst/>
          </a:prstGeom>
          <a:noFill/>
          <a:ln w="9525">
            <a:noFill/>
            <a:miter lim="800000"/>
            <a:headEnd/>
            <a:tailEnd/>
          </a:ln>
        </p:spPr>
        <p:txBody>
          <a:bodyPr wrap="square">
            <a:spAutoFit/>
          </a:bodyPr>
          <a:lstStyle/>
          <a:p>
            <a:r>
              <a:rPr lang="ja-JP" altLang="en-US" sz="2400" dirty="0"/>
              <a:t>○地区計画で定められるルール</a:t>
            </a:r>
          </a:p>
        </p:txBody>
      </p:sp>
      <p:sp>
        <p:nvSpPr>
          <p:cNvPr id="4353" name="Rectangle 12"/>
          <p:cNvSpPr>
            <a:spLocks noChangeArrowheads="1"/>
          </p:cNvSpPr>
          <p:nvPr/>
        </p:nvSpPr>
        <p:spPr>
          <a:xfrm>
            <a:off x="8656422" y="6527014"/>
            <a:ext cx="468312" cy="385264"/>
          </a:xfrm>
          <a:prstGeom prst="rect">
            <a:avLst/>
          </a:prstGeom>
          <a:noFill/>
          <a:ln w="38100" algn="ctr">
            <a:noFill/>
            <a:prstDash val="dash"/>
            <a:miter lim="800000"/>
            <a:headEnd/>
            <a:tailEnd/>
          </a:ln>
        </p:spPr>
        <p:txBody>
          <a:bodyPr wrap="none" anchor="ctr"/>
          <a:lstStyle/>
          <a:p>
            <a:pPr algn="ctr"/>
            <a:fld id="{47AD38C8-2CE5-4AC1-8227-3DA5D72B905D}" type="slidenum">
              <a:rPr lang="en-US" altLang="ja-JP" sz="1400"/>
              <a:pPr algn="ctr"/>
              <a:t>36</a:t>
            </a:fld>
            <a:endParaRPr lang="en-US" altLang="ja-JP" sz="1400"/>
          </a:p>
        </p:txBody>
      </p:sp>
      <p:sp>
        <p:nvSpPr>
          <p:cNvPr id="4354" name="Line 41"/>
          <p:cNvSpPr>
            <a:spLocks noChangeShapeType="1"/>
          </p:cNvSpPr>
          <p:nvPr/>
        </p:nvSpPr>
        <p:spPr>
          <a:xfrm>
            <a:off x="0" y="624106"/>
            <a:ext cx="9144000" cy="0"/>
          </a:xfrm>
          <a:prstGeom prst="line">
            <a:avLst/>
          </a:prstGeom>
          <a:noFill/>
          <a:ln w="57150">
            <a:solidFill>
              <a:srgbClr val="002060"/>
            </a:solidFill>
            <a:round/>
            <a:headEnd/>
            <a:tailEnd/>
          </a:ln>
        </p:spPr>
        <p:txBody>
          <a:bodyPr/>
          <a:lstStyle/>
          <a:p>
            <a:endParaRPr lang="ja-JP" altLang="en-US"/>
          </a:p>
        </p:txBody>
      </p:sp>
      <p:sp>
        <p:nvSpPr>
          <p:cNvPr id="4355" name="正方形/長方形 2"/>
          <p:cNvSpPr/>
          <p:nvPr/>
        </p:nvSpPr>
        <p:spPr>
          <a:xfrm>
            <a:off x="107504" y="768096"/>
            <a:ext cx="8920874" cy="1200329"/>
          </a:xfrm>
          <a:prstGeom prst="rect">
            <a:avLst/>
          </a:prstGeom>
          <a:ln>
            <a:solidFill>
              <a:schemeClr val="tx1"/>
            </a:solidFill>
          </a:ln>
        </p:spPr>
        <p:txBody>
          <a:bodyPr wrap="square">
            <a:spAutoFit/>
          </a:bodyPr>
          <a:lstStyle/>
          <a:p>
            <a:r>
              <a:rPr lang="ja-JP" altLang="en-US" sz="2400" dirty="0"/>
              <a:t>それぞれの地区の特性に応じて良好な都市環境の形成を図ることを目的として、きめ細やかな土地利用に関する計画と、小規模な公共施設に関する計画を一体的に定める「地区レベルの都市計画」</a:t>
            </a:r>
          </a:p>
        </p:txBody>
      </p:sp>
    </p:spTree>
    <p:extLst>
      <p:ext uri="{BB962C8B-B14F-4D97-AF65-F5344CB8AC3E}">
        <p14:creationId xmlns:p14="http://schemas.microsoft.com/office/powerpoint/2010/main" val="34932662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2" name="Text Box 15"/>
          <p:cNvSpPr txBox="1">
            <a:spLocks noChangeArrowheads="1"/>
          </p:cNvSpPr>
          <p:nvPr/>
        </p:nvSpPr>
        <p:spPr>
          <a:xfrm>
            <a:off x="0" y="0"/>
            <a:ext cx="5184775" cy="646331"/>
          </a:xfrm>
          <a:prstGeom prst="rect">
            <a:avLst/>
          </a:prstGeom>
          <a:noFill/>
          <a:ln w="9525">
            <a:noFill/>
            <a:miter lim="800000"/>
            <a:headEnd/>
            <a:tailEnd/>
          </a:ln>
        </p:spPr>
        <p:txBody>
          <a:bodyPr>
            <a:spAutoFit/>
          </a:bodyPr>
          <a:lstStyle/>
          <a:p>
            <a:r>
              <a:rPr lang="ja-JP" altLang="en-US" sz="3600" dirty="0"/>
              <a:t>地区計画のイメージ</a:t>
            </a:r>
          </a:p>
        </p:txBody>
      </p:sp>
      <p:sp>
        <p:nvSpPr>
          <p:cNvPr id="4483" name="Rectangle 18"/>
          <p:cNvSpPr>
            <a:spLocks noChangeArrowheads="1"/>
          </p:cNvSpPr>
          <p:nvPr/>
        </p:nvSpPr>
        <p:spPr>
          <a:xfrm>
            <a:off x="8675688" y="6524627"/>
            <a:ext cx="468312" cy="333375"/>
          </a:xfrm>
          <a:prstGeom prst="rect">
            <a:avLst/>
          </a:prstGeom>
          <a:noFill/>
          <a:ln w="38100" algn="ctr">
            <a:noFill/>
            <a:prstDash val="dash"/>
            <a:miter lim="800000"/>
            <a:headEnd/>
            <a:tailEnd/>
          </a:ln>
        </p:spPr>
        <p:txBody>
          <a:bodyPr wrap="none" anchor="ctr"/>
          <a:lstStyle/>
          <a:p>
            <a:pPr algn="ctr"/>
            <a:fld id="{FB226D5D-419D-416F-A159-8DF0CE479544}" type="slidenum">
              <a:rPr lang="en-US" altLang="ja-JP" sz="1400"/>
              <a:pPr algn="ctr"/>
              <a:t>37</a:t>
            </a:fld>
            <a:endParaRPr lang="en-US" altLang="ja-JP" sz="1400"/>
          </a:p>
        </p:txBody>
      </p:sp>
      <p:sp>
        <p:nvSpPr>
          <p:cNvPr id="4484" name="Line 41"/>
          <p:cNvSpPr>
            <a:spLocks noChangeShapeType="1"/>
          </p:cNvSpPr>
          <p:nvPr/>
        </p:nvSpPr>
        <p:spPr>
          <a:xfrm>
            <a:off x="0" y="624106"/>
            <a:ext cx="9144000" cy="0"/>
          </a:xfrm>
          <a:prstGeom prst="line">
            <a:avLst/>
          </a:prstGeom>
          <a:noFill/>
          <a:ln w="57150">
            <a:solidFill>
              <a:srgbClr val="002060"/>
            </a:solidFill>
            <a:round/>
            <a:headEnd/>
            <a:tailEnd/>
          </a:ln>
        </p:spPr>
        <p:txBody>
          <a:bodyPr/>
          <a:lstStyle/>
          <a:p>
            <a:endParaRPr lang="ja-JP" altLang="en-US"/>
          </a:p>
        </p:txBody>
      </p:sp>
      <p:pic>
        <p:nvPicPr>
          <p:cNvPr id="4485" name="Picture 3" descr="地区計画イメージ図"/>
          <p:cNvPicPr>
            <a:picLocks noChangeAspect="1" noChangeArrowheads="1"/>
          </p:cNvPicPr>
          <p:nvPr/>
        </p:nvPicPr>
        <p:blipFill>
          <a:blip r:embed="rId2"/>
          <a:stretch>
            <a:fillRect/>
          </a:stretch>
        </p:blipFill>
        <p:spPr>
          <a:xfrm>
            <a:off x="250700" y="1052735"/>
            <a:ext cx="8713787" cy="5362575"/>
          </a:xfrm>
          <a:prstGeom prst="rect">
            <a:avLst/>
          </a:prstGeom>
          <a:noFill/>
          <a:ln w="9525">
            <a:noFill/>
            <a:miter lim="800000"/>
            <a:headEnd/>
            <a:tailEnd/>
          </a:ln>
        </p:spPr>
      </p:pic>
      <p:sp>
        <p:nvSpPr>
          <p:cNvPr id="4486" name="Text Box 6"/>
          <p:cNvSpPr txBox="1">
            <a:spLocks noChangeArrowheads="1"/>
          </p:cNvSpPr>
          <p:nvPr/>
        </p:nvSpPr>
        <p:spPr>
          <a:xfrm>
            <a:off x="6370106" y="5587409"/>
            <a:ext cx="2329731" cy="565146"/>
          </a:xfrm>
          <a:prstGeom prst="rect">
            <a:avLst/>
          </a:prstGeom>
          <a:solidFill>
            <a:schemeClr val="bg1"/>
          </a:solidFill>
          <a:ln w="9525">
            <a:noFill/>
            <a:miter lim="800000"/>
            <a:headEnd/>
            <a:tailEnd/>
          </a:ln>
        </p:spPr>
        <p:txBody>
          <a:bodyPr wrap="none" lIns="36000" tIns="36000" rIns="36000" bIns="36000">
            <a:spAutoFit/>
          </a:bodyPr>
          <a:lstStyle/>
          <a:p>
            <a:r>
              <a:rPr lang="ja-JP" altLang="en-US" sz="16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ミニ開発はダメですよ。</a:t>
            </a:r>
          </a:p>
          <a:p>
            <a:r>
              <a:rPr lang="ja-JP" altLang="en-US" sz="160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道路の位置も違います。</a:t>
            </a:r>
          </a:p>
        </p:txBody>
      </p:sp>
      <p:sp>
        <p:nvSpPr>
          <p:cNvPr id="4487" name="Text Box 14"/>
          <p:cNvSpPr txBox="1">
            <a:spLocks noChangeArrowheads="1"/>
          </p:cNvSpPr>
          <p:nvPr/>
        </p:nvSpPr>
        <p:spPr>
          <a:xfrm>
            <a:off x="6742365" y="2257845"/>
            <a:ext cx="2179671" cy="416400"/>
          </a:xfrm>
          <a:prstGeom prst="rect">
            <a:avLst/>
          </a:prstGeom>
          <a:solidFill>
            <a:schemeClr val="bg1"/>
          </a:solidFill>
          <a:ln w="9525">
            <a:noFill/>
            <a:miter lim="800000"/>
            <a:headEnd/>
            <a:tailEnd/>
          </a:ln>
        </p:spPr>
        <p:txBody>
          <a:bodyPr wrap="square" lIns="36000" tIns="36000" rIns="36000" bIns="36000">
            <a:noAutofit/>
          </a:bodyPr>
          <a:lstStyle/>
          <a:p>
            <a:endPar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88" name="Text Box 13"/>
          <p:cNvSpPr txBox="1">
            <a:spLocks noChangeArrowheads="1"/>
          </p:cNvSpPr>
          <p:nvPr/>
        </p:nvSpPr>
        <p:spPr>
          <a:xfrm>
            <a:off x="6752161" y="2238250"/>
            <a:ext cx="2406675" cy="503590"/>
          </a:xfrm>
          <a:prstGeom prst="rect">
            <a:avLst/>
          </a:prstGeom>
          <a:noFill/>
          <a:ln w="9525">
            <a:noFill/>
            <a:miter lim="800000"/>
            <a:headEnd/>
            <a:tailEnd/>
          </a:ln>
        </p:spPr>
        <p:txBody>
          <a:bodyPr wrap="none" lIns="36000" tIns="36000" rIns="36000" bIns="36000">
            <a:spAutoFit/>
          </a:bodyPr>
          <a:lstStyle/>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商店街としていくために、</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一階部分の用途を店舗に限定</a:t>
            </a:r>
          </a:p>
        </p:txBody>
      </p:sp>
      <p:sp>
        <p:nvSpPr>
          <p:cNvPr id="4489" name="Rectangle 18"/>
          <p:cNvSpPr>
            <a:spLocks noChangeArrowheads="1"/>
          </p:cNvSpPr>
          <p:nvPr/>
        </p:nvSpPr>
        <p:spPr>
          <a:xfrm>
            <a:off x="8675688" y="6524627"/>
            <a:ext cx="468312" cy="333375"/>
          </a:xfrm>
          <a:prstGeom prst="rect">
            <a:avLst/>
          </a:prstGeom>
          <a:noFill/>
          <a:ln w="38100" algn="ctr">
            <a:noFill/>
            <a:prstDash val="dash"/>
            <a:miter lim="800000"/>
            <a:headEnd/>
            <a:tailEnd/>
          </a:ln>
        </p:spPr>
        <p:txBody>
          <a:bodyPr wrap="none" anchor="ctr"/>
          <a:lstStyle/>
          <a:p>
            <a:pPr algn="ctr"/>
            <a:fld id="{FB226D5D-419D-416F-A159-8DF0CE479544}" type="slidenum">
              <a:rPr lang="en-US" altLang="ja-JP" sz="1400">
                <a:solidFill>
                  <a:prstClr val="black"/>
                </a:solidFill>
              </a:rPr>
              <a:pPr algn="ctr"/>
              <a:t>37</a:t>
            </a:fld>
            <a:endParaRPr lang="en-US" altLang="ja-JP" sz="1400" dirty="0">
              <a:solidFill>
                <a:prstClr val="black"/>
              </a:solidFill>
            </a:endParaRPr>
          </a:p>
        </p:txBody>
      </p:sp>
      <p:sp>
        <p:nvSpPr>
          <p:cNvPr id="4490" name="Text Box 14"/>
          <p:cNvSpPr txBox="1">
            <a:spLocks noChangeArrowheads="1"/>
          </p:cNvSpPr>
          <p:nvPr/>
        </p:nvSpPr>
        <p:spPr>
          <a:xfrm>
            <a:off x="6806211" y="1238074"/>
            <a:ext cx="2051978" cy="416400"/>
          </a:xfrm>
          <a:prstGeom prst="rect">
            <a:avLst/>
          </a:prstGeom>
          <a:solidFill>
            <a:schemeClr val="bg1"/>
          </a:solidFill>
          <a:ln w="9525">
            <a:noFill/>
            <a:miter lim="800000"/>
            <a:headEnd/>
            <a:tailEnd/>
          </a:ln>
        </p:spPr>
        <p:txBody>
          <a:bodyPr wrap="square" lIns="36000" tIns="36000" rIns="36000" bIns="36000">
            <a:noAutofit/>
          </a:bodyPr>
          <a:lstStyle/>
          <a:p>
            <a:endPar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91" name="Text Box 13"/>
          <p:cNvSpPr txBox="1">
            <a:spLocks noChangeArrowheads="1"/>
          </p:cNvSpPr>
          <p:nvPr/>
        </p:nvSpPr>
        <p:spPr>
          <a:xfrm>
            <a:off x="6835830" y="1330844"/>
            <a:ext cx="2047603" cy="288147"/>
          </a:xfrm>
          <a:prstGeom prst="rect">
            <a:avLst/>
          </a:prstGeom>
          <a:noFill/>
          <a:ln w="9525">
            <a:noFill/>
            <a:miter lim="800000"/>
            <a:headEnd/>
            <a:tailEnd/>
          </a:ln>
        </p:spPr>
        <p:txBody>
          <a:bodyPr wrap="none" lIns="36000" tIns="36000" rIns="36000" bIns="36000">
            <a:spAutoFit/>
          </a:bodyPr>
          <a:lstStyle/>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高さの最低限度を決める</a:t>
            </a:r>
          </a:p>
        </p:txBody>
      </p:sp>
      <p:sp>
        <p:nvSpPr>
          <p:cNvPr id="4492" name="Text Box 14"/>
          <p:cNvSpPr txBox="1">
            <a:spLocks noChangeArrowheads="1"/>
          </p:cNvSpPr>
          <p:nvPr/>
        </p:nvSpPr>
        <p:spPr>
          <a:xfrm>
            <a:off x="6344948" y="3957366"/>
            <a:ext cx="2403516" cy="416400"/>
          </a:xfrm>
          <a:prstGeom prst="rect">
            <a:avLst/>
          </a:prstGeom>
          <a:solidFill>
            <a:schemeClr val="bg1"/>
          </a:solidFill>
          <a:ln w="9525">
            <a:noFill/>
            <a:miter lim="800000"/>
            <a:headEnd/>
            <a:tailEnd/>
          </a:ln>
        </p:spPr>
        <p:txBody>
          <a:bodyPr wrap="square" lIns="36000" tIns="36000" rIns="36000" bIns="36000">
            <a:noAutofit/>
          </a:bodyPr>
          <a:lstStyle/>
          <a:p>
            <a:endPar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93" name="Text Box 7"/>
          <p:cNvSpPr txBox="1">
            <a:spLocks noChangeArrowheads="1"/>
          </p:cNvSpPr>
          <p:nvPr/>
        </p:nvSpPr>
        <p:spPr>
          <a:xfrm>
            <a:off x="6395560" y="3952485"/>
            <a:ext cx="2047603" cy="503590"/>
          </a:xfrm>
          <a:prstGeom prst="rect">
            <a:avLst/>
          </a:prstGeom>
          <a:noFill/>
          <a:ln w="9525">
            <a:noFill/>
            <a:miter lim="800000"/>
            <a:headEnd/>
            <a:tailEnd/>
          </a:ln>
        </p:spPr>
        <p:txBody>
          <a:bodyPr wrap="none" lIns="36000" tIns="36000" rIns="36000" bIns="36000">
            <a:spAutoFit/>
          </a:bodyPr>
          <a:lstStyle/>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歩道を広くするために、</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セットバックをルール化</a:t>
            </a:r>
          </a:p>
        </p:txBody>
      </p:sp>
      <p:sp>
        <p:nvSpPr>
          <p:cNvPr id="4494" name="Text Box 14"/>
          <p:cNvSpPr txBox="1">
            <a:spLocks noChangeArrowheads="1"/>
          </p:cNvSpPr>
          <p:nvPr/>
        </p:nvSpPr>
        <p:spPr>
          <a:xfrm>
            <a:off x="6370403" y="5526325"/>
            <a:ext cx="2305285" cy="596191"/>
          </a:xfrm>
          <a:prstGeom prst="rect">
            <a:avLst/>
          </a:prstGeom>
          <a:solidFill>
            <a:schemeClr val="bg1"/>
          </a:solidFill>
          <a:ln w="9525">
            <a:noFill/>
            <a:miter lim="800000"/>
            <a:headEnd/>
            <a:tailEnd/>
          </a:ln>
        </p:spPr>
        <p:txBody>
          <a:bodyPr wrap="square" lIns="36000" tIns="36000" rIns="36000" bIns="36000">
            <a:noAutofit/>
          </a:bodyPr>
          <a:lstStyle/>
          <a:p>
            <a:endPar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95" name="Text Box 7"/>
          <p:cNvSpPr txBox="1">
            <a:spLocks noChangeArrowheads="1"/>
          </p:cNvSpPr>
          <p:nvPr/>
        </p:nvSpPr>
        <p:spPr>
          <a:xfrm>
            <a:off x="6426127" y="5680346"/>
            <a:ext cx="2495909" cy="503590"/>
          </a:xfrm>
          <a:prstGeom prst="rect">
            <a:avLst/>
          </a:prstGeom>
          <a:noFill/>
          <a:ln w="9525">
            <a:noFill/>
            <a:miter lim="800000"/>
            <a:headEnd/>
            <a:tailEnd/>
          </a:ln>
        </p:spPr>
        <p:txBody>
          <a:bodyPr wrap="square" lIns="36000" tIns="36000" rIns="36000" bIns="36000">
            <a:spAutoFit/>
          </a:bodyPr>
          <a:lstStyle/>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狭小宅地としないために、</a:t>
            </a:r>
            <a:endParaRPr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敷地面積の最低限度を決める</a:t>
            </a:r>
          </a:p>
        </p:txBody>
      </p:sp>
      <p:sp>
        <p:nvSpPr>
          <p:cNvPr id="4496" name="Text Box 14"/>
          <p:cNvSpPr txBox="1">
            <a:spLocks noChangeArrowheads="1"/>
          </p:cNvSpPr>
          <p:nvPr/>
        </p:nvSpPr>
        <p:spPr>
          <a:xfrm>
            <a:off x="-17227" y="4630308"/>
            <a:ext cx="2501352" cy="378995"/>
          </a:xfrm>
          <a:prstGeom prst="rect">
            <a:avLst/>
          </a:prstGeom>
          <a:solidFill>
            <a:schemeClr val="bg1"/>
          </a:solidFill>
          <a:ln w="9525">
            <a:noFill/>
            <a:miter lim="800000"/>
            <a:headEnd/>
            <a:tailEnd/>
          </a:ln>
        </p:spPr>
        <p:txBody>
          <a:bodyPr wrap="square" lIns="36000" tIns="36000" rIns="36000" bIns="36000">
            <a:noAutofit/>
          </a:bodyPr>
          <a:lstStyle/>
          <a:p>
            <a:endPar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97" name="Text Box 7"/>
          <p:cNvSpPr txBox="1">
            <a:spLocks noChangeArrowheads="1"/>
          </p:cNvSpPr>
          <p:nvPr/>
        </p:nvSpPr>
        <p:spPr>
          <a:xfrm>
            <a:off x="323529" y="4541158"/>
            <a:ext cx="2057178" cy="288147"/>
          </a:xfrm>
          <a:prstGeom prst="rect">
            <a:avLst/>
          </a:prstGeom>
          <a:noFill/>
          <a:ln w="9525">
            <a:noFill/>
            <a:miter lim="800000"/>
            <a:headEnd/>
            <a:tailEnd/>
          </a:ln>
        </p:spPr>
        <p:txBody>
          <a:bodyPr wrap="square" lIns="36000" tIns="36000" rIns="36000" bIns="36000">
            <a:spAutoFit/>
          </a:bodyPr>
          <a:lstStyle/>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垣・</a:t>
            </a:r>
            <a:r>
              <a:rPr lang="ja-JP" altLang="en-US" sz="1400" dirty="0" err="1">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さくの</a:t>
            </a:r>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構造を制限</a:t>
            </a:r>
          </a:p>
        </p:txBody>
      </p:sp>
      <p:sp>
        <p:nvSpPr>
          <p:cNvPr id="4498" name="Text Box 14"/>
          <p:cNvSpPr txBox="1">
            <a:spLocks noChangeArrowheads="1"/>
          </p:cNvSpPr>
          <p:nvPr/>
        </p:nvSpPr>
        <p:spPr>
          <a:xfrm>
            <a:off x="1192560" y="5489178"/>
            <a:ext cx="2501352" cy="378995"/>
          </a:xfrm>
          <a:prstGeom prst="rect">
            <a:avLst/>
          </a:prstGeom>
          <a:solidFill>
            <a:schemeClr val="bg1"/>
          </a:solidFill>
          <a:ln w="9525">
            <a:noFill/>
            <a:miter lim="800000"/>
            <a:headEnd/>
            <a:tailEnd/>
          </a:ln>
        </p:spPr>
        <p:txBody>
          <a:bodyPr wrap="square" lIns="36000" tIns="36000" rIns="36000" bIns="36000">
            <a:noAutofit/>
          </a:bodyPr>
          <a:lstStyle/>
          <a:p>
            <a:endPar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99" name="Text Box 7"/>
          <p:cNvSpPr txBox="1">
            <a:spLocks noChangeArrowheads="1"/>
          </p:cNvSpPr>
          <p:nvPr/>
        </p:nvSpPr>
        <p:spPr>
          <a:xfrm>
            <a:off x="1475399" y="5455893"/>
            <a:ext cx="2416831" cy="288147"/>
          </a:xfrm>
          <a:prstGeom prst="rect">
            <a:avLst/>
          </a:prstGeom>
          <a:noFill/>
          <a:ln w="9525">
            <a:noFill/>
            <a:miter lim="800000"/>
            <a:headEnd/>
            <a:tailEnd/>
          </a:ln>
        </p:spPr>
        <p:txBody>
          <a:bodyPr wrap="square" lIns="36000" tIns="36000" rIns="36000" bIns="36000">
            <a:spAutoFit/>
          </a:bodyPr>
          <a:lstStyle/>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容積率の最高限度を決める</a:t>
            </a:r>
          </a:p>
        </p:txBody>
      </p:sp>
      <p:sp>
        <p:nvSpPr>
          <p:cNvPr id="4500" name="Text Box 14"/>
          <p:cNvSpPr txBox="1">
            <a:spLocks noChangeArrowheads="1"/>
          </p:cNvSpPr>
          <p:nvPr/>
        </p:nvSpPr>
        <p:spPr>
          <a:xfrm>
            <a:off x="323528" y="3141941"/>
            <a:ext cx="1368152" cy="450933"/>
          </a:xfrm>
          <a:prstGeom prst="rect">
            <a:avLst/>
          </a:prstGeom>
          <a:solidFill>
            <a:schemeClr val="bg1"/>
          </a:solidFill>
          <a:ln w="9525">
            <a:noFill/>
            <a:miter lim="800000"/>
            <a:headEnd/>
            <a:tailEnd/>
          </a:ln>
        </p:spPr>
        <p:txBody>
          <a:bodyPr wrap="square" lIns="36000" tIns="36000" rIns="36000" bIns="36000">
            <a:noAutofit/>
          </a:bodyPr>
          <a:lstStyle/>
          <a:p>
            <a:endPar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01" name="Text Box 7"/>
          <p:cNvSpPr txBox="1">
            <a:spLocks noChangeArrowheads="1"/>
          </p:cNvSpPr>
          <p:nvPr/>
        </p:nvSpPr>
        <p:spPr>
          <a:xfrm>
            <a:off x="13511" y="2943316"/>
            <a:ext cx="2386885" cy="503590"/>
          </a:xfrm>
          <a:prstGeom prst="rect">
            <a:avLst/>
          </a:prstGeom>
          <a:noFill/>
          <a:ln w="9525">
            <a:noFill/>
            <a:miter lim="800000"/>
            <a:headEnd/>
            <a:tailEnd/>
          </a:ln>
        </p:spPr>
        <p:txBody>
          <a:bodyPr wrap="square" lIns="36000" tIns="36000" rIns="36000" bIns="36000">
            <a:spAutoFit/>
          </a:bodyPr>
          <a:lstStyle/>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住宅ゾーンとしていくために、工場を禁止</a:t>
            </a:r>
          </a:p>
        </p:txBody>
      </p:sp>
      <p:sp>
        <p:nvSpPr>
          <p:cNvPr id="4502" name="Text Box 14"/>
          <p:cNvSpPr txBox="1">
            <a:spLocks noChangeArrowheads="1"/>
          </p:cNvSpPr>
          <p:nvPr/>
        </p:nvSpPr>
        <p:spPr>
          <a:xfrm>
            <a:off x="250700" y="2424483"/>
            <a:ext cx="2087412" cy="450933"/>
          </a:xfrm>
          <a:prstGeom prst="rect">
            <a:avLst/>
          </a:prstGeom>
          <a:solidFill>
            <a:schemeClr val="bg1"/>
          </a:solidFill>
          <a:ln w="9525">
            <a:noFill/>
            <a:miter lim="800000"/>
            <a:headEnd/>
            <a:tailEnd/>
          </a:ln>
        </p:spPr>
        <p:txBody>
          <a:bodyPr wrap="square" lIns="36000" tIns="36000" rIns="36000" bIns="36000">
            <a:noAutofit/>
          </a:bodyPr>
          <a:lstStyle/>
          <a:p>
            <a:endPar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03" name="Text Box 7"/>
          <p:cNvSpPr txBox="1">
            <a:spLocks noChangeArrowheads="1"/>
          </p:cNvSpPr>
          <p:nvPr/>
        </p:nvSpPr>
        <p:spPr>
          <a:xfrm>
            <a:off x="-21201" y="2372679"/>
            <a:ext cx="3221075" cy="288147"/>
          </a:xfrm>
          <a:prstGeom prst="rect">
            <a:avLst/>
          </a:prstGeom>
          <a:noFill/>
          <a:ln w="9525">
            <a:noFill/>
            <a:miter lim="800000"/>
            <a:headEnd/>
            <a:tailEnd/>
          </a:ln>
        </p:spPr>
        <p:txBody>
          <a:bodyPr wrap="square" lIns="36000" tIns="36000" rIns="36000" bIns="36000">
            <a:spAutoFit/>
          </a:bodyPr>
          <a:lstStyle/>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生活道路・ポケットパークなどを配置</a:t>
            </a:r>
          </a:p>
        </p:txBody>
      </p:sp>
      <p:sp>
        <p:nvSpPr>
          <p:cNvPr id="4504" name="Text Box 14"/>
          <p:cNvSpPr txBox="1">
            <a:spLocks noChangeArrowheads="1"/>
          </p:cNvSpPr>
          <p:nvPr/>
        </p:nvSpPr>
        <p:spPr>
          <a:xfrm>
            <a:off x="948542" y="1655121"/>
            <a:ext cx="2087412" cy="450933"/>
          </a:xfrm>
          <a:prstGeom prst="rect">
            <a:avLst/>
          </a:prstGeom>
          <a:solidFill>
            <a:schemeClr val="bg1"/>
          </a:solidFill>
          <a:ln w="9525">
            <a:noFill/>
            <a:miter lim="800000"/>
            <a:headEnd/>
            <a:tailEnd/>
          </a:ln>
        </p:spPr>
        <p:txBody>
          <a:bodyPr wrap="square" lIns="36000" tIns="36000" rIns="36000" bIns="36000">
            <a:noAutofit/>
          </a:bodyPr>
          <a:lstStyle/>
          <a:p>
            <a:endPar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05" name="Text Box 7"/>
          <p:cNvSpPr txBox="1">
            <a:spLocks noChangeArrowheads="1"/>
          </p:cNvSpPr>
          <p:nvPr/>
        </p:nvSpPr>
        <p:spPr>
          <a:xfrm>
            <a:off x="284734" y="1887661"/>
            <a:ext cx="2726113" cy="288147"/>
          </a:xfrm>
          <a:prstGeom prst="rect">
            <a:avLst/>
          </a:prstGeom>
          <a:noFill/>
          <a:ln w="9525">
            <a:noFill/>
            <a:miter lim="800000"/>
            <a:headEnd/>
            <a:tailEnd/>
          </a:ln>
        </p:spPr>
        <p:txBody>
          <a:bodyPr wrap="square" lIns="36000" tIns="36000" rIns="36000" bIns="36000">
            <a:spAutoFit/>
          </a:bodyPr>
          <a:lstStyle/>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古くからある樹林地などを保全</a:t>
            </a:r>
          </a:p>
        </p:txBody>
      </p:sp>
      <p:sp>
        <p:nvSpPr>
          <p:cNvPr id="4506" name="Text Box 14"/>
          <p:cNvSpPr txBox="1">
            <a:spLocks noChangeArrowheads="1"/>
          </p:cNvSpPr>
          <p:nvPr/>
        </p:nvSpPr>
        <p:spPr>
          <a:xfrm>
            <a:off x="1828480" y="1067950"/>
            <a:ext cx="2087412" cy="450933"/>
          </a:xfrm>
          <a:prstGeom prst="rect">
            <a:avLst/>
          </a:prstGeom>
          <a:solidFill>
            <a:schemeClr val="bg1"/>
          </a:solidFill>
          <a:ln w="9525">
            <a:noFill/>
            <a:miter lim="800000"/>
            <a:headEnd/>
            <a:tailEnd/>
          </a:ln>
        </p:spPr>
        <p:txBody>
          <a:bodyPr wrap="square" lIns="36000" tIns="36000" rIns="36000" bIns="36000">
            <a:noAutofit/>
          </a:bodyPr>
          <a:lstStyle/>
          <a:p>
            <a:endPar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07" name="Text Box 7"/>
          <p:cNvSpPr txBox="1">
            <a:spLocks noChangeArrowheads="1"/>
          </p:cNvSpPr>
          <p:nvPr/>
        </p:nvSpPr>
        <p:spPr>
          <a:xfrm>
            <a:off x="1999091" y="1148729"/>
            <a:ext cx="2401566" cy="288147"/>
          </a:xfrm>
          <a:prstGeom prst="rect">
            <a:avLst/>
          </a:prstGeom>
          <a:noFill/>
          <a:ln w="9525">
            <a:noFill/>
            <a:miter lim="800000"/>
            <a:headEnd/>
            <a:tailEnd/>
          </a:ln>
        </p:spPr>
        <p:txBody>
          <a:bodyPr wrap="square" lIns="36000" tIns="36000" rIns="36000" bIns="36000">
            <a:spAutoFit/>
          </a:bodyPr>
          <a:lstStyle/>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高さの最高限度を決める</a:t>
            </a:r>
          </a:p>
        </p:txBody>
      </p:sp>
      <p:sp>
        <p:nvSpPr>
          <p:cNvPr id="4508" name="Text Box 14"/>
          <p:cNvSpPr txBox="1">
            <a:spLocks noChangeArrowheads="1"/>
          </p:cNvSpPr>
          <p:nvPr/>
        </p:nvSpPr>
        <p:spPr>
          <a:xfrm>
            <a:off x="6414908" y="3176474"/>
            <a:ext cx="2443281" cy="416400"/>
          </a:xfrm>
          <a:prstGeom prst="rect">
            <a:avLst/>
          </a:prstGeom>
          <a:solidFill>
            <a:schemeClr val="bg1"/>
          </a:solidFill>
          <a:ln w="9525">
            <a:noFill/>
            <a:miter lim="800000"/>
            <a:headEnd/>
            <a:tailEnd/>
          </a:ln>
        </p:spPr>
        <p:txBody>
          <a:bodyPr wrap="square" lIns="36000" tIns="36000" rIns="36000" bIns="36000">
            <a:noAutofit/>
          </a:bodyPr>
          <a:lstStyle/>
          <a:p>
            <a:endParaRPr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09" name="Text Box 13"/>
          <p:cNvSpPr txBox="1">
            <a:spLocks noChangeArrowheads="1"/>
          </p:cNvSpPr>
          <p:nvPr/>
        </p:nvSpPr>
        <p:spPr>
          <a:xfrm>
            <a:off x="6424703" y="3156879"/>
            <a:ext cx="2497333" cy="503590"/>
          </a:xfrm>
          <a:prstGeom prst="rect">
            <a:avLst/>
          </a:prstGeom>
          <a:noFill/>
          <a:ln w="9525">
            <a:noFill/>
            <a:miter lim="800000"/>
            <a:headEnd/>
            <a:tailEnd/>
          </a:ln>
        </p:spPr>
        <p:txBody>
          <a:bodyPr wrap="square" lIns="36000" tIns="36000" rIns="36000" bIns="36000">
            <a:spAutoFit/>
          </a:bodyPr>
          <a:lstStyle/>
          <a:p>
            <a:r>
              <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道路・公園の予定地に建物が建たないよう促す</a:t>
            </a:r>
          </a:p>
        </p:txBody>
      </p:sp>
    </p:spTree>
    <p:extLst>
      <p:ext uri="{BB962C8B-B14F-4D97-AF65-F5344CB8AC3E}">
        <p14:creationId xmlns:p14="http://schemas.microsoft.com/office/powerpoint/2010/main" val="14967638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225425" y="5154613"/>
            <a:ext cx="3803650" cy="838200"/>
          </a:xfrm>
          <a:prstGeom prst="rect">
            <a:avLst/>
          </a:prstGeom>
          <a:solidFill>
            <a:srgbClr val="FFFFCC"/>
          </a:solidFill>
          <a:ln w="38100" cmpd="dbl">
            <a:solidFill>
              <a:srgbClr val="FF9933"/>
            </a:solidFill>
            <a:miter lim="800000"/>
            <a:headEnd/>
            <a:tailEnd/>
          </a:ln>
        </p:spPr>
        <p:txBody>
          <a:bodyPr anchor="ctr"/>
          <a:lstStyle/>
          <a:p>
            <a:pPr algn="ctr"/>
            <a:r>
              <a:rPr lang="ja-JP" altLang="en-US" sz="2000" u="sng">
                <a:solidFill>
                  <a:srgbClr val="FF0000"/>
                </a:solidFill>
                <a:latin typeface="HGSｺﾞｼｯｸE" pitchFamily="50" charset="-128"/>
                <a:ea typeface="HGSｺﾞｼｯｸE" pitchFamily="50" charset="-128"/>
              </a:rPr>
              <a:t>Ｈ１２</a:t>
            </a:r>
          </a:p>
          <a:p>
            <a:pPr algn="ctr"/>
            <a:r>
              <a:rPr lang="ja-JP" altLang="en-US" sz="2000" u="sng">
                <a:solidFill>
                  <a:srgbClr val="FF0000"/>
                </a:solidFill>
                <a:latin typeface="HGSｺﾞｼｯｸE" pitchFamily="50" charset="-128"/>
                <a:ea typeface="HGSｺﾞｼｯｸE" pitchFamily="50" charset="-128"/>
              </a:rPr>
              <a:t>＜都市計画区域全域を対象へ＞</a:t>
            </a:r>
          </a:p>
        </p:txBody>
      </p:sp>
      <p:sp>
        <p:nvSpPr>
          <p:cNvPr id="60419" name="AutoShape 3"/>
          <p:cNvSpPr>
            <a:spLocks noChangeArrowheads="1"/>
          </p:cNvSpPr>
          <p:nvPr/>
        </p:nvSpPr>
        <p:spPr bwMode="auto">
          <a:xfrm>
            <a:off x="225425" y="3376613"/>
            <a:ext cx="3803650" cy="1858962"/>
          </a:xfrm>
          <a:prstGeom prst="downArrowCallout">
            <a:avLst>
              <a:gd name="adj1" fmla="val 7351"/>
              <a:gd name="adj2" fmla="val 13612"/>
              <a:gd name="adj3" fmla="val 12894"/>
              <a:gd name="adj4" fmla="val 80079"/>
            </a:avLst>
          </a:prstGeom>
          <a:gradFill rotWithShape="1">
            <a:gsLst>
              <a:gs pos="0">
                <a:srgbClr val="CCFF99"/>
              </a:gs>
              <a:gs pos="100000">
                <a:schemeClr val="bg1"/>
              </a:gs>
            </a:gsLst>
            <a:lin ang="5400000" scaled="1"/>
          </a:gradFill>
          <a:ln w="9525">
            <a:solidFill>
              <a:schemeClr val="accent2"/>
            </a:solidFill>
            <a:miter lim="800000"/>
            <a:headEnd/>
            <a:tailEnd/>
          </a:ln>
        </p:spPr>
        <p:txBody>
          <a:bodyPr anchor="ctr"/>
          <a:lstStyle/>
          <a:p>
            <a:pPr algn="ctr"/>
            <a:r>
              <a:rPr lang="ja-JP" altLang="en-US" sz="2000" dirty="0">
                <a:latin typeface="HGSｺﾞｼｯｸE" pitchFamily="50" charset="-128"/>
                <a:ea typeface="HGSｺﾞｼｯｸE" pitchFamily="50" charset="-128"/>
              </a:rPr>
              <a:t>Ｈ１０</a:t>
            </a:r>
          </a:p>
          <a:p>
            <a:pPr algn="ctr"/>
            <a:r>
              <a:rPr lang="ja-JP" altLang="en-US" sz="2000" dirty="0">
                <a:latin typeface="HGSｺﾞｼｯｸE" pitchFamily="50" charset="-128"/>
                <a:ea typeface="HGSｺﾞｼｯｸE" pitchFamily="50" charset="-128"/>
              </a:rPr>
              <a:t>＜市街化調整区域での</a:t>
            </a:r>
          </a:p>
          <a:p>
            <a:pPr algn="ctr"/>
            <a:r>
              <a:rPr lang="ja-JP" altLang="en-US" sz="2000" dirty="0">
                <a:latin typeface="HGSｺﾞｼｯｸE" pitchFamily="50" charset="-128"/>
                <a:ea typeface="HGSｺﾞｼｯｸE" pitchFamily="50" charset="-128"/>
              </a:rPr>
              <a:t>開発許可に、地区計画に</a:t>
            </a:r>
          </a:p>
          <a:p>
            <a:pPr algn="ctr"/>
            <a:r>
              <a:rPr lang="ja-JP" altLang="en-US" sz="2000" dirty="0">
                <a:latin typeface="HGSｺﾞｼｯｸE" pitchFamily="50" charset="-128"/>
                <a:ea typeface="HGSｺﾞｼｯｸE" pitchFamily="50" charset="-128"/>
              </a:rPr>
              <a:t>適合した開発を追加＞</a:t>
            </a:r>
          </a:p>
        </p:txBody>
      </p:sp>
      <p:sp>
        <p:nvSpPr>
          <p:cNvPr id="60420" name="Text Box 4"/>
          <p:cNvSpPr txBox="1">
            <a:spLocks noChangeArrowheads="1"/>
          </p:cNvSpPr>
          <p:nvPr/>
        </p:nvSpPr>
        <p:spPr bwMode="auto">
          <a:xfrm>
            <a:off x="4422776" y="1443044"/>
            <a:ext cx="4229100" cy="1569660"/>
          </a:xfrm>
          <a:prstGeom prst="rect">
            <a:avLst/>
          </a:prstGeom>
          <a:noFill/>
          <a:ln w="19050">
            <a:solidFill>
              <a:schemeClr val="tx1"/>
            </a:solidFill>
            <a:prstDash val="dash"/>
            <a:miter lim="800000"/>
            <a:headEnd/>
            <a:tailEnd/>
          </a:ln>
        </p:spPr>
        <p:txBody>
          <a:bodyPr>
            <a:spAutoFit/>
          </a:bodyPr>
          <a:lstStyle/>
          <a:p>
            <a:r>
              <a:rPr lang="ja-JP" altLang="en-US" sz="3200" dirty="0">
                <a:latin typeface="ＭＳ Ｐゴシック" charset="-128"/>
              </a:rPr>
              <a:t>地区数　 </a:t>
            </a:r>
            <a:r>
              <a:rPr lang="en-US" altLang="ja-JP" sz="3200" dirty="0">
                <a:latin typeface="ＭＳ Ｐゴシック" charset="-128"/>
              </a:rPr>
              <a:t>8,468</a:t>
            </a:r>
            <a:r>
              <a:rPr lang="ja-JP" altLang="en-US" sz="3200" dirty="0">
                <a:latin typeface="ＭＳ Ｐゴシック" charset="-128"/>
              </a:rPr>
              <a:t>地区　 </a:t>
            </a:r>
          </a:p>
          <a:p>
            <a:r>
              <a:rPr lang="ja-JP" altLang="en-US" sz="3200" dirty="0">
                <a:latin typeface="ＭＳ Ｐゴシック" charset="-128"/>
              </a:rPr>
              <a:t>　　　　　　（</a:t>
            </a:r>
            <a:r>
              <a:rPr lang="en-US" altLang="ja-JP" sz="3200" dirty="0">
                <a:latin typeface="ＭＳ Ｐゴシック" charset="-128"/>
              </a:rPr>
              <a:t>819</a:t>
            </a:r>
            <a:r>
              <a:rPr lang="ja-JP" altLang="en-US" sz="3200" dirty="0">
                <a:latin typeface="ＭＳ Ｐゴシック" charset="-128"/>
              </a:rPr>
              <a:t>市町村）</a:t>
            </a:r>
          </a:p>
          <a:p>
            <a:r>
              <a:rPr lang="ja-JP" altLang="en-US" sz="3200" dirty="0">
                <a:latin typeface="ＭＳ Ｐゴシック" charset="-128"/>
              </a:rPr>
              <a:t>面    積　</a:t>
            </a:r>
            <a:r>
              <a:rPr lang="en-US" altLang="ja-JP" sz="3200" dirty="0">
                <a:latin typeface="ＭＳ Ｐゴシック" charset="-128"/>
              </a:rPr>
              <a:t>176,803ha</a:t>
            </a:r>
            <a:r>
              <a:rPr lang="ja-JP" altLang="en-US" sz="3200" dirty="0">
                <a:latin typeface="ＭＳ Ｐゴシック" charset="-128"/>
              </a:rPr>
              <a:t>　</a:t>
            </a:r>
            <a:endParaRPr lang="ja-JP" altLang="en-US" dirty="0">
              <a:latin typeface="ＭＳ Ｐゴシック" charset="-128"/>
            </a:endParaRPr>
          </a:p>
        </p:txBody>
      </p:sp>
      <p:sp>
        <p:nvSpPr>
          <p:cNvPr id="60421" name="Rectangle 6"/>
          <p:cNvSpPr>
            <a:spLocks noChangeArrowheads="1"/>
          </p:cNvSpPr>
          <p:nvPr/>
        </p:nvSpPr>
        <p:spPr bwMode="auto">
          <a:xfrm>
            <a:off x="6588228" y="3068960"/>
            <a:ext cx="1944763" cy="369332"/>
          </a:xfrm>
          <a:prstGeom prst="rect">
            <a:avLst/>
          </a:prstGeom>
          <a:noFill/>
          <a:ln w="9525">
            <a:noFill/>
            <a:miter lim="800000"/>
            <a:headEnd/>
            <a:tailEnd/>
          </a:ln>
        </p:spPr>
        <p:txBody>
          <a:bodyPr wrap="none">
            <a:spAutoFit/>
          </a:bodyPr>
          <a:lstStyle/>
          <a:p>
            <a:r>
              <a:rPr lang="ja-JP" altLang="en-US" dirty="0">
                <a:latin typeface="+mn-ea"/>
              </a:rPr>
              <a:t>（</a:t>
            </a:r>
            <a:r>
              <a:rPr lang="en-US" altLang="ja-JP" dirty="0">
                <a:latin typeface="+mn-ea"/>
              </a:rPr>
              <a:t>R4</a:t>
            </a:r>
            <a:r>
              <a:rPr lang="ja-JP" altLang="en-US" dirty="0">
                <a:latin typeface="+mn-ea"/>
              </a:rPr>
              <a:t>年</a:t>
            </a:r>
            <a:r>
              <a:rPr lang="en-US" altLang="ja-JP" dirty="0">
                <a:latin typeface="+mn-ea"/>
              </a:rPr>
              <a:t>3</a:t>
            </a:r>
            <a:r>
              <a:rPr lang="ja-JP" altLang="en-US" dirty="0">
                <a:latin typeface="+mn-ea"/>
              </a:rPr>
              <a:t>月末現在）</a:t>
            </a:r>
          </a:p>
        </p:txBody>
      </p:sp>
      <p:sp>
        <p:nvSpPr>
          <p:cNvPr id="60422" name="Text Box 7"/>
          <p:cNvSpPr txBox="1">
            <a:spLocks noChangeArrowheads="1"/>
          </p:cNvSpPr>
          <p:nvPr/>
        </p:nvSpPr>
        <p:spPr bwMode="auto">
          <a:xfrm>
            <a:off x="4" y="4"/>
            <a:ext cx="5184775" cy="646331"/>
          </a:xfrm>
          <a:prstGeom prst="rect">
            <a:avLst/>
          </a:prstGeom>
          <a:noFill/>
          <a:ln w="9525">
            <a:noFill/>
            <a:miter lim="800000"/>
            <a:headEnd/>
            <a:tailEnd/>
          </a:ln>
        </p:spPr>
        <p:txBody>
          <a:bodyPr>
            <a:spAutoFit/>
          </a:bodyPr>
          <a:lstStyle/>
          <a:p>
            <a:r>
              <a:rPr lang="ja-JP" altLang="en-US" sz="3600" dirty="0"/>
              <a:t>地区計画の策定実績</a:t>
            </a:r>
          </a:p>
        </p:txBody>
      </p:sp>
      <p:sp>
        <p:nvSpPr>
          <p:cNvPr id="60424" name="AutoShape 9"/>
          <p:cNvSpPr>
            <a:spLocks noChangeArrowheads="1"/>
          </p:cNvSpPr>
          <p:nvPr/>
        </p:nvSpPr>
        <p:spPr bwMode="auto">
          <a:xfrm>
            <a:off x="225425" y="2424113"/>
            <a:ext cx="3803650" cy="1033462"/>
          </a:xfrm>
          <a:prstGeom prst="downArrowCallout">
            <a:avLst>
              <a:gd name="adj1" fmla="val 13223"/>
              <a:gd name="adj2" fmla="val 24486"/>
              <a:gd name="adj3" fmla="val 19921"/>
              <a:gd name="adj4" fmla="val 66667"/>
            </a:avLst>
          </a:prstGeom>
          <a:gradFill rotWithShape="1">
            <a:gsLst>
              <a:gs pos="0">
                <a:srgbClr val="CCFF99"/>
              </a:gs>
              <a:gs pos="100000">
                <a:schemeClr val="bg1"/>
              </a:gs>
            </a:gsLst>
            <a:lin ang="5400000" scaled="1"/>
          </a:gradFill>
          <a:ln w="9525">
            <a:solidFill>
              <a:schemeClr val="accent2"/>
            </a:solidFill>
            <a:miter lim="800000"/>
            <a:headEnd/>
            <a:tailEnd/>
          </a:ln>
        </p:spPr>
        <p:txBody>
          <a:bodyPr anchor="ctr"/>
          <a:lstStyle/>
          <a:p>
            <a:pPr algn="ctr"/>
            <a:r>
              <a:rPr lang="ja-JP" altLang="en-US" sz="2000">
                <a:latin typeface="HGSｺﾞｼｯｸE" pitchFamily="50" charset="-128"/>
                <a:ea typeface="HGSｺﾞｼｯｸE" pitchFamily="50" charset="-128"/>
              </a:rPr>
              <a:t>Ｈ４</a:t>
            </a:r>
          </a:p>
          <a:p>
            <a:pPr algn="ctr"/>
            <a:r>
              <a:rPr lang="ja-JP" altLang="en-US" sz="2000">
                <a:latin typeface="HGSｺﾞｼｯｸE" pitchFamily="50" charset="-128"/>
                <a:ea typeface="HGSｺﾞｼｯｸE" pitchFamily="50" charset="-128"/>
              </a:rPr>
              <a:t>＜市街化調整区域にも適用＞</a:t>
            </a:r>
          </a:p>
        </p:txBody>
      </p:sp>
      <p:sp>
        <p:nvSpPr>
          <p:cNvPr id="60425" name="AutoShape 10"/>
          <p:cNvSpPr>
            <a:spLocks noChangeArrowheads="1"/>
          </p:cNvSpPr>
          <p:nvPr/>
        </p:nvSpPr>
        <p:spPr bwMode="auto">
          <a:xfrm>
            <a:off x="225425" y="1471613"/>
            <a:ext cx="3803650" cy="1033462"/>
          </a:xfrm>
          <a:prstGeom prst="downArrowCallout">
            <a:avLst>
              <a:gd name="adj1" fmla="val 13223"/>
              <a:gd name="adj2" fmla="val 24486"/>
              <a:gd name="adj3" fmla="val 19921"/>
              <a:gd name="adj4" fmla="val 66667"/>
            </a:avLst>
          </a:prstGeom>
          <a:gradFill rotWithShape="1">
            <a:gsLst>
              <a:gs pos="0">
                <a:srgbClr val="CCFF99"/>
              </a:gs>
              <a:gs pos="100000">
                <a:schemeClr val="bg1"/>
              </a:gs>
            </a:gsLst>
            <a:lin ang="5400000" scaled="1"/>
          </a:gradFill>
          <a:ln w="9525">
            <a:solidFill>
              <a:schemeClr val="accent2"/>
            </a:solidFill>
            <a:miter lim="800000"/>
            <a:headEnd/>
            <a:tailEnd/>
          </a:ln>
        </p:spPr>
        <p:txBody>
          <a:bodyPr anchor="ctr"/>
          <a:lstStyle/>
          <a:p>
            <a:pPr algn="ctr"/>
            <a:r>
              <a:rPr lang="ja-JP" altLang="en-US" sz="2000">
                <a:latin typeface="HGSｺﾞｼｯｸE" pitchFamily="50" charset="-128"/>
                <a:ea typeface="HGSｺﾞｼｯｸE" pitchFamily="50" charset="-128"/>
              </a:rPr>
              <a:t>Ｓ５５</a:t>
            </a:r>
          </a:p>
          <a:p>
            <a:pPr algn="ctr"/>
            <a:r>
              <a:rPr lang="ja-JP" altLang="en-US" sz="2000">
                <a:latin typeface="HGSｺﾞｼｯｸE" pitchFamily="50" charset="-128"/>
                <a:ea typeface="HGSｺﾞｼｯｸE" pitchFamily="50" charset="-128"/>
              </a:rPr>
              <a:t>＜市街化区域のみに限定＞</a:t>
            </a:r>
          </a:p>
        </p:txBody>
      </p:sp>
      <p:sp>
        <p:nvSpPr>
          <p:cNvPr id="60426" name="Rectangle 11"/>
          <p:cNvSpPr>
            <a:spLocks noChangeArrowheads="1"/>
          </p:cNvSpPr>
          <p:nvPr/>
        </p:nvSpPr>
        <p:spPr bwMode="auto">
          <a:xfrm>
            <a:off x="8675688" y="6524631"/>
            <a:ext cx="468312" cy="333375"/>
          </a:xfrm>
          <a:prstGeom prst="rect">
            <a:avLst/>
          </a:prstGeom>
          <a:noFill/>
          <a:ln w="38100">
            <a:noFill/>
            <a:prstDash val="dash"/>
            <a:miter lim="800000"/>
            <a:headEnd/>
            <a:tailEnd/>
          </a:ln>
        </p:spPr>
        <p:txBody>
          <a:bodyPr wrap="none" anchor="ctr"/>
          <a:lstStyle/>
          <a:p>
            <a:pPr algn="ctr"/>
            <a:fld id="{FF064C53-74AE-48D7-A9EE-0DDDB25A363E}" type="slidenum">
              <a:rPr lang="en-US" altLang="ja-JP" sz="1400"/>
              <a:pPr algn="ctr"/>
              <a:t>38</a:t>
            </a:fld>
            <a:endParaRPr lang="en-US" altLang="ja-JP" sz="1400"/>
          </a:p>
        </p:txBody>
      </p:sp>
      <p:sp>
        <p:nvSpPr>
          <p:cNvPr id="13" name="Line 41"/>
          <p:cNvSpPr>
            <a:spLocks noChangeShapeType="1"/>
          </p:cNvSpPr>
          <p:nvPr/>
        </p:nvSpPr>
        <p:spPr bwMode="auto">
          <a:xfrm>
            <a:off x="0" y="624106"/>
            <a:ext cx="9144000" cy="0"/>
          </a:xfrm>
          <a:prstGeom prst="line">
            <a:avLst/>
          </a:prstGeom>
          <a:noFill/>
          <a:ln w="57150">
            <a:solidFill>
              <a:srgbClr val="002060"/>
            </a:solidFill>
            <a:round/>
            <a:headEnd/>
            <a:tailEnd/>
          </a:ln>
        </p:spPr>
        <p:txBody>
          <a:bodyPr/>
          <a:lstStyle/>
          <a:p>
            <a:endParaRPr lang="ja-JP" altLang="en-US"/>
          </a:p>
        </p:txBody>
      </p:sp>
      <p:graphicFrame>
        <p:nvGraphicFramePr>
          <p:cNvPr id="12" name="グラフ 11"/>
          <p:cNvGraphicFramePr>
            <a:graphicFrameLocks noGrp="1"/>
          </p:cNvGraphicFramePr>
          <p:nvPr/>
        </p:nvGraphicFramePr>
        <p:xfrm>
          <a:off x="4258126" y="3438292"/>
          <a:ext cx="4393750" cy="324505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290823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7" name="Text Box 5"/>
          <p:cNvSpPr txBox="1">
            <a:spLocks noChangeArrowheads="1"/>
          </p:cNvSpPr>
          <p:nvPr/>
        </p:nvSpPr>
        <p:spPr>
          <a:xfrm>
            <a:off x="0" y="9374"/>
            <a:ext cx="3416320" cy="646331"/>
          </a:xfrm>
          <a:prstGeom prst="rect">
            <a:avLst/>
          </a:prstGeom>
          <a:noFill/>
          <a:ln w="9525">
            <a:noFill/>
            <a:miter lim="800000"/>
            <a:headEnd/>
            <a:tailEnd/>
          </a:ln>
        </p:spPr>
        <p:txBody>
          <a:bodyPr wrap="none">
            <a:spAutoFit/>
          </a:bodyPr>
          <a:lstStyle/>
          <a:p>
            <a:r>
              <a:rPr lang="ja-JP" altLang="en-US" sz="3600" dirty="0"/>
              <a:t>再開発等促進区</a:t>
            </a:r>
          </a:p>
        </p:txBody>
      </p:sp>
      <p:sp>
        <p:nvSpPr>
          <p:cNvPr id="2478" name="Rectangle 6"/>
          <p:cNvSpPr>
            <a:spLocks noChangeArrowheads="1"/>
          </p:cNvSpPr>
          <p:nvPr/>
        </p:nvSpPr>
        <p:spPr>
          <a:xfrm>
            <a:off x="8675688" y="6524631"/>
            <a:ext cx="468312" cy="333375"/>
          </a:xfrm>
          <a:prstGeom prst="rect">
            <a:avLst/>
          </a:prstGeom>
          <a:noFill/>
          <a:ln w="38100">
            <a:noFill/>
            <a:prstDash val="dash"/>
            <a:miter lim="800000"/>
            <a:headEnd/>
            <a:tailEnd/>
          </a:ln>
        </p:spPr>
        <p:txBody>
          <a:bodyPr wrap="none" anchor="ctr"/>
          <a:lstStyle/>
          <a:p>
            <a:pPr algn="ctr"/>
            <a:fld id="{902AAA5F-E838-4986-9B11-4B33D3DEED44}" type="slidenum">
              <a:rPr lang="en-US" altLang="ja-JP" sz="1400"/>
              <a:pPr algn="ctr"/>
              <a:t>39</a:t>
            </a:fld>
            <a:endParaRPr lang="en-US" altLang="ja-JP" sz="1400"/>
          </a:p>
        </p:txBody>
      </p:sp>
      <p:sp>
        <p:nvSpPr>
          <p:cNvPr id="2479" name="Rectangle 3"/>
          <p:cNvSpPr>
            <a:spLocks noChangeArrowheads="1"/>
          </p:cNvSpPr>
          <p:nvPr/>
        </p:nvSpPr>
        <p:spPr>
          <a:xfrm>
            <a:off x="251520" y="836712"/>
            <a:ext cx="8640000" cy="1080000"/>
          </a:xfrm>
          <a:prstGeom prst="rect">
            <a:avLst/>
          </a:prstGeom>
          <a:solidFill>
            <a:schemeClr val="bg1"/>
          </a:solidFill>
          <a:ln w="28575">
            <a:solidFill>
              <a:schemeClr val="tx1"/>
            </a:solidFill>
            <a:miter lim="800000"/>
            <a:headEnd/>
            <a:tailEnd/>
          </a:ln>
          <a:effectLst>
            <a:outerShdw blurRad="63500" dist="38100" dir="2700000" algn="tl" rotWithShape="0">
              <a:srgbClr val="000000">
                <a:alpha val="39999"/>
              </a:srgbClr>
            </a:outerShdw>
          </a:effectLst>
        </p:spPr>
        <p:txBody>
          <a:bodyPr wrap="square" lIns="72000" tIns="0" rIns="72000" bIns="0" anchor="ctr"/>
          <a:lstStyle/>
          <a:p>
            <a:pPr marL="93663">
              <a:defRPr/>
            </a:pPr>
            <a:r>
              <a:rPr lang="ja-JP" altLang="en-US" dirty="0">
                <a:latin typeface="ＭＳ ゴシック" charset="-128"/>
              </a:rPr>
              <a:t>工場跡地等相当規模の低未利用地区等において、土地利用の転換を円滑に推進し良好なプロジェクトを誘導するため、地区内の公共施設の整備と併せて、容積率制限、用途制限の緩和等を行う。</a:t>
            </a:r>
            <a:r>
              <a:rPr lang="ja-JP" altLang="en-US" sz="1600" dirty="0">
                <a:latin typeface="ＭＳ ゴシック" charset="-128"/>
              </a:rPr>
              <a:t>（都市計画法第</a:t>
            </a:r>
            <a:r>
              <a:rPr lang="en-US" altLang="ja-JP" sz="1600" dirty="0">
                <a:latin typeface="ＭＳ ゴシック" charset="-128"/>
              </a:rPr>
              <a:t>12</a:t>
            </a:r>
            <a:r>
              <a:rPr lang="ja-JP" altLang="en-US" sz="1600" dirty="0">
                <a:latin typeface="ＭＳ ゴシック" charset="-128"/>
              </a:rPr>
              <a:t>条の５第３項）</a:t>
            </a:r>
            <a:endParaRPr lang="ja-JP" altLang="en-US" dirty="0">
              <a:latin typeface="ＭＳ ゴシック" charset="-128"/>
            </a:endParaRPr>
          </a:p>
        </p:txBody>
      </p:sp>
      <p:sp>
        <p:nvSpPr>
          <p:cNvPr id="2480" name="Line 17"/>
          <p:cNvSpPr>
            <a:spLocks noChangeShapeType="1"/>
          </p:cNvSpPr>
          <p:nvPr/>
        </p:nvSpPr>
        <p:spPr>
          <a:xfrm>
            <a:off x="4" y="620688"/>
            <a:ext cx="9175179" cy="0"/>
          </a:xfrm>
          <a:prstGeom prst="line">
            <a:avLst/>
          </a:prstGeom>
          <a:noFill/>
          <a:ln w="57150">
            <a:solidFill>
              <a:srgbClr val="002060"/>
            </a:solidFill>
            <a:round/>
            <a:headEnd/>
            <a:tailEnd/>
          </a:ln>
        </p:spPr>
        <p:txBody>
          <a:bodyPr/>
          <a:lstStyle/>
          <a:p>
            <a:endParaRPr lang="ja-JP" altLang="en-US"/>
          </a:p>
        </p:txBody>
      </p:sp>
      <p:sp>
        <p:nvSpPr>
          <p:cNvPr id="2481" name="Text Box 4"/>
          <p:cNvSpPr txBox="1">
            <a:spLocks noChangeArrowheads="1"/>
          </p:cNvSpPr>
          <p:nvPr/>
        </p:nvSpPr>
        <p:spPr>
          <a:xfrm>
            <a:off x="211138" y="2149475"/>
            <a:ext cx="2005012" cy="277813"/>
          </a:xfrm>
          <a:prstGeom prst="rect">
            <a:avLst/>
          </a:prstGeom>
          <a:noFill/>
          <a:ln>
            <a:noFill/>
          </a:ln>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FontTx/>
              <a:buNone/>
            </a:pPr>
            <a:r>
              <a:rPr lang="ja-JP" altLang="en-US" sz="1800">
                <a:solidFill>
                  <a:srgbClr val="4087C8"/>
                </a:solidFill>
                <a:latin typeface="HGP創英角ｺﾞｼｯｸUB" panose="020B0900000000000000" pitchFamily="50" charset="-128"/>
                <a:ea typeface="HGP創英角ｺﾞｼｯｸUB" panose="020B0900000000000000" pitchFamily="50" charset="-128"/>
              </a:rPr>
              <a:t>◇制度のイメージ</a:t>
            </a:r>
          </a:p>
        </p:txBody>
      </p:sp>
      <p:sp>
        <p:nvSpPr>
          <p:cNvPr id="2482" name="Text Box 4"/>
          <p:cNvSpPr txBox="1">
            <a:spLocks noChangeArrowheads="1"/>
          </p:cNvSpPr>
          <p:nvPr/>
        </p:nvSpPr>
        <p:spPr>
          <a:xfrm>
            <a:off x="1105395" y="5766656"/>
            <a:ext cx="2460983" cy="538609"/>
          </a:xfrm>
          <a:prstGeom prst="rect">
            <a:avLst/>
          </a:prstGeom>
          <a:solidFill>
            <a:schemeClr val="bg1"/>
          </a:solidFill>
          <a:ln>
            <a:noFill/>
          </a:ln>
        </p:spPr>
        <p:txBody>
          <a:bodyPr wrap="square"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FontTx/>
              <a:buNone/>
            </a:pPr>
            <a:r>
              <a:rPr lang="en-US" altLang="ja-JP" sz="1200" dirty="0">
                <a:solidFill>
                  <a:srgbClr val="000000"/>
                </a:solidFill>
                <a:latin typeface="HGP創英角ｺﾞｼｯｸUB" panose="020B0900000000000000" pitchFamily="50" charset="-128"/>
                <a:ea typeface="ＤＦ平成ゴシック体W5" panose="020B0509000000000000" pitchFamily="49" charset="-128"/>
              </a:rPr>
              <a:t>【</a:t>
            </a:r>
            <a:r>
              <a:rPr lang="ja-JP" altLang="en-US" sz="1200" dirty="0">
                <a:solidFill>
                  <a:srgbClr val="000000"/>
                </a:solidFill>
                <a:latin typeface="HGP創英角ｺﾞｼｯｸUB" panose="020B0900000000000000" pitchFamily="50" charset="-128"/>
                <a:ea typeface="ＤＦ平成ゴシック体W5" panose="020B0509000000000000" pitchFamily="49" charset="-128"/>
              </a:rPr>
              <a:t>前</a:t>
            </a:r>
            <a:r>
              <a:rPr lang="en-US" altLang="ja-JP" sz="1200" dirty="0">
                <a:solidFill>
                  <a:srgbClr val="000000"/>
                </a:solidFill>
                <a:latin typeface="HGP創英角ｺﾞｼｯｸUB" panose="020B0900000000000000" pitchFamily="50" charset="-128"/>
                <a:ea typeface="ＤＦ平成ゴシック体W5" panose="020B0509000000000000" pitchFamily="49" charset="-128"/>
              </a:rPr>
              <a:t>】</a:t>
            </a:r>
            <a:r>
              <a:rPr lang="ja-JP" altLang="en-US" sz="1200" dirty="0">
                <a:solidFill>
                  <a:srgbClr val="000000"/>
                </a:solidFill>
                <a:latin typeface="HGP創英角ｺﾞｼｯｸUB" panose="020B0900000000000000" pitchFamily="50" charset="-128"/>
                <a:ea typeface="ＤＦ平成ゴシック体W5" panose="020B0509000000000000" pitchFamily="49" charset="-128"/>
              </a:rPr>
              <a:t>　工業専用地域・</a:t>
            </a:r>
            <a:r>
              <a:rPr lang="en-US" altLang="ja-JP" sz="1200" dirty="0">
                <a:solidFill>
                  <a:srgbClr val="000000"/>
                </a:solidFill>
                <a:latin typeface="HGP創英角ｺﾞｼｯｸUB" panose="020B0900000000000000" pitchFamily="50" charset="-128"/>
                <a:ea typeface="ＤＦ平成ゴシック体W5" panose="020B0509000000000000" pitchFamily="49" charset="-128"/>
              </a:rPr>
              <a:t>200</a:t>
            </a:r>
            <a:r>
              <a:rPr lang="ja-JP" altLang="en-US" sz="1200" dirty="0">
                <a:solidFill>
                  <a:srgbClr val="000000"/>
                </a:solidFill>
                <a:latin typeface="HGP創英角ｺﾞｼｯｸUB" panose="020B0900000000000000" pitchFamily="50" charset="-128"/>
                <a:ea typeface="ＤＦ平成ゴシック体W5" panose="020B0509000000000000" pitchFamily="49" charset="-128"/>
              </a:rPr>
              <a:t>％</a:t>
            </a:r>
            <a:endParaRPr lang="en-US" altLang="ja-JP" sz="1200" dirty="0">
              <a:solidFill>
                <a:srgbClr val="000000"/>
              </a:solidFill>
              <a:latin typeface="HGP創英角ｺﾞｼｯｸUB" panose="020B0900000000000000" pitchFamily="50" charset="-128"/>
              <a:ea typeface="ＤＦ平成ゴシック体W5" panose="020B0509000000000000" pitchFamily="49" charset="-128"/>
            </a:endParaRPr>
          </a:p>
          <a:p>
            <a:pPr algn="just" eaLnBrk="1" hangingPunct="1">
              <a:spcBef>
                <a:spcPct val="0"/>
              </a:spcBef>
              <a:buFontTx/>
              <a:buNone/>
            </a:pPr>
            <a:r>
              <a:rPr lang="ja-JP" altLang="en-US" sz="1200" dirty="0">
                <a:solidFill>
                  <a:srgbClr val="000000"/>
                </a:solidFill>
                <a:latin typeface="HGP創英角ｺﾞｼｯｸUB" panose="020B0900000000000000" pitchFamily="50" charset="-128"/>
                <a:ea typeface="ＤＦ平成ゴシック体W5" panose="020B0509000000000000" pitchFamily="49" charset="-128"/>
              </a:rPr>
              <a:t>（原則、住宅、商業施設等は不可）</a:t>
            </a:r>
            <a:endParaRPr lang="en-US" altLang="ja-JP" sz="1200" dirty="0">
              <a:solidFill>
                <a:srgbClr val="000000"/>
              </a:solidFill>
              <a:latin typeface="HGP創英角ｺﾞｼｯｸUB" panose="020B0900000000000000" pitchFamily="50" charset="-128"/>
              <a:ea typeface="ＤＦ平成ゴシック体W5" panose="020B0509000000000000" pitchFamily="49" charset="-128"/>
            </a:endParaRPr>
          </a:p>
          <a:p>
            <a:pPr algn="just" eaLnBrk="1" hangingPunct="1">
              <a:spcBef>
                <a:spcPct val="0"/>
              </a:spcBef>
              <a:buFontTx/>
              <a:buNone/>
            </a:pPr>
            <a:endParaRPr lang="ja-JP" altLang="en-US" sz="1100" dirty="0">
              <a:solidFill>
                <a:srgbClr val="000000"/>
              </a:solidFill>
              <a:latin typeface="HGP創英角ｺﾞｼｯｸUB" panose="020B0900000000000000" pitchFamily="50" charset="-128"/>
              <a:ea typeface="ＤＦ平成ゴシック体W5" panose="020B0509000000000000" pitchFamily="49" charset="-128"/>
            </a:endParaRPr>
          </a:p>
        </p:txBody>
      </p:sp>
      <p:pic>
        <p:nvPicPr>
          <p:cNvPr id="2483" name="Picture 1"/>
          <p:cNvPicPr>
            <a:picLocks noChangeAspect="1" noChangeArrowheads="1"/>
          </p:cNvPicPr>
          <p:nvPr/>
        </p:nvPicPr>
        <p:blipFill>
          <a:blip r:embed="rId2"/>
          <a:srcRect t="12218" r="54166" b="54982"/>
          <a:stretch>
            <a:fillRect/>
          </a:stretch>
        </p:blipFill>
        <p:spPr>
          <a:xfrm>
            <a:off x="862865" y="3736274"/>
            <a:ext cx="2703513" cy="1143000"/>
          </a:xfrm>
          <a:prstGeom prst="rect">
            <a:avLst/>
          </a:prstGeom>
          <a:noFill/>
          <a:ln>
            <a:noFill/>
          </a:ln>
        </p:spPr>
      </p:pic>
      <p:sp>
        <p:nvSpPr>
          <p:cNvPr id="2484" name="Text Box 4"/>
          <p:cNvSpPr txBox="1">
            <a:spLocks noChangeArrowheads="1"/>
          </p:cNvSpPr>
          <p:nvPr/>
        </p:nvSpPr>
        <p:spPr>
          <a:xfrm>
            <a:off x="949325" y="3659166"/>
            <a:ext cx="528637" cy="307975"/>
          </a:xfrm>
          <a:prstGeom prst="rect">
            <a:avLst/>
          </a:prstGeom>
          <a:solidFill>
            <a:schemeClr val="tx1"/>
          </a:solidFill>
          <a:ln>
            <a:noFill/>
          </a:ln>
        </p:spPr>
        <p:txBody>
          <a:bodyPr lIns="0" tIns="0" r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dirty="0">
                <a:solidFill>
                  <a:srgbClr val="FFFFFF"/>
                </a:solidFill>
                <a:latin typeface="ＭＳ Ｐゴシック" panose="020B0600070205080204" pitchFamily="50" charset="-128"/>
              </a:rPr>
              <a:t>工場</a:t>
            </a:r>
            <a:endParaRPr lang="en-US" altLang="ja-JP" sz="1400" dirty="0">
              <a:solidFill>
                <a:srgbClr val="FFFFFF"/>
              </a:solidFill>
              <a:latin typeface="ＭＳ Ｐゴシック" panose="020B0600070205080204" pitchFamily="50" charset="-128"/>
            </a:endParaRPr>
          </a:p>
          <a:p>
            <a:pPr algn="just" eaLnBrk="1" hangingPunct="1">
              <a:spcBef>
                <a:spcPct val="0"/>
              </a:spcBef>
              <a:buFontTx/>
              <a:buNone/>
            </a:pPr>
            <a:endParaRPr lang="ja-JP" altLang="en-US" sz="600" dirty="0">
              <a:solidFill>
                <a:srgbClr val="000000"/>
              </a:solidFill>
              <a:latin typeface="HGP創英角ｺﾞｼｯｸUB" panose="020B0900000000000000" pitchFamily="50" charset="-128"/>
              <a:ea typeface="ＤＦ平成ゴシック体W5" panose="020B0509000000000000" pitchFamily="49" charset="-128"/>
            </a:endParaRPr>
          </a:p>
        </p:txBody>
      </p:sp>
      <p:grpSp>
        <p:nvGrpSpPr>
          <p:cNvPr id="2485" name="グループ化 28"/>
          <p:cNvGrpSpPr/>
          <p:nvPr/>
        </p:nvGrpSpPr>
        <p:grpSpPr>
          <a:xfrm>
            <a:off x="4775860" y="2149475"/>
            <a:ext cx="3921258" cy="3260273"/>
            <a:chOff x="2646804" y="2852936"/>
            <a:chExt cx="3720178" cy="3092903"/>
          </a:xfrm>
        </p:grpSpPr>
        <p:grpSp>
          <p:nvGrpSpPr>
            <p:cNvPr id="2486" name="グループ化 26"/>
            <p:cNvGrpSpPr/>
            <p:nvPr/>
          </p:nvGrpSpPr>
          <p:grpSpPr>
            <a:xfrm>
              <a:off x="2646804" y="2852936"/>
              <a:ext cx="3720178" cy="3092903"/>
              <a:chOff x="2646804" y="2852936"/>
              <a:chExt cx="3720178" cy="3092903"/>
            </a:xfrm>
          </p:grpSpPr>
          <p:pic>
            <p:nvPicPr>
              <p:cNvPr id="2487" name="Picture 1"/>
              <p:cNvPicPr>
                <a:picLocks noChangeAspect="1" noChangeArrowheads="1"/>
              </p:cNvPicPr>
              <p:nvPr/>
            </p:nvPicPr>
            <p:blipFill>
              <a:blip r:embed="rId2"/>
              <a:srcRect l="38277" t="10995" r="362" b="5498"/>
              <a:stretch>
                <a:fillRect/>
              </a:stretch>
            </p:blipFill>
            <p:spPr>
              <a:xfrm>
                <a:off x="2792086" y="2852936"/>
                <a:ext cx="3574896" cy="2875609"/>
              </a:xfrm>
              <a:prstGeom prst="rect">
                <a:avLst/>
              </a:prstGeom>
              <a:noFill/>
              <a:ln>
                <a:noFill/>
              </a:ln>
            </p:spPr>
          </p:pic>
          <p:grpSp>
            <p:nvGrpSpPr>
              <p:cNvPr id="2488" name="グループ化 25"/>
              <p:cNvGrpSpPr/>
              <p:nvPr/>
            </p:nvGrpSpPr>
            <p:grpSpPr>
              <a:xfrm>
                <a:off x="2646804" y="5369029"/>
                <a:ext cx="1261296" cy="576810"/>
                <a:chOff x="2430780" y="5369029"/>
                <a:chExt cx="1261296" cy="576810"/>
              </a:xfrm>
            </p:grpSpPr>
            <p:sp>
              <p:nvSpPr>
                <p:cNvPr id="2489" name="正方形/長方形 16"/>
                <p:cNvSpPr/>
                <p:nvPr/>
              </p:nvSpPr>
              <p:spPr>
                <a:xfrm>
                  <a:off x="2430780" y="5369029"/>
                  <a:ext cx="792205" cy="432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490" name="正方形/長方形 17"/>
                <p:cNvSpPr/>
                <p:nvPr/>
              </p:nvSpPr>
              <p:spPr>
                <a:xfrm>
                  <a:off x="3044456" y="5658192"/>
                  <a:ext cx="647620" cy="287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grpSp>
        <p:sp>
          <p:nvSpPr>
            <p:cNvPr id="2491" name="正方形/長方形 13"/>
            <p:cNvSpPr/>
            <p:nvPr/>
          </p:nvSpPr>
          <p:spPr>
            <a:xfrm>
              <a:off x="2792086" y="2852936"/>
              <a:ext cx="649126" cy="864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sp>
        <p:nvSpPr>
          <p:cNvPr id="2492" name="Text Box 4"/>
          <p:cNvSpPr txBox="1">
            <a:spLocks noChangeArrowheads="1"/>
          </p:cNvSpPr>
          <p:nvPr/>
        </p:nvSpPr>
        <p:spPr>
          <a:xfrm>
            <a:off x="5506970" y="5786128"/>
            <a:ext cx="3384550" cy="738664"/>
          </a:xfrm>
          <a:prstGeom prst="rect">
            <a:avLst/>
          </a:prstGeom>
          <a:noFill/>
          <a:ln>
            <a:noFill/>
          </a:ln>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FontTx/>
              <a:buNone/>
            </a:pPr>
            <a:r>
              <a:rPr lang="en-US" altLang="ja-JP" sz="1200" dirty="0">
                <a:solidFill>
                  <a:srgbClr val="000000"/>
                </a:solidFill>
                <a:latin typeface="HGP創英角ｺﾞｼｯｸUB" panose="020B0900000000000000" pitchFamily="50" charset="-128"/>
                <a:ea typeface="ＤＦ平成ゴシック体W5" panose="020B0509000000000000" pitchFamily="49" charset="-128"/>
              </a:rPr>
              <a:t>【</a:t>
            </a:r>
            <a:r>
              <a:rPr lang="ja-JP" altLang="en-US" sz="1200" dirty="0">
                <a:solidFill>
                  <a:srgbClr val="000000"/>
                </a:solidFill>
                <a:latin typeface="HGP創英角ｺﾞｼｯｸUB" panose="020B0900000000000000" pitchFamily="50" charset="-128"/>
                <a:ea typeface="ＤＦ平成ゴシック体W5" panose="020B0509000000000000" pitchFamily="49" charset="-128"/>
              </a:rPr>
              <a:t>後</a:t>
            </a:r>
            <a:r>
              <a:rPr lang="en-US" altLang="ja-JP" sz="1200" dirty="0">
                <a:solidFill>
                  <a:srgbClr val="000000"/>
                </a:solidFill>
                <a:latin typeface="HGP創英角ｺﾞｼｯｸUB" panose="020B0900000000000000" pitchFamily="50" charset="-128"/>
                <a:ea typeface="ＤＦ平成ゴシック体W5" panose="020B0509000000000000" pitchFamily="49" charset="-128"/>
              </a:rPr>
              <a:t>】</a:t>
            </a:r>
            <a:r>
              <a:rPr lang="ja-JP" altLang="en-US" sz="1200" dirty="0">
                <a:solidFill>
                  <a:srgbClr val="000000"/>
                </a:solidFill>
                <a:latin typeface="HGP創英角ｺﾞｼｯｸUB" panose="020B0900000000000000" pitchFamily="50" charset="-128"/>
                <a:ea typeface="ＤＦ平成ゴシック体W5" panose="020B0509000000000000" pitchFamily="49" charset="-128"/>
              </a:rPr>
              <a:t>（工業専用地域・</a:t>
            </a:r>
            <a:r>
              <a:rPr lang="en-US" altLang="ja-JP" sz="1200" dirty="0">
                <a:solidFill>
                  <a:srgbClr val="000000"/>
                </a:solidFill>
                <a:latin typeface="HGP創英角ｺﾞｼｯｸUB" panose="020B0900000000000000" pitchFamily="50" charset="-128"/>
                <a:ea typeface="ＤＦ平成ゴシック体W5" panose="020B0509000000000000" pitchFamily="49" charset="-128"/>
              </a:rPr>
              <a:t>200%</a:t>
            </a:r>
            <a:r>
              <a:rPr lang="ja-JP" altLang="en-US" sz="1200" dirty="0">
                <a:solidFill>
                  <a:srgbClr val="000000"/>
                </a:solidFill>
                <a:latin typeface="HGP創英角ｺﾞｼｯｸUB" panose="020B0900000000000000" pitchFamily="50" charset="-128"/>
                <a:ea typeface="ＤＦ平成ゴシック体W5" panose="020B0509000000000000" pitchFamily="49" charset="-128"/>
              </a:rPr>
              <a:t>のままで）</a:t>
            </a:r>
            <a:endParaRPr lang="en-US" altLang="ja-JP" sz="1200" dirty="0">
              <a:solidFill>
                <a:srgbClr val="000000"/>
              </a:solidFill>
              <a:latin typeface="HGP創英角ｺﾞｼｯｸUB" panose="020B0900000000000000" pitchFamily="50" charset="-128"/>
              <a:ea typeface="ＤＦ平成ゴシック体W5" panose="020B0509000000000000" pitchFamily="49" charset="-128"/>
            </a:endParaRPr>
          </a:p>
          <a:p>
            <a:pPr algn="just" eaLnBrk="1" hangingPunct="1">
              <a:spcBef>
                <a:spcPct val="0"/>
              </a:spcBef>
              <a:buFontTx/>
              <a:buNone/>
            </a:pPr>
            <a:r>
              <a:rPr lang="ja-JP" altLang="en-US" sz="1200" dirty="0">
                <a:solidFill>
                  <a:srgbClr val="000000"/>
                </a:solidFill>
                <a:latin typeface="HGP創英角ｺﾞｼｯｸUB" panose="020B0900000000000000" pitchFamily="50" charset="-128"/>
                <a:ea typeface="ＤＦ平成ゴシック体W5" panose="020B0509000000000000" pitchFamily="49" charset="-128"/>
              </a:rPr>
              <a:t>　　・住宅・商業施設も建築可能</a:t>
            </a:r>
            <a:endParaRPr lang="en-US" altLang="ja-JP" sz="1200" dirty="0">
              <a:solidFill>
                <a:srgbClr val="000000"/>
              </a:solidFill>
              <a:latin typeface="HGP創英角ｺﾞｼｯｸUB" panose="020B0900000000000000" pitchFamily="50" charset="-128"/>
              <a:ea typeface="ＤＦ平成ゴシック体W5" panose="020B0509000000000000" pitchFamily="49" charset="-128"/>
            </a:endParaRPr>
          </a:p>
          <a:p>
            <a:pPr algn="just" eaLnBrk="1" hangingPunct="1">
              <a:spcBef>
                <a:spcPct val="0"/>
              </a:spcBef>
              <a:buFontTx/>
              <a:buNone/>
            </a:pPr>
            <a:r>
              <a:rPr lang="ja-JP" altLang="en-US" sz="1200" dirty="0">
                <a:solidFill>
                  <a:srgbClr val="000000"/>
                </a:solidFill>
                <a:latin typeface="HGP創英角ｺﾞｼｯｸUB" panose="020B0900000000000000" pitchFamily="50" charset="-128"/>
                <a:ea typeface="ＤＦ平成ゴシック体W5" panose="020B0509000000000000" pitchFamily="49" charset="-128"/>
              </a:rPr>
              <a:t>　　・容積率の割増も可能</a:t>
            </a:r>
            <a:endParaRPr lang="en-US" altLang="ja-JP" sz="1200" dirty="0">
              <a:solidFill>
                <a:srgbClr val="000000"/>
              </a:solidFill>
              <a:latin typeface="HGP創英角ｺﾞｼｯｸUB" panose="020B0900000000000000" pitchFamily="50" charset="-128"/>
              <a:ea typeface="ＤＦ平成ゴシック体W5" panose="020B0509000000000000" pitchFamily="49" charset="-128"/>
            </a:endParaRPr>
          </a:p>
          <a:p>
            <a:pPr algn="just" eaLnBrk="1" hangingPunct="1">
              <a:spcBef>
                <a:spcPct val="0"/>
              </a:spcBef>
              <a:buFontTx/>
              <a:buNone/>
            </a:pPr>
            <a:r>
              <a:rPr lang="ja-JP" altLang="en-US" sz="1200" dirty="0">
                <a:solidFill>
                  <a:srgbClr val="000000"/>
                </a:solidFill>
                <a:latin typeface="HGP創英角ｺﾞｼｯｸUB" panose="020B0900000000000000" pitchFamily="50" charset="-128"/>
                <a:ea typeface="ＤＦ平成ゴシック体W5" panose="020B0509000000000000" pitchFamily="49" charset="-128"/>
              </a:rPr>
              <a:t>　　（例：</a:t>
            </a:r>
            <a:r>
              <a:rPr lang="en-US" altLang="ja-JP" sz="1200" dirty="0">
                <a:solidFill>
                  <a:srgbClr val="000000"/>
                </a:solidFill>
                <a:latin typeface="HGP創英角ｺﾞｼｯｸUB" panose="020B0900000000000000" pitchFamily="50" charset="-128"/>
                <a:ea typeface="ＤＦ平成ゴシック体W5" panose="020B0509000000000000" pitchFamily="49" charset="-128"/>
              </a:rPr>
              <a:t>200</a:t>
            </a:r>
            <a:r>
              <a:rPr lang="ja-JP" altLang="en-US" sz="1200" dirty="0">
                <a:solidFill>
                  <a:srgbClr val="000000"/>
                </a:solidFill>
                <a:latin typeface="HGP創英角ｺﾞｼｯｸUB" panose="020B0900000000000000" pitchFamily="50" charset="-128"/>
                <a:ea typeface="ＤＦ平成ゴシック体W5" panose="020B0509000000000000" pitchFamily="49" charset="-128"/>
              </a:rPr>
              <a:t>％→</a:t>
            </a:r>
            <a:r>
              <a:rPr lang="en-US" altLang="ja-JP" sz="1200" dirty="0">
                <a:solidFill>
                  <a:srgbClr val="000000"/>
                </a:solidFill>
                <a:latin typeface="HGP創英角ｺﾞｼｯｸUB" panose="020B0900000000000000" pitchFamily="50" charset="-128"/>
                <a:ea typeface="ＤＦ平成ゴシック体W5" panose="020B0509000000000000" pitchFamily="49" charset="-128"/>
              </a:rPr>
              <a:t>500</a:t>
            </a:r>
            <a:r>
              <a:rPr lang="ja-JP" altLang="en-US" sz="1200" dirty="0">
                <a:solidFill>
                  <a:srgbClr val="000000"/>
                </a:solidFill>
                <a:latin typeface="HGP創英角ｺﾞｼｯｸUB" panose="020B0900000000000000" pitchFamily="50" charset="-128"/>
                <a:ea typeface="ＤＦ平成ゴシック体W5" panose="020B0509000000000000" pitchFamily="49" charset="-128"/>
              </a:rPr>
              <a:t>％）</a:t>
            </a:r>
            <a:endParaRPr lang="en-US" altLang="ja-JP" sz="1200" dirty="0">
              <a:solidFill>
                <a:srgbClr val="000000"/>
              </a:solidFill>
              <a:latin typeface="HGP創英角ｺﾞｼｯｸUB" panose="020B0900000000000000" pitchFamily="50" charset="-128"/>
              <a:ea typeface="ＤＦ平成ゴシック体W5" panose="020B0509000000000000" pitchFamily="49" charset="-128"/>
            </a:endParaRPr>
          </a:p>
        </p:txBody>
      </p:sp>
      <p:sp>
        <p:nvSpPr>
          <p:cNvPr id="2493" name="フローチャート: 処理 22"/>
          <p:cNvSpPr/>
          <p:nvPr/>
        </p:nvSpPr>
        <p:spPr>
          <a:xfrm>
            <a:off x="5739607" y="2229144"/>
            <a:ext cx="215900" cy="1260475"/>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tIns="0" bIns="0" anchor="ctr"/>
          <a:lstStyle/>
          <a:p>
            <a:pPr algn="ctr" eaLnBrk="1" hangingPunct="1">
              <a:defRPr/>
            </a:pPr>
            <a:r>
              <a:rPr lang="ja-JP" altLang="en-US" sz="1400" dirty="0">
                <a:solidFill>
                  <a:srgbClr val="000000"/>
                </a:solidFill>
              </a:rPr>
              <a:t>容積の移転も可</a:t>
            </a:r>
          </a:p>
        </p:txBody>
      </p:sp>
      <p:sp>
        <p:nvSpPr>
          <p:cNvPr id="2494" name="Text Box 4"/>
          <p:cNvSpPr txBox="1">
            <a:spLocks noChangeArrowheads="1"/>
          </p:cNvSpPr>
          <p:nvPr/>
        </p:nvSpPr>
        <p:spPr>
          <a:xfrm>
            <a:off x="7366794" y="3175294"/>
            <a:ext cx="1258888" cy="184150"/>
          </a:xfrm>
          <a:prstGeom prst="rect">
            <a:avLst/>
          </a:prstGeom>
          <a:solidFill>
            <a:schemeClr val="bg1"/>
          </a:solidFill>
          <a:ln>
            <a:noFill/>
          </a:ln>
        </p:spPr>
        <p:txBody>
          <a:bodyPr lIns="0" tIns="0" rIns="0" bIns="0"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200">
                <a:solidFill>
                  <a:srgbClr val="000000"/>
                </a:solidFill>
                <a:latin typeface="ＭＳ Ｐゴシック" panose="020B0600070205080204" pitchFamily="50" charset="-128"/>
              </a:rPr>
              <a:t>段階的な開発も可</a:t>
            </a:r>
            <a:endParaRPr lang="en-US" altLang="ja-JP" sz="1200">
              <a:solidFill>
                <a:srgbClr val="000000"/>
              </a:solidFill>
              <a:latin typeface="ＭＳ Ｐゴシック" panose="020B0600070205080204" pitchFamily="50" charset="-128"/>
            </a:endParaRPr>
          </a:p>
        </p:txBody>
      </p:sp>
      <p:sp>
        <p:nvSpPr>
          <p:cNvPr id="2495" name="フローチャート: 処理 24"/>
          <p:cNvSpPr/>
          <p:nvPr/>
        </p:nvSpPr>
        <p:spPr>
          <a:xfrm>
            <a:off x="6487319" y="3064169"/>
            <a:ext cx="258763" cy="742950"/>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eaLnBrk="1" hangingPunct="1">
              <a:defRPr/>
            </a:pPr>
            <a:r>
              <a:rPr lang="ja-JP" altLang="en-US" sz="1400" dirty="0">
                <a:solidFill>
                  <a:srgbClr val="000000"/>
                </a:solidFill>
              </a:rPr>
              <a:t>事務所</a:t>
            </a:r>
          </a:p>
        </p:txBody>
      </p:sp>
      <p:sp>
        <p:nvSpPr>
          <p:cNvPr id="2496" name="フローチャート: 処理 25"/>
          <p:cNvSpPr/>
          <p:nvPr/>
        </p:nvSpPr>
        <p:spPr>
          <a:xfrm>
            <a:off x="6847682" y="4359569"/>
            <a:ext cx="258762" cy="552450"/>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eaLnBrk="1" hangingPunct="1">
              <a:defRPr/>
            </a:pPr>
            <a:r>
              <a:rPr lang="ja-JP" altLang="en-US" sz="1400" dirty="0">
                <a:solidFill>
                  <a:srgbClr val="000000"/>
                </a:solidFill>
              </a:rPr>
              <a:t>住宅</a:t>
            </a:r>
          </a:p>
        </p:txBody>
      </p:sp>
      <p:sp>
        <p:nvSpPr>
          <p:cNvPr id="2497" name="フローチャート: 処理 26"/>
          <p:cNvSpPr/>
          <p:nvPr/>
        </p:nvSpPr>
        <p:spPr>
          <a:xfrm>
            <a:off x="5407819" y="3567406"/>
            <a:ext cx="257175" cy="954088"/>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eaLnBrk="1" hangingPunct="1">
              <a:defRPr/>
            </a:pPr>
            <a:r>
              <a:rPr lang="ja-JP" altLang="en-US" sz="1400" dirty="0">
                <a:solidFill>
                  <a:srgbClr val="000000"/>
                </a:solidFill>
              </a:rPr>
              <a:t>文化施設</a:t>
            </a:r>
          </a:p>
        </p:txBody>
      </p:sp>
      <p:sp>
        <p:nvSpPr>
          <p:cNvPr id="2498" name="フローチャート: 処理 27"/>
          <p:cNvSpPr/>
          <p:nvPr/>
        </p:nvSpPr>
        <p:spPr>
          <a:xfrm>
            <a:off x="7568407" y="3711869"/>
            <a:ext cx="307975" cy="755650"/>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lIns="36000" tIns="0" rIns="36000" bIns="0" anchor="ctr"/>
          <a:lstStyle/>
          <a:p>
            <a:pPr algn="ctr" eaLnBrk="1" hangingPunct="1">
              <a:defRPr/>
            </a:pPr>
            <a:r>
              <a:rPr lang="ja-JP" altLang="en-US" sz="1100" dirty="0">
                <a:solidFill>
                  <a:srgbClr val="000000"/>
                </a:solidFill>
              </a:rPr>
              <a:t>商業（予定）</a:t>
            </a:r>
          </a:p>
        </p:txBody>
      </p:sp>
      <p:sp>
        <p:nvSpPr>
          <p:cNvPr id="2499" name="正方形/長方形 31"/>
          <p:cNvSpPr/>
          <p:nvPr/>
        </p:nvSpPr>
        <p:spPr>
          <a:xfrm>
            <a:off x="4928995" y="4804115"/>
            <a:ext cx="682625" cy="303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500" name="Text Box 4"/>
          <p:cNvSpPr txBox="1">
            <a:spLocks noChangeArrowheads="1"/>
          </p:cNvSpPr>
          <p:nvPr/>
        </p:nvSpPr>
        <p:spPr>
          <a:xfrm>
            <a:off x="3939478" y="4814355"/>
            <a:ext cx="2365375" cy="508000"/>
          </a:xfrm>
          <a:prstGeom prst="rect">
            <a:avLst/>
          </a:prstGeom>
          <a:noFill/>
          <a:ln>
            <a:noFill/>
          </a:ln>
        </p:spPr>
        <p:txBody>
          <a:bodyPr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FontTx/>
              <a:buNone/>
            </a:pPr>
            <a:r>
              <a:rPr lang="ja-JP" altLang="en-US" sz="1100" dirty="0">
                <a:solidFill>
                  <a:srgbClr val="000000"/>
                </a:solidFill>
                <a:latin typeface="HGP創英角ｺﾞｼｯｸUB" panose="020B0900000000000000" pitchFamily="50" charset="-128"/>
                <a:ea typeface="ＤＦ平成ゴシック体W5" panose="020B0509000000000000" pitchFamily="49" charset="-128"/>
              </a:rPr>
              <a:t>土地の有効・高度利用を</a:t>
            </a:r>
            <a:endParaRPr lang="en-US" altLang="ja-JP" sz="1100" dirty="0">
              <a:solidFill>
                <a:srgbClr val="000000"/>
              </a:solidFill>
              <a:latin typeface="HGP創英角ｺﾞｼｯｸUB" panose="020B0900000000000000" pitchFamily="50" charset="-128"/>
              <a:ea typeface="ＤＦ平成ゴシック体W5" panose="020B0509000000000000" pitchFamily="49" charset="-128"/>
            </a:endParaRPr>
          </a:p>
          <a:p>
            <a:pPr algn="just" eaLnBrk="1" hangingPunct="1">
              <a:spcBef>
                <a:spcPct val="0"/>
              </a:spcBef>
              <a:buFontTx/>
              <a:buNone/>
            </a:pPr>
            <a:r>
              <a:rPr lang="ja-JP" altLang="en-US" sz="1100" dirty="0">
                <a:solidFill>
                  <a:srgbClr val="000000"/>
                </a:solidFill>
                <a:latin typeface="HGP創英角ｺﾞｼｯｸUB" panose="020B0900000000000000" pitchFamily="50" charset="-128"/>
                <a:ea typeface="ＤＦ平成ゴシック体W5" panose="020B0509000000000000" pitchFamily="49" charset="-128"/>
              </a:rPr>
              <a:t>図るため必要な公共施設</a:t>
            </a:r>
            <a:endParaRPr lang="en-US" altLang="ja-JP" sz="1100" dirty="0">
              <a:solidFill>
                <a:srgbClr val="000000"/>
              </a:solidFill>
              <a:latin typeface="HGP創英角ｺﾞｼｯｸUB" panose="020B0900000000000000" pitchFamily="50" charset="-128"/>
              <a:ea typeface="ＤＦ平成ゴシック体W5" panose="020B0509000000000000" pitchFamily="49" charset="-128"/>
            </a:endParaRPr>
          </a:p>
          <a:p>
            <a:pPr algn="just" eaLnBrk="1" hangingPunct="1">
              <a:spcBef>
                <a:spcPct val="0"/>
              </a:spcBef>
              <a:buFontTx/>
              <a:buNone/>
            </a:pPr>
            <a:r>
              <a:rPr lang="ja-JP" altLang="en-US" sz="1100" dirty="0">
                <a:solidFill>
                  <a:srgbClr val="000000"/>
                </a:solidFill>
                <a:latin typeface="HGP創英角ｺﾞｼｯｸUB" panose="020B0900000000000000" pitchFamily="50" charset="-128"/>
                <a:ea typeface="ＤＦ平成ゴシック体W5" panose="020B0509000000000000" pitchFamily="49" charset="-128"/>
              </a:rPr>
              <a:t>（道路、公園、屋上緑化空地等）</a:t>
            </a:r>
            <a:endParaRPr lang="en-US" altLang="ja-JP" sz="1100" dirty="0">
              <a:solidFill>
                <a:srgbClr val="000000"/>
              </a:solidFill>
              <a:latin typeface="HGP創英角ｺﾞｼｯｸUB" panose="020B0900000000000000" pitchFamily="50" charset="-128"/>
              <a:ea typeface="ＤＦ平成ゴシック体W5" panose="020B0509000000000000" pitchFamily="49" charset="-128"/>
            </a:endParaRPr>
          </a:p>
        </p:txBody>
      </p:sp>
    </p:spTree>
    <p:extLst>
      <p:ext uri="{BB962C8B-B14F-4D97-AF65-F5344CB8AC3E}">
        <p14:creationId xmlns:p14="http://schemas.microsoft.com/office/powerpoint/2010/main" val="3725475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7" name="Text Box 6"/>
          <p:cNvSpPr txBox="1">
            <a:spLocks noChangeArrowheads="1"/>
          </p:cNvSpPr>
          <p:nvPr/>
        </p:nvSpPr>
        <p:spPr>
          <a:xfrm>
            <a:off x="179512" y="2854802"/>
            <a:ext cx="8892480" cy="646331"/>
          </a:xfrm>
          <a:prstGeom prst="rect">
            <a:avLst/>
          </a:prstGeom>
          <a:noFill/>
          <a:ln w="9525">
            <a:noFill/>
            <a:miter lim="800000"/>
            <a:headEnd/>
            <a:tailEnd/>
          </a:ln>
        </p:spPr>
        <p:txBody>
          <a:bodyPr wrap="square">
            <a:spAutoFit/>
          </a:bodyPr>
          <a:lstStyle/>
          <a:p>
            <a:r>
              <a:rPr lang="ja-JP" altLang="en-US" sz="3600" dirty="0"/>
              <a:t>　</a:t>
            </a:r>
            <a:r>
              <a:rPr lang="ja-JP" altLang="en-US" sz="3200" dirty="0">
                <a:solidFill>
                  <a:srgbClr val="002060"/>
                </a:solidFill>
              </a:rPr>
              <a:t>都市計画区域・準都市計画区域</a:t>
            </a:r>
          </a:p>
        </p:txBody>
      </p:sp>
      <p:sp>
        <p:nvSpPr>
          <p:cNvPr id="1808" name="AutoShape 15"/>
          <p:cNvSpPr>
            <a:spLocks noChangeArrowheads="1"/>
          </p:cNvSpPr>
          <p:nvPr/>
        </p:nvSpPr>
        <p:spPr>
          <a:xfrm>
            <a:off x="4356324" y="6245499"/>
            <a:ext cx="4103688" cy="257175"/>
          </a:xfrm>
          <a:prstGeom prst="roundRect">
            <a:avLst>
              <a:gd name="adj" fmla="val 16667"/>
            </a:avLst>
          </a:prstGeom>
          <a:solidFill>
            <a:schemeClr val="bg1"/>
          </a:solidFill>
          <a:ln w="12700">
            <a:solidFill>
              <a:srgbClr val="969696"/>
            </a:solidFill>
            <a:round/>
            <a:headEnd/>
            <a:tailEnd/>
          </a:ln>
        </p:spPr>
        <p:txBody>
          <a:bodyPr wrap="none" anchor="ctr">
            <a:normAutofit fontScale="47500" lnSpcReduction="20000"/>
          </a:bodyPr>
          <a:lstStyle/>
          <a:p>
            <a:pPr algn="ctr"/>
            <a:r>
              <a:rPr lang="ja-JP" altLang="en-US" sz="2400" dirty="0">
                <a:latin typeface="ＭＳ ゴシック" pitchFamily="49" charset="-128"/>
                <a:ea typeface="ＭＳ ゴシック" pitchFamily="49" charset="-128"/>
              </a:rPr>
              <a:t>地区計画</a:t>
            </a:r>
            <a:endParaRPr lang="en-US" altLang="ja-JP" sz="2400" dirty="0">
              <a:latin typeface="ＭＳ ゴシック" pitchFamily="49" charset="-128"/>
              <a:ea typeface="ＭＳ ゴシック" pitchFamily="49" charset="-128"/>
            </a:endParaRPr>
          </a:p>
        </p:txBody>
      </p:sp>
      <p:sp>
        <p:nvSpPr>
          <p:cNvPr id="1809" name="AutoShape 17"/>
          <p:cNvSpPr>
            <a:spLocks noChangeArrowheads="1"/>
          </p:cNvSpPr>
          <p:nvPr/>
        </p:nvSpPr>
        <p:spPr>
          <a:xfrm>
            <a:off x="4178523" y="5237436"/>
            <a:ext cx="1509713" cy="792164"/>
          </a:xfrm>
          <a:prstGeom prst="roundRect">
            <a:avLst>
              <a:gd name="adj" fmla="val 16667"/>
            </a:avLst>
          </a:prstGeom>
          <a:solidFill>
            <a:schemeClr val="bg1"/>
          </a:solidFill>
          <a:ln w="12700">
            <a:solidFill>
              <a:srgbClr val="969696"/>
            </a:solidFill>
            <a:round/>
            <a:headEnd/>
            <a:tailEnd/>
          </a:ln>
        </p:spPr>
        <p:txBody>
          <a:bodyPr lIns="18000" rIns="18000">
            <a:normAutofit fontScale="40000" lnSpcReduction="20000"/>
          </a:bodyPr>
          <a:lstStyle/>
          <a:p>
            <a:pPr algn="ctr"/>
            <a:r>
              <a:rPr lang="ja-JP" altLang="en-US" sz="2400" dirty="0">
                <a:latin typeface="ＭＳ ゴシック" pitchFamily="49" charset="-128"/>
                <a:ea typeface="ＭＳ ゴシック" pitchFamily="49" charset="-128"/>
              </a:rPr>
              <a:t>土地利用規制</a:t>
            </a:r>
            <a:endParaRPr lang="en-US" altLang="ja-JP" sz="2400" dirty="0">
              <a:latin typeface="ＭＳ ゴシック" pitchFamily="49" charset="-128"/>
              <a:ea typeface="ＭＳ ゴシック" pitchFamily="49" charset="-128"/>
            </a:endParaRPr>
          </a:p>
          <a:p>
            <a:pPr algn="ctr">
              <a:lnSpc>
                <a:spcPct val="80000"/>
              </a:lnSpc>
              <a:spcBef>
                <a:spcPts val="600"/>
              </a:spcBef>
            </a:pPr>
            <a:r>
              <a:rPr lang="en-US" altLang="ja-JP" sz="1700" dirty="0">
                <a:latin typeface="ＭＳ ゴシック" pitchFamily="49" charset="-128"/>
                <a:ea typeface="ＭＳ ゴシック" pitchFamily="49" charset="-128"/>
              </a:rPr>
              <a:t>(</a:t>
            </a:r>
            <a:r>
              <a:rPr lang="ja-JP" altLang="en-US" sz="1700" dirty="0">
                <a:latin typeface="ＭＳ ゴシック" pitchFamily="49" charset="-128"/>
                <a:ea typeface="ＭＳ ゴシック" pitchFamily="49" charset="-128"/>
              </a:rPr>
              <a:t>地域地区</a:t>
            </a:r>
            <a:r>
              <a:rPr lang="en-US" altLang="ja-JP" sz="1700" dirty="0">
                <a:latin typeface="ＭＳ ゴシック" pitchFamily="49" charset="-128"/>
                <a:ea typeface="ＭＳ ゴシック" pitchFamily="49" charset="-128"/>
              </a:rPr>
              <a:t>)</a:t>
            </a:r>
          </a:p>
          <a:p>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用途地域</a:t>
            </a:r>
            <a:endParaRPr lang="en-US" altLang="ja-JP" sz="1400" dirty="0">
              <a:latin typeface="ＭＳ ゴシック" pitchFamily="49" charset="-128"/>
              <a:ea typeface="ＭＳ ゴシック" pitchFamily="49" charset="-128"/>
            </a:endParaRPr>
          </a:p>
          <a:p>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特別緑地保全地域</a:t>
            </a:r>
            <a:endParaRPr lang="en-US" altLang="ja-JP" sz="1400" dirty="0">
              <a:latin typeface="ＭＳ ゴシック" pitchFamily="49" charset="-128"/>
              <a:ea typeface="ＭＳ ゴシック" pitchFamily="49" charset="-128"/>
            </a:endParaRPr>
          </a:p>
          <a:p>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歴史的風土保全地区</a:t>
            </a:r>
            <a:endParaRPr lang="en-US" altLang="ja-JP" sz="1400" dirty="0">
              <a:latin typeface="ＭＳ ゴシック" pitchFamily="49" charset="-128"/>
              <a:ea typeface="ＭＳ ゴシック" pitchFamily="49" charset="-128"/>
            </a:endParaRPr>
          </a:p>
          <a:p>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  </a:t>
            </a:r>
          </a:p>
        </p:txBody>
      </p:sp>
      <p:sp>
        <p:nvSpPr>
          <p:cNvPr id="1810" name="AutoShape 18"/>
          <p:cNvSpPr>
            <a:spLocks noChangeArrowheads="1"/>
          </p:cNvSpPr>
          <p:nvPr/>
        </p:nvSpPr>
        <p:spPr>
          <a:xfrm>
            <a:off x="5723954" y="5237436"/>
            <a:ext cx="1404144" cy="792164"/>
          </a:xfrm>
          <a:prstGeom prst="roundRect">
            <a:avLst>
              <a:gd name="adj" fmla="val 16667"/>
            </a:avLst>
          </a:prstGeom>
          <a:solidFill>
            <a:schemeClr val="bg1"/>
          </a:solidFill>
          <a:ln w="12700">
            <a:solidFill>
              <a:srgbClr val="969696"/>
            </a:solidFill>
            <a:round/>
            <a:headEnd/>
            <a:tailEnd/>
          </a:ln>
        </p:spPr>
        <p:txBody>
          <a:bodyPr wrap="none" lIns="18000" rIns="18000">
            <a:normAutofit fontScale="47500" lnSpcReduction="20000"/>
          </a:bodyPr>
          <a:lstStyle/>
          <a:p>
            <a:pPr algn="ctr"/>
            <a:r>
              <a:rPr lang="ja-JP" altLang="en-US" sz="2100" dirty="0">
                <a:latin typeface="ＭＳ ゴシック" pitchFamily="49" charset="-128"/>
                <a:ea typeface="ＭＳ ゴシック" pitchFamily="49" charset="-128"/>
              </a:rPr>
              <a:t>都市施設</a:t>
            </a:r>
            <a:endParaRPr lang="en-US" altLang="ja-JP" sz="2100" dirty="0">
              <a:latin typeface="ＭＳ ゴシック" pitchFamily="49" charset="-128"/>
              <a:ea typeface="ＭＳ ゴシック" pitchFamily="49" charset="-128"/>
            </a:endParaRPr>
          </a:p>
          <a:p>
            <a:pPr algn="ctr"/>
            <a:r>
              <a:rPr lang="en-US" altLang="ja-JP" sz="1400" dirty="0">
                <a:latin typeface="ＭＳ ゴシック" pitchFamily="49" charset="-128"/>
                <a:ea typeface="ＭＳ ゴシック" pitchFamily="49" charset="-128"/>
              </a:rPr>
              <a:t> </a:t>
            </a:r>
            <a:br>
              <a:rPr lang="en-US" altLang="ja-JP" sz="1400" dirty="0">
                <a:latin typeface="ＭＳ ゴシック" pitchFamily="49" charset="-128"/>
                <a:ea typeface="ＭＳ ゴシック" pitchFamily="49" charset="-128"/>
              </a:rPr>
            </a:br>
            <a:r>
              <a:rPr lang="ja-JP" altLang="en-US" sz="1400" dirty="0">
                <a:latin typeface="ＭＳ ゴシック" pitchFamily="49" charset="-128"/>
                <a:ea typeface="ＭＳ ゴシック" pitchFamily="49" charset="-128"/>
              </a:rPr>
              <a:t>　     </a:t>
            </a:r>
            <a:r>
              <a:rPr lang="en-US" altLang="ja-JP" sz="1400" dirty="0">
                <a:latin typeface="ＭＳ ゴシック" pitchFamily="49" charset="-128"/>
                <a:ea typeface="ＭＳ ゴシック" pitchFamily="49" charset="-128"/>
              </a:rPr>
              <a:t>-</a:t>
            </a:r>
            <a:r>
              <a:rPr lang="ja-JP" altLang="en-US" sz="1400" dirty="0">
                <a:latin typeface="ＭＳ ゴシック" pitchFamily="49" charset="-128"/>
                <a:ea typeface="ＭＳ ゴシック" pitchFamily="49" charset="-128"/>
              </a:rPr>
              <a:t>道路</a:t>
            </a: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　　</a:t>
            </a:r>
          </a:p>
          <a:p>
            <a:pPr algn="ctr"/>
            <a:r>
              <a:rPr lang="en-US" altLang="ja-JP" sz="1400" dirty="0">
                <a:latin typeface="ＭＳ ゴシック" pitchFamily="49" charset="-128"/>
                <a:ea typeface="ＭＳ ゴシック" pitchFamily="49" charset="-128"/>
              </a:rPr>
              <a:t>-</a:t>
            </a:r>
            <a:r>
              <a:rPr lang="ja-JP" altLang="en-US" sz="1400" dirty="0">
                <a:latin typeface="ＭＳ ゴシック" pitchFamily="49" charset="-128"/>
                <a:ea typeface="ＭＳ ゴシック" pitchFamily="49" charset="-128"/>
              </a:rPr>
              <a:t>都市公園</a:t>
            </a:r>
            <a:endParaRPr lang="en-US" altLang="ja-JP" sz="1400" dirty="0">
              <a:latin typeface="ＭＳ ゴシック" pitchFamily="49" charset="-128"/>
              <a:ea typeface="ＭＳ ゴシック" pitchFamily="49" charset="-128"/>
            </a:endParaRPr>
          </a:p>
          <a:p>
            <a:pPr algn="ct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下水道　</a:t>
            </a:r>
            <a:r>
              <a:rPr lang="en-US" altLang="ja-JP" sz="1400" dirty="0">
                <a:latin typeface="ＭＳ ゴシック" pitchFamily="49" charset="-128"/>
                <a:ea typeface="ＭＳ ゴシック" pitchFamily="49" charset="-128"/>
              </a:rPr>
              <a:t>      </a:t>
            </a:r>
          </a:p>
          <a:p>
            <a:pPr algn="ct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         </a:t>
            </a:r>
          </a:p>
          <a:p>
            <a:pPr algn="ctr"/>
            <a:endParaRPr lang="ja-JP" altLang="en-US" sz="1400" dirty="0">
              <a:latin typeface="ＭＳ ゴシック" pitchFamily="49" charset="-128"/>
              <a:ea typeface="ＭＳ ゴシック" pitchFamily="49" charset="-128"/>
            </a:endParaRPr>
          </a:p>
          <a:p>
            <a:pPr algn="ctr"/>
            <a:endParaRPr lang="en-US" altLang="ja-JP" sz="1400" dirty="0">
              <a:latin typeface="ＭＳ ゴシック" pitchFamily="49" charset="-128"/>
              <a:ea typeface="ＭＳ ゴシック" pitchFamily="49" charset="-128"/>
            </a:endParaRPr>
          </a:p>
        </p:txBody>
      </p:sp>
      <p:sp>
        <p:nvSpPr>
          <p:cNvPr id="1811" name="AutoShape 19"/>
          <p:cNvSpPr>
            <a:spLocks noChangeArrowheads="1"/>
          </p:cNvSpPr>
          <p:nvPr/>
        </p:nvSpPr>
        <p:spPr>
          <a:xfrm>
            <a:off x="7164611" y="5237436"/>
            <a:ext cx="1475581" cy="792164"/>
          </a:xfrm>
          <a:prstGeom prst="roundRect">
            <a:avLst>
              <a:gd name="adj" fmla="val 16667"/>
            </a:avLst>
          </a:prstGeom>
          <a:solidFill>
            <a:schemeClr val="bg1"/>
          </a:solidFill>
          <a:ln w="12700">
            <a:solidFill>
              <a:srgbClr val="969696"/>
            </a:solidFill>
            <a:round/>
            <a:headEnd/>
            <a:tailEnd/>
          </a:ln>
        </p:spPr>
        <p:txBody>
          <a:bodyPr wrap="none" lIns="18000" rIns="18000">
            <a:normAutofit fontScale="40000" lnSpcReduction="20000"/>
          </a:bodyPr>
          <a:lstStyle/>
          <a:p>
            <a:pPr algn="ctr"/>
            <a:r>
              <a:rPr lang="ja-JP" altLang="en-US" sz="2400" dirty="0">
                <a:latin typeface="ＭＳ ゴシック" pitchFamily="49" charset="-128"/>
                <a:ea typeface="ＭＳ ゴシック" pitchFamily="49" charset="-128"/>
              </a:rPr>
              <a:t>市街地開発事業</a:t>
            </a:r>
            <a:endParaRPr lang="en-US" altLang="ja-JP" sz="2400" dirty="0">
              <a:latin typeface="ＭＳ ゴシック" pitchFamily="49" charset="-128"/>
              <a:ea typeface="ＭＳ ゴシック" pitchFamily="49" charset="-128"/>
            </a:endParaRPr>
          </a:p>
          <a:p>
            <a:pPr algn="ctr"/>
            <a:endParaRPr lang="en-US" altLang="ja-JP" sz="1400" dirty="0">
              <a:latin typeface="ＭＳ ゴシック" pitchFamily="49" charset="-128"/>
              <a:ea typeface="ＭＳ ゴシック" pitchFamily="49" charset="-128"/>
            </a:endParaRPr>
          </a:p>
          <a:p>
            <a:pPr algn="ct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土地区画整理事業　　 </a:t>
            </a:r>
            <a:r>
              <a:rPr lang="en-US" altLang="ja-JP" sz="1400" dirty="0">
                <a:latin typeface="ＭＳ ゴシック" pitchFamily="49" charset="-128"/>
                <a:ea typeface="ＭＳ ゴシック" pitchFamily="49" charset="-128"/>
              </a:rPr>
              <a:t>   </a:t>
            </a:r>
          </a:p>
          <a:p>
            <a:pPr algn="ct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市街地再開発事業　　　　</a:t>
            </a:r>
            <a:endParaRPr lang="en-US" altLang="ja-JP" sz="1400" dirty="0">
              <a:latin typeface="ＭＳ ゴシック" pitchFamily="49" charset="-128"/>
              <a:ea typeface="ＭＳ ゴシック" pitchFamily="49" charset="-128"/>
            </a:endParaRPr>
          </a:p>
          <a:p>
            <a:pPr algn="ct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                         </a:t>
            </a:r>
          </a:p>
          <a:p>
            <a:pPr algn="ctr"/>
            <a:endParaRPr lang="ja-JP" altLang="en-US" sz="1400" dirty="0">
              <a:latin typeface="ＭＳ ゴシック" pitchFamily="49" charset="-128"/>
              <a:ea typeface="ＭＳ ゴシック" pitchFamily="49" charset="-128"/>
            </a:endParaRPr>
          </a:p>
          <a:p>
            <a:pPr algn="ctr"/>
            <a:r>
              <a:rPr lang="ja-JP" altLang="en-US" sz="2400" dirty="0">
                <a:latin typeface="ＭＳ ゴシック" pitchFamily="49" charset="-128"/>
                <a:ea typeface="ＭＳ ゴシック" pitchFamily="49" charset="-128"/>
              </a:rPr>
              <a:t> </a:t>
            </a:r>
          </a:p>
        </p:txBody>
      </p:sp>
      <p:sp>
        <p:nvSpPr>
          <p:cNvPr id="1812" name="AutoShape 20"/>
          <p:cNvSpPr>
            <a:spLocks noChangeArrowheads="1"/>
          </p:cNvSpPr>
          <p:nvPr/>
        </p:nvSpPr>
        <p:spPr>
          <a:xfrm>
            <a:off x="6408167" y="4542744"/>
            <a:ext cx="2154238" cy="204312"/>
          </a:xfrm>
          <a:prstGeom prst="roundRect">
            <a:avLst>
              <a:gd name="adj" fmla="val 16667"/>
            </a:avLst>
          </a:prstGeom>
          <a:solidFill>
            <a:schemeClr val="bg1"/>
          </a:solidFill>
          <a:ln w="12700">
            <a:solidFill>
              <a:srgbClr val="969696"/>
            </a:solidFill>
            <a:round/>
            <a:headEnd/>
            <a:tailEnd/>
          </a:ln>
        </p:spPr>
        <p:txBody>
          <a:bodyPr anchor="ctr">
            <a:normAutofit fontScale="40000" lnSpcReduction="20000"/>
          </a:bodyPr>
          <a:lstStyle/>
          <a:p>
            <a:pPr algn="ctr"/>
            <a:r>
              <a:rPr lang="ja-JP" altLang="en-US" dirty="0">
                <a:latin typeface="ＭＳ ゴシック" pitchFamily="49" charset="-128"/>
                <a:ea typeface="ＭＳ ゴシック" pitchFamily="49" charset="-128"/>
              </a:rPr>
              <a:t>都市再開発の方針　等</a:t>
            </a:r>
            <a:endParaRPr lang="en-US" altLang="ja-JP" dirty="0">
              <a:latin typeface="ＭＳ ゴシック" pitchFamily="49" charset="-128"/>
              <a:ea typeface="ＭＳ ゴシック" pitchFamily="49" charset="-128"/>
            </a:endParaRPr>
          </a:p>
        </p:txBody>
      </p:sp>
      <p:sp>
        <p:nvSpPr>
          <p:cNvPr id="1813" name="Line 25"/>
          <p:cNvSpPr>
            <a:spLocks noChangeShapeType="1"/>
          </p:cNvSpPr>
          <p:nvPr/>
        </p:nvSpPr>
        <p:spPr>
          <a:xfrm flipH="1">
            <a:off x="6192267" y="4635771"/>
            <a:ext cx="215900" cy="0"/>
          </a:xfrm>
          <a:prstGeom prst="line">
            <a:avLst/>
          </a:prstGeom>
          <a:noFill/>
          <a:ln w="12700">
            <a:solidFill>
              <a:srgbClr val="969696"/>
            </a:solidFill>
            <a:round/>
            <a:headEnd/>
            <a:tailEnd type="triangle" w="med" len="med"/>
          </a:ln>
        </p:spPr>
        <p:txBody>
          <a:bodyPr>
            <a:normAutofit fontScale="25000" lnSpcReduction="20000"/>
          </a:bodyPr>
          <a:lstStyle/>
          <a:p>
            <a:endParaRPr lang="ja-JP" altLang="en-US" dirty="0"/>
          </a:p>
        </p:txBody>
      </p:sp>
      <p:sp>
        <p:nvSpPr>
          <p:cNvPr id="1814" name="Line 29"/>
          <p:cNvSpPr>
            <a:spLocks noChangeShapeType="1"/>
          </p:cNvSpPr>
          <p:nvPr/>
        </p:nvSpPr>
        <p:spPr>
          <a:xfrm>
            <a:off x="4823842" y="6029598"/>
            <a:ext cx="0" cy="190500"/>
          </a:xfrm>
          <a:prstGeom prst="line">
            <a:avLst/>
          </a:prstGeom>
          <a:noFill/>
          <a:ln w="12700" cap="rnd">
            <a:solidFill>
              <a:srgbClr val="969696"/>
            </a:solidFill>
            <a:prstDash val="sysDot"/>
            <a:round/>
            <a:headEnd/>
            <a:tailEnd type="triangle" w="med" len="med"/>
          </a:ln>
        </p:spPr>
        <p:txBody>
          <a:bodyPr>
            <a:normAutofit fontScale="25000" lnSpcReduction="20000"/>
          </a:bodyPr>
          <a:lstStyle/>
          <a:p>
            <a:endParaRPr lang="ja-JP" altLang="en-US" dirty="0"/>
          </a:p>
        </p:txBody>
      </p:sp>
      <p:sp>
        <p:nvSpPr>
          <p:cNvPr id="1815" name="Line 31"/>
          <p:cNvSpPr>
            <a:spLocks noChangeShapeType="1"/>
          </p:cNvSpPr>
          <p:nvPr/>
        </p:nvSpPr>
        <p:spPr>
          <a:xfrm>
            <a:off x="6227986" y="6029598"/>
            <a:ext cx="0" cy="190500"/>
          </a:xfrm>
          <a:prstGeom prst="line">
            <a:avLst/>
          </a:prstGeom>
          <a:noFill/>
          <a:ln w="12700" cap="rnd">
            <a:solidFill>
              <a:srgbClr val="969696"/>
            </a:solidFill>
            <a:prstDash val="sysDot"/>
            <a:round/>
            <a:headEnd/>
            <a:tailEnd type="triangle" w="med" len="med"/>
          </a:ln>
        </p:spPr>
        <p:txBody>
          <a:bodyPr>
            <a:normAutofit fontScale="25000" lnSpcReduction="20000"/>
          </a:bodyPr>
          <a:lstStyle/>
          <a:p>
            <a:endParaRPr lang="ja-JP" altLang="en-US" dirty="0"/>
          </a:p>
        </p:txBody>
      </p:sp>
      <p:sp>
        <p:nvSpPr>
          <p:cNvPr id="1816" name="Line 33"/>
          <p:cNvSpPr>
            <a:spLocks noChangeShapeType="1"/>
          </p:cNvSpPr>
          <p:nvPr/>
        </p:nvSpPr>
        <p:spPr>
          <a:xfrm>
            <a:off x="7704361" y="6029598"/>
            <a:ext cx="0" cy="190500"/>
          </a:xfrm>
          <a:prstGeom prst="line">
            <a:avLst/>
          </a:prstGeom>
          <a:noFill/>
          <a:ln w="12700" cap="rnd">
            <a:solidFill>
              <a:srgbClr val="969696"/>
            </a:solidFill>
            <a:prstDash val="sysDot"/>
            <a:round/>
            <a:headEnd/>
            <a:tailEnd type="triangle" w="med" len="med"/>
          </a:ln>
        </p:spPr>
        <p:txBody>
          <a:bodyPr>
            <a:normAutofit fontScale="25000" lnSpcReduction="20000"/>
          </a:bodyPr>
          <a:lstStyle/>
          <a:p>
            <a:endParaRPr lang="ja-JP" altLang="en-US" dirty="0"/>
          </a:p>
        </p:txBody>
      </p:sp>
      <p:sp>
        <p:nvSpPr>
          <p:cNvPr id="1817" name="Line 34"/>
          <p:cNvSpPr>
            <a:spLocks noChangeShapeType="1"/>
          </p:cNvSpPr>
          <p:nvPr/>
        </p:nvSpPr>
        <p:spPr>
          <a:xfrm>
            <a:off x="4788123" y="4796109"/>
            <a:ext cx="0" cy="421482"/>
          </a:xfrm>
          <a:prstGeom prst="line">
            <a:avLst/>
          </a:prstGeom>
          <a:noFill/>
          <a:ln w="12700">
            <a:solidFill>
              <a:srgbClr val="969696"/>
            </a:solidFill>
            <a:round/>
            <a:headEnd/>
            <a:tailEnd type="triangle" w="med" len="med"/>
          </a:ln>
        </p:spPr>
        <p:txBody>
          <a:bodyPr>
            <a:normAutofit fontScale="25000" lnSpcReduction="20000"/>
          </a:bodyPr>
          <a:lstStyle/>
          <a:p>
            <a:endParaRPr lang="ja-JP" altLang="en-US" dirty="0"/>
          </a:p>
        </p:txBody>
      </p:sp>
      <p:sp>
        <p:nvSpPr>
          <p:cNvPr id="1818" name="Line 35"/>
          <p:cNvSpPr>
            <a:spLocks noChangeShapeType="1"/>
          </p:cNvSpPr>
          <p:nvPr/>
        </p:nvSpPr>
        <p:spPr>
          <a:xfrm>
            <a:off x="7668642" y="4805634"/>
            <a:ext cx="0" cy="421482"/>
          </a:xfrm>
          <a:prstGeom prst="line">
            <a:avLst/>
          </a:prstGeom>
          <a:noFill/>
          <a:ln w="12700">
            <a:solidFill>
              <a:srgbClr val="969696"/>
            </a:solidFill>
            <a:round/>
            <a:headEnd/>
            <a:tailEnd type="triangle" w="med" len="med"/>
          </a:ln>
        </p:spPr>
        <p:txBody>
          <a:bodyPr>
            <a:normAutofit fontScale="25000" lnSpcReduction="20000"/>
          </a:bodyPr>
          <a:lstStyle/>
          <a:p>
            <a:endParaRPr lang="ja-JP" altLang="en-US" dirty="0"/>
          </a:p>
        </p:txBody>
      </p:sp>
      <p:sp>
        <p:nvSpPr>
          <p:cNvPr id="1819" name="Line 36"/>
          <p:cNvSpPr>
            <a:spLocks noChangeShapeType="1"/>
          </p:cNvSpPr>
          <p:nvPr/>
        </p:nvSpPr>
        <p:spPr>
          <a:xfrm>
            <a:off x="4788124" y="4797696"/>
            <a:ext cx="2880519" cy="0"/>
          </a:xfrm>
          <a:prstGeom prst="line">
            <a:avLst/>
          </a:prstGeom>
          <a:noFill/>
          <a:ln w="12700">
            <a:solidFill>
              <a:srgbClr val="969696"/>
            </a:solidFill>
            <a:round/>
            <a:headEnd/>
            <a:tailEnd/>
          </a:ln>
        </p:spPr>
        <p:txBody>
          <a:bodyPr>
            <a:normAutofit fontScale="25000" lnSpcReduction="20000"/>
          </a:bodyPr>
          <a:lstStyle/>
          <a:p>
            <a:endParaRPr lang="ja-JP" altLang="en-US" dirty="0"/>
          </a:p>
        </p:txBody>
      </p:sp>
      <p:sp>
        <p:nvSpPr>
          <p:cNvPr id="1820" name="Line 28"/>
          <p:cNvSpPr>
            <a:spLocks noChangeShapeType="1"/>
          </p:cNvSpPr>
          <p:nvPr/>
        </p:nvSpPr>
        <p:spPr>
          <a:xfrm>
            <a:off x="6192267" y="3869802"/>
            <a:ext cx="0" cy="1356521"/>
          </a:xfrm>
          <a:prstGeom prst="line">
            <a:avLst/>
          </a:prstGeom>
          <a:noFill/>
          <a:ln w="12700">
            <a:solidFill>
              <a:srgbClr val="969696"/>
            </a:solidFill>
            <a:round/>
            <a:headEnd/>
            <a:tailEnd type="triangle" w="med" len="med"/>
          </a:ln>
        </p:spPr>
        <p:txBody>
          <a:bodyPr>
            <a:normAutofit fontScale="25000" lnSpcReduction="20000"/>
          </a:bodyPr>
          <a:lstStyle/>
          <a:p>
            <a:endParaRPr lang="ja-JP" altLang="en-US" dirty="0"/>
          </a:p>
        </p:txBody>
      </p:sp>
      <p:sp>
        <p:nvSpPr>
          <p:cNvPr id="1821" name="AutoShape 26"/>
          <p:cNvSpPr>
            <a:spLocks noChangeArrowheads="1"/>
          </p:cNvSpPr>
          <p:nvPr/>
        </p:nvSpPr>
        <p:spPr>
          <a:xfrm>
            <a:off x="4499992" y="4881835"/>
            <a:ext cx="3700463" cy="204788"/>
          </a:xfrm>
          <a:prstGeom prst="roundRect">
            <a:avLst>
              <a:gd name="adj" fmla="val 16667"/>
            </a:avLst>
          </a:prstGeom>
          <a:solidFill>
            <a:schemeClr val="bg1"/>
          </a:solidFill>
          <a:ln w="12700">
            <a:solidFill>
              <a:srgbClr val="969696"/>
            </a:solidFill>
            <a:prstDash val="sysDot"/>
            <a:round/>
            <a:headEnd/>
            <a:tailEnd/>
          </a:ln>
        </p:spPr>
        <p:txBody>
          <a:bodyPr anchor="ctr">
            <a:normAutofit fontScale="40000" lnSpcReduction="20000"/>
          </a:bodyPr>
          <a:lstStyle/>
          <a:p>
            <a:pPr algn="ctr"/>
            <a:r>
              <a:rPr lang="ja-JP" altLang="en-US" dirty="0">
                <a:latin typeface="ＭＳ ゴシック" pitchFamily="49" charset="-128"/>
                <a:ea typeface="ＭＳ ゴシック" pitchFamily="49" charset="-128"/>
              </a:rPr>
              <a:t>市町村マスタープラン（市町村の都市計画に関する基本的な方針）</a:t>
            </a:r>
            <a:endParaRPr lang="en-US" altLang="ja-JP" dirty="0">
              <a:latin typeface="ＭＳ ゴシック" pitchFamily="49" charset="-128"/>
              <a:ea typeface="ＭＳ ゴシック" pitchFamily="49" charset="-128"/>
            </a:endParaRPr>
          </a:p>
        </p:txBody>
      </p:sp>
      <p:sp>
        <p:nvSpPr>
          <p:cNvPr id="1822" name="AutoShape 20"/>
          <p:cNvSpPr>
            <a:spLocks noChangeArrowheads="1"/>
          </p:cNvSpPr>
          <p:nvPr/>
        </p:nvSpPr>
        <p:spPr>
          <a:xfrm>
            <a:off x="5111974" y="4272234"/>
            <a:ext cx="2154238" cy="204788"/>
          </a:xfrm>
          <a:prstGeom prst="roundRect">
            <a:avLst>
              <a:gd name="adj" fmla="val 16667"/>
            </a:avLst>
          </a:prstGeom>
          <a:solidFill>
            <a:schemeClr val="bg1"/>
          </a:solidFill>
          <a:ln w="12700">
            <a:solidFill>
              <a:srgbClr val="969696"/>
            </a:solidFill>
            <a:round/>
            <a:headEnd/>
            <a:tailEnd/>
          </a:ln>
        </p:spPr>
        <p:txBody>
          <a:bodyPr anchor="ctr">
            <a:normAutofit fontScale="40000" lnSpcReduction="20000"/>
          </a:bodyPr>
          <a:lstStyle/>
          <a:p>
            <a:pPr algn="ctr"/>
            <a:r>
              <a:rPr lang="ja-JP" altLang="en-US" dirty="0">
                <a:latin typeface="ＭＳ ゴシック" pitchFamily="49" charset="-128"/>
                <a:ea typeface="ＭＳ ゴシック" pitchFamily="49" charset="-128"/>
              </a:rPr>
              <a:t>区域区分</a:t>
            </a:r>
            <a:endParaRPr lang="en-US" altLang="ja-JP" dirty="0">
              <a:latin typeface="ＭＳ ゴシック" pitchFamily="49" charset="-128"/>
              <a:ea typeface="ＭＳ ゴシック" pitchFamily="49" charset="-128"/>
            </a:endParaRPr>
          </a:p>
        </p:txBody>
      </p:sp>
      <p:sp>
        <p:nvSpPr>
          <p:cNvPr id="1823" name="AutoShape 20"/>
          <p:cNvSpPr>
            <a:spLocks noChangeArrowheads="1"/>
          </p:cNvSpPr>
          <p:nvPr/>
        </p:nvSpPr>
        <p:spPr>
          <a:xfrm>
            <a:off x="5111974" y="3653108"/>
            <a:ext cx="2154238" cy="204788"/>
          </a:xfrm>
          <a:prstGeom prst="roundRect">
            <a:avLst>
              <a:gd name="adj" fmla="val 16667"/>
            </a:avLst>
          </a:prstGeom>
          <a:solidFill>
            <a:srgbClr val="FFFF00"/>
          </a:solidFill>
          <a:ln w="12700">
            <a:solidFill>
              <a:srgbClr val="969696"/>
            </a:solidFill>
            <a:round/>
            <a:headEnd/>
            <a:tailEnd/>
          </a:ln>
        </p:spPr>
        <p:txBody>
          <a:bodyPr anchor="ctr">
            <a:normAutofit fontScale="40000" lnSpcReduction="20000"/>
          </a:bodyPr>
          <a:lstStyle/>
          <a:p>
            <a:pPr algn="ctr"/>
            <a:r>
              <a:rPr lang="ja-JP" altLang="en-US" dirty="0">
                <a:latin typeface="ＭＳ ゴシック" pitchFamily="49" charset="-128"/>
                <a:ea typeface="ＭＳ ゴシック" pitchFamily="49" charset="-128"/>
              </a:rPr>
              <a:t>都市計画区域</a:t>
            </a:r>
            <a:endParaRPr lang="en-US" altLang="ja-JP" dirty="0">
              <a:latin typeface="ＭＳ ゴシック" pitchFamily="49" charset="-128"/>
              <a:ea typeface="ＭＳ ゴシック" pitchFamily="49" charset="-128"/>
            </a:endParaRPr>
          </a:p>
        </p:txBody>
      </p:sp>
      <p:sp>
        <p:nvSpPr>
          <p:cNvPr id="1824" name="AutoShape 13"/>
          <p:cNvSpPr>
            <a:spLocks noChangeArrowheads="1"/>
          </p:cNvSpPr>
          <p:nvPr/>
        </p:nvSpPr>
        <p:spPr>
          <a:xfrm>
            <a:off x="4319811" y="3941240"/>
            <a:ext cx="4078288" cy="255588"/>
          </a:xfrm>
          <a:prstGeom prst="roundRect">
            <a:avLst>
              <a:gd name="adj" fmla="val 16667"/>
            </a:avLst>
          </a:prstGeom>
          <a:solidFill>
            <a:schemeClr val="bg1"/>
          </a:solidFill>
          <a:ln w="12700">
            <a:solidFill>
              <a:srgbClr val="969696"/>
            </a:solidFill>
            <a:round/>
            <a:headEnd/>
            <a:tailEnd/>
          </a:ln>
        </p:spPr>
        <p:txBody>
          <a:bodyPr anchor="ctr">
            <a:normAutofit fontScale="47500" lnSpcReduction="20000"/>
          </a:bodyPr>
          <a:lstStyle/>
          <a:p>
            <a:pPr algn="ctr"/>
            <a:r>
              <a:rPr lang="ja-JP" altLang="en-US" sz="2400" dirty="0">
                <a:latin typeface="ＭＳ ゴシック" pitchFamily="49" charset="-128"/>
                <a:ea typeface="ＭＳ ゴシック" pitchFamily="49" charset="-128"/>
              </a:rPr>
              <a:t>区域マスタープラン</a:t>
            </a:r>
            <a:r>
              <a:rPr lang="en-US" altLang="ja-JP" sz="2400" dirty="0">
                <a:latin typeface="ＭＳ ゴシック" pitchFamily="49" charset="-128"/>
                <a:ea typeface="ＭＳ ゴシック" pitchFamily="49" charset="-128"/>
              </a:rPr>
              <a:t>(</a:t>
            </a:r>
            <a:r>
              <a:rPr lang="ja-JP" altLang="en-US" sz="2400" dirty="0">
                <a:latin typeface="ＭＳ ゴシック" pitchFamily="49" charset="-128"/>
                <a:ea typeface="ＭＳ ゴシック" pitchFamily="49" charset="-128"/>
              </a:rPr>
              <a:t>県</a:t>
            </a:r>
            <a:r>
              <a:rPr lang="en-US" altLang="ja-JP" sz="2400" dirty="0">
                <a:latin typeface="ＭＳ ゴシック" pitchFamily="49" charset="-128"/>
                <a:ea typeface="ＭＳ ゴシック" pitchFamily="49" charset="-128"/>
              </a:rPr>
              <a:t>)</a:t>
            </a:r>
            <a:r>
              <a:rPr lang="ja-JP" altLang="en-US" sz="2400" dirty="0">
                <a:latin typeface="ＭＳ ゴシック" pitchFamily="49" charset="-128"/>
                <a:ea typeface="ＭＳ ゴシック" pitchFamily="49" charset="-128"/>
              </a:rPr>
              <a:t>（整備、開発及び保全の方針）</a:t>
            </a:r>
            <a:endParaRPr lang="en-US" altLang="ja-JP" sz="2400" dirty="0">
              <a:latin typeface="ＭＳ ゴシック" pitchFamily="49" charset="-128"/>
              <a:ea typeface="ＭＳ ゴシック" pitchFamily="49" charset="-128"/>
            </a:endParaRPr>
          </a:p>
        </p:txBody>
      </p:sp>
      <p:sp>
        <p:nvSpPr>
          <p:cNvPr id="1825" name="AutoShape 20"/>
          <p:cNvSpPr>
            <a:spLocks noChangeArrowheads="1"/>
          </p:cNvSpPr>
          <p:nvPr/>
        </p:nvSpPr>
        <p:spPr>
          <a:xfrm>
            <a:off x="7452283" y="3653108"/>
            <a:ext cx="1078260" cy="204788"/>
          </a:xfrm>
          <a:prstGeom prst="roundRect">
            <a:avLst>
              <a:gd name="adj" fmla="val 16667"/>
            </a:avLst>
          </a:prstGeom>
          <a:solidFill>
            <a:srgbClr val="FFFF00"/>
          </a:solidFill>
          <a:ln w="12700">
            <a:solidFill>
              <a:srgbClr val="969696"/>
            </a:solidFill>
            <a:prstDash val="sysDash"/>
            <a:round/>
            <a:headEnd/>
            <a:tailEnd/>
          </a:ln>
        </p:spPr>
        <p:txBody>
          <a:bodyPr wrap="square" anchor="ctr">
            <a:normAutofit fontScale="40000" lnSpcReduction="20000"/>
          </a:bodyPr>
          <a:lstStyle/>
          <a:p>
            <a:pPr algn="ctr"/>
            <a:r>
              <a:rPr lang="ja-JP" altLang="en-US" dirty="0">
                <a:latin typeface="ＭＳ ゴシック" pitchFamily="49" charset="-128"/>
                <a:ea typeface="ＭＳ ゴシック" pitchFamily="49" charset="-128"/>
              </a:rPr>
              <a:t>準都市計画区域</a:t>
            </a:r>
            <a:endParaRPr lang="en-US" altLang="ja-JP" dirty="0">
              <a:latin typeface="ＭＳ ゴシック" pitchFamily="49" charset="-128"/>
              <a:ea typeface="ＭＳ ゴシック" pitchFamily="49" charset="-128"/>
            </a:endParaRPr>
          </a:p>
        </p:txBody>
      </p:sp>
      <p:cxnSp>
        <p:nvCxnSpPr>
          <p:cNvPr id="1826" name="直線矢印コネクタ 24"/>
          <p:cNvCxnSpPr/>
          <p:nvPr/>
        </p:nvCxnSpPr>
        <p:spPr>
          <a:xfrm>
            <a:off x="7272263" y="3761119"/>
            <a:ext cx="162000" cy="0"/>
          </a:xfrm>
          <a:prstGeom prst="straightConnector1">
            <a:avLst/>
          </a:prstGeom>
          <a:ln w="12700">
            <a:solidFill>
              <a:schemeClr val="bg1">
                <a:lumMod val="50000"/>
              </a:schemeClr>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1827" name="正方形/長方形 3"/>
          <p:cNvSpPr/>
          <p:nvPr/>
        </p:nvSpPr>
        <p:spPr>
          <a:xfrm>
            <a:off x="4067944" y="3501008"/>
            <a:ext cx="4680520" cy="3140968"/>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28" name="正方形/長方形 4"/>
          <p:cNvSpPr/>
          <p:nvPr/>
        </p:nvSpPr>
        <p:spPr>
          <a:xfrm>
            <a:off x="395536" y="3001492"/>
            <a:ext cx="144016" cy="40799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424843038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2" name="Text Box 5"/>
          <p:cNvSpPr txBox="1">
            <a:spLocks noChangeArrowheads="1"/>
          </p:cNvSpPr>
          <p:nvPr/>
        </p:nvSpPr>
        <p:spPr>
          <a:xfrm>
            <a:off x="0" y="9374"/>
            <a:ext cx="3416320" cy="646331"/>
          </a:xfrm>
          <a:prstGeom prst="rect">
            <a:avLst/>
          </a:prstGeom>
          <a:noFill/>
          <a:ln w="9525">
            <a:noFill/>
            <a:miter lim="800000"/>
            <a:headEnd/>
            <a:tailEnd/>
          </a:ln>
        </p:spPr>
        <p:txBody>
          <a:bodyPr wrap="none">
            <a:spAutoFit/>
          </a:bodyPr>
          <a:lstStyle/>
          <a:p>
            <a:r>
              <a:rPr lang="ja-JP" altLang="en-US" sz="3600" dirty="0"/>
              <a:t>開発整備促進区</a:t>
            </a:r>
          </a:p>
        </p:txBody>
      </p:sp>
      <p:sp>
        <p:nvSpPr>
          <p:cNvPr id="2503" name="Rectangle 6"/>
          <p:cNvSpPr>
            <a:spLocks noChangeArrowheads="1"/>
          </p:cNvSpPr>
          <p:nvPr/>
        </p:nvSpPr>
        <p:spPr>
          <a:xfrm>
            <a:off x="8675688" y="6524631"/>
            <a:ext cx="468312" cy="333375"/>
          </a:xfrm>
          <a:prstGeom prst="rect">
            <a:avLst/>
          </a:prstGeom>
          <a:noFill/>
          <a:ln w="38100">
            <a:noFill/>
            <a:prstDash val="dash"/>
            <a:miter lim="800000"/>
            <a:headEnd/>
            <a:tailEnd/>
          </a:ln>
        </p:spPr>
        <p:txBody>
          <a:bodyPr wrap="none" anchor="ctr"/>
          <a:lstStyle/>
          <a:p>
            <a:pPr algn="ctr"/>
            <a:fld id="{902AAA5F-E838-4986-9B11-4B33D3DEED44}" type="slidenum">
              <a:rPr lang="en-US" altLang="ja-JP" sz="1400"/>
              <a:pPr algn="ctr"/>
              <a:t>40</a:t>
            </a:fld>
            <a:endParaRPr lang="en-US" altLang="ja-JP" sz="1400"/>
          </a:p>
        </p:txBody>
      </p:sp>
      <p:sp>
        <p:nvSpPr>
          <p:cNvPr id="2504" name="Line 17"/>
          <p:cNvSpPr>
            <a:spLocks noChangeShapeType="1"/>
          </p:cNvSpPr>
          <p:nvPr/>
        </p:nvSpPr>
        <p:spPr>
          <a:xfrm>
            <a:off x="4" y="620688"/>
            <a:ext cx="9175179" cy="0"/>
          </a:xfrm>
          <a:prstGeom prst="line">
            <a:avLst/>
          </a:prstGeom>
          <a:noFill/>
          <a:ln w="57150">
            <a:solidFill>
              <a:srgbClr val="002060"/>
            </a:solidFill>
            <a:round/>
            <a:headEnd/>
            <a:tailEnd/>
          </a:ln>
        </p:spPr>
        <p:txBody>
          <a:bodyPr/>
          <a:lstStyle/>
          <a:p>
            <a:endParaRPr lang="ja-JP" altLang="en-US"/>
          </a:p>
        </p:txBody>
      </p:sp>
      <p:sp>
        <p:nvSpPr>
          <p:cNvPr id="2505" name="Text Box 4"/>
          <p:cNvSpPr txBox="1">
            <a:spLocks noChangeArrowheads="1"/>
          </p:cNvSpPr>
          <p:nvPr/>
        </p:nvSpPr>
        <p:spPr>
          <a:xfrm>
            <a:off x="360040" y="4301879"/>
            <a:ext cx="8568952" cy="641350"/>
          </a:xfrm>
          <a:prstGeom prst="rect">
            <a:avLst/>
          </a:prstGeom>
          <a:noFill/>
          <a:ln w="9525">
            <a:noFill/>
            <a:miter lim="800000"/>
            <a:headEnd/>
            <a:tailEnd/>
          </a:ln>
        </p:spPr>
        <p:txBody>
          <a:bodyPr wrap="square">
            <a:spAutoFit/>
          </a:bodyPr>
          <a:lstStyle/>
          <a:p>
            <a:pPr fontAlgn="base">
              <a:spcBef>
                <a:spcPct val="0"/>
              </a:spcBef>
              <a:spcAft>
                <a:spcPct val="0"/>
              </a:spcAft>
            </a:pPr>
            <a:r>
              <a:rPr lang="ja-JP" altLang="en-US" dirty="0">
                <a:solidFill>
                  <a:srgbClr val="000000"/>
                </a:solidFill>
              </a:rPr>
              <a:t>　例えば、工業地域における工場跡地において、公共施設の整備と併せて、大規模集客施設を誘導。</a:t>
            </a:r>
          </a:p>
        </p:txBody>
      </p:sp>
      <p:sp>
        <p:nvSpPr>
          <p:cNvPr id="2506" name="AutoShape 7"/>
          <p:cNvSpPr>
            <a:spLocks noChangeArrowheads="1"/>
          </p:cNvSpPr>
          <p:nvPr/>
        </p:nvSpPr>
        <p:spPr>
          <a:xfrm>
            <a:off x="4917482" y="5527159"/>
            <a:ext cx="4037781" cy="852487"/>
          </a:xfrm>
          <a:prstGeom prst="parallelogram">
            <a:avLst>
              <a:gd name="adj" fmla="val 117974"/>
            </a:avLst>
          </a:prstGeom>
          <a:solidFill>
            <a:schemeClr val="bg1">
              <a:alpha val="50195"/>
            </a:schemeClr>
          </a:solidFill>
          <a:ln w="6350">
            <a:solidFill>
              <a:srgbClr val="000000"/>
            </a:solidFill>
            <a:miter lim="800000"/>
            <a:headEnd/>
            <a:tailEnd/>
          </a:ln>
        </p:spPr>
        <p:txBody>
          <a:bodyPr wrap="none" anchor="ctr"/>
          <a:lstStyle/>
          <a:p>
            <a:pPr fontAlgn="base">
              <a:spcBef>
                <a:spcPct val="0"/>
              </a:spcBef>
              <a:spcAft>
                <a:spcPct val="0"/>
              </a:spcAft>
            </a:pPr>
            <a:endParaRPr lang="ja-JP" altLang="en-US">
              <a:solidFill>
                <a:srgbClr val="000000"/>
              </a:solidFill>
            </a:endParaRPr>
          </a:p>
        </p:txBody>
      </p:sp>
      <p:sp>
        <p:nvSpPr>
          <p:cNvPr id="2507" name="AutoShape 8"/>
          <p:cNvSpPr>
            <a:spLocks noChangeArrowheads="1"/>
          </p:cNvSpPr>
          <p:nvPr/>
        </p:nvSpPr>
        <p:spPr>
          <a:xfrm>
            <a:off x="5002486" y="6131996"/>
            <a:ext cx="3287384" cy="168275"/>
          </a:xfrm>
          <a:prstGeom prst="parallelogram">
            <a:avLst>
              <a:gd name="adj" fmla="val 120497"/>
            </a:avLst>
          </a:prstGeom>
          <a:solidFill>
            <a:srgbClr val="C0C0C0"/>
          </a:solidFill>
          <a:ln w="9525">
            <a:noFill/>
            <a:miter lim="800000"/>
            <a:headEnd/>
            <a:tailEnd/>
          </a:ln>
        </p:spPr>
        <p:txBody>
          <a:bodyPr wrap="none" anchor="ctr"/>
          <a:lstStyle/>
          <a:p>
            <a:pPr fontAlgn="base">
              <a:spcBef>
                <a:spcPct val="0"/>
              </a:spcBef>
              <a:spcAft>
                <a:spcPct val="0"/>
              </a:spcAft>
            </a:pPr>
            <a:endParaRPr lang="ja-JP" altLang="en-US">
              <a:solidFill>
                <a:srgbClr val="000000"/>
              </a:solidFill>
            </a:endParaRPr>
          </a:p>
        </p:txBody>
      </p:sp>
      <p:sp>
        <p:nvSpPr>
          <p:cNvPr id="2508" name="AutoShape 9"/>
          <p:cNvSpPr>
            <a:spLocks noChangeArrowheads="1"/>
          </p:cNvSpPr>
          <p:nvPr/>
        </p:nvSpPr>
        <p:spPr>
          <a:xfrm>
            <a:off x="7370928" y="5535096"/>
            <a:ext cx="1244310" cy="836613"/>
          </a:xfrm>
          <a:prstGeom prst="parallelogram">
            <a:avLst>
              <a:gd name="adj" fmla="val 128992"/>
            </a:avLst>
          </a:prstGeom>
          <a:solidFill>
            <a:srgbClr val="C0C0C0"/>
          </a:solidFill>
          <a:ln w="9525">
            <a:noFill/>
            <a:miter lim="800000"/>
            <a:headEnd/>
            <a:tailEnd/>
          </a:ln>
        </p:spPr>
        <p:txBody>
          <a:bodyPr wrap="none" anchor="ctr"/>
          <a:lstStyle/>
          <a:p>
            <a:pPr fontAlgn="base">
              <a:spcBef>
                <a:spcPct val="0"/>
              </a:spcBef>
              <a:spcAft>
                <a:spcPct val="0"/>
              </a:spcAft>
            </a:pPr>
            <a:endParaRPr lang="ja-JP" altLang="en-US">
              <a:solidFill>
                <a:srgbClr val="000000"/>
              </a:solidFill>
            </a:endParaRPr>
          </a:p>
        </p:txBody>
      </p:sp>
      <p:pic>
        <p:nvPicPr>
          <p:cNvPr id="2509" name="Picture 10"/>
          <p:cNvPicPr>
            <a:picLocks noChangeAspect="1" noChangeArrowheads="1"/>
          </p:cNvPicPr>
          <p:nvPr/>
        </p:nvPicPr>
        <p:blipFill>
          <a:blip r:embed="rId2"/>
          <a:stretch>
            <a:fillRect/>
          </a:stretch>
        </p:blipFill>
        <p:spPr>
          <a:xfrm>
            <a:off x="7505764" y="5436668"/>
            <a:ext cx="573057" cy="376238"/>
          </a:xfrm>
          <a:prstGeom prst="rect">
            <a:avLst/>
          </a:prstGeom>
          <a:noFill/>
          <a:ln w="9525">
            <a:noFill/>
            <a:miter lim="800000"/>
            <a:headEnd/>
            <a:tailEnd/>
          </a:ln>
        </p:spPr>
      </p:pic>
      <p:pic>
        <p:nvPicPr>
          <p:cNvPr id="2510" name="Picture 11"/>
          <p:cNvPicPr>
            <a:picLocks noChangeAspect="1" noChangeArrowheads="1"/>
          </p:cNvPicPr>
          <p:nvPr/>
        </p:nvPicPr>
        <p:blipFill>
          <a:blip r:embed="rId2"/>
          <a:stretch>
            <a:fillRect/>
          </a:stretch>
        </p:blipFill>
        <p:spPr>
          <a:xfrm>
            <a:off x="6517938" y="5363646"/>
            <a:ext cx="530554" cy="347663"/>
          </a:xfrm>
          <a:prstGeom prst="rect">
            <a:avLst/>
          </a:prstGeom>
          <a:noFill/>
          <a:ln w="9525">
            <a:noFill/>
            <a:miter lim="800000"/>
            <a:headEnd/>
            <a:tailEnd/>
          </a:ln>
        </p:spPr>
      </p:pic>
      <p:pic>
        <p:nvPicPr>
          <p:cNvPr id="2511" name="Picture 12"/>
          <p:cNvPicPr>
            <a:picLocks noChangeAspect="1" noChangeArrowheads="1"/>
          </p:cNvPicPr>
          <p:nvPr/>
        </p:nvPicPr>
        <p:blipFill>
          <a:blip r:embed="rId2"/>
          <a:stretch>
            <a:fillRect/>
          </a:stretch>
        </p:blipFill>
        <p:spPr>
          <a:xfrm>
            <a:off x="5823235" y="5385871"/>
            <a:ext cx="530554" cy="346075"/>
          </a:xfrm>
          <a:prstGeom prst="rect">
            <a:avLst/>
          </a:prstGeom>
          <a:noFill/>
          <a:ln w="9525">
            <a:noFill/>
            <a:miter lim="800000"/>
            <a:headEnd/>
            <a:tailEnd/>
          </a:ln>
        </p:spPr>
      </p:pic>
      <p:sp>
        <p:nvSpPr>
          <p:cNvPr id="2512" name="AutoShape 13"/>
          <p:cNvSpPr>
            <a:spLocks noChangeArrowheads="1"/>
          </p:cNvSpPr>
          <p:nvPr/>
        </p:nvSpPr>
        <p:spPr>
          <a:xfrm>
            <a:off x="5247244" y="5768456"/>
            <a:ext cx="1103612" cy="347662"/>
          </a:xfrm>
          <a:prstGeom prst="parallelogram">
            <a:avLst>
              <a:gd name="adj" fmla="val 119547"/>
            </a:avLst>
          </a:prstGeom>
          <a:solidFill>
            <a:srgbClr val="C0C0C0"/>
          </a:solidFill>
          <a:ln w="19050">
            <a:noFill/>
            <a:prstDash val="dash"/>
            <a:miter lim="800000"/>
            <a:headEnd/>
            <a:tailEnd/>
          </a:ln>
        </p:spPr>
        <p:txBody>
          <a:bodyPr wrap="none" anchor="ctr"/>
          <a:lstStyle/>
          <a:p>
            <a:pPr fontAlgn="base">
              <a:spcBef>
                <a:spcPct val="0"/>
              </a:spcBef>
              <a:spcAft>
                <a:spcPct val="0"/>
              </a:spcAft>
            </a:pPr>
            <a:endParaRPr lang="ja-JP" altLang="en-US">
              <a:solidFill>
                <a:srgbClr val="000000"/>
              </a:solidFill>
            </a:endParaRPr>
          </a:p>
        </p:txBody>
      </p:sp>
      <p:sp>
        <p:nvSpPr>
          <p:cNvPr id="2513" name="Text Box 14"/>
          <p:cNvSpPr txBox="1">
            <a:spLocks noChangeArrowheads="1"/>
          </p:cNvSpPr>
          <p:nvPr/>
        </p:nvSpPr>
        <p:spPr>
          <a:xfrm>
            <a:off x="5065508" y="4942959"/>
            <a:ext cx="1261884" cy="276999"/>
          </a:xfrm>
          <a:prstGeom prst="rect">
            <a:avLst/>
          </a:prstGeom>
          <a:noFill/>
          <a:ln w="9525">
            <a:noFill/>
            <a:miter lim="800000"/>
            <a:headEnd/>
            <a:tailEnd/>
          </a:ln>
        </p:spPr>
        <p:txBody>
          <a:bodyPr wrap="none">
            <a:spAutoFit/>
          </a:bodyPr>
          <a:lstStyle/>
          <a:p>
            <a:pPr fontAlgn="base">
              <a:spcBef>
                <a:spcPct val="0"/>
              </a:spcBef>
              <a:spcAft>
                <a:spcPct val="0"/>
              </a:spcAft>
            </a:pPr>
            <a:r>
              <a:rPr lang="ja-JP" altLang="en-US" sz="1200">
                <a:solidFill>
                  <a:srgbClr val="000000"/>
                </a:solidFill>
              </a:rPr>
              <a:t>大規模集客施設</a:t>
            </a:r>
          </a:p>
        </p:txBody>
      </p:sp>
      <p:sp>
        <p:nvSpPr>
          <p:cNvPr id="2514" name="AutoShape 15"/>
          <p:cNvSpPr>
            <a:spLocks noChangeArrowheads="1"/>
          </p:cNvSpPr>
          <p:nvPr/>
        </p:nvSpPr>
        <p:spPr>
          <a:xfrm>
            <a:off x="4970832" y="5735121"/>
            <a:ext cx="3373068" cy="576263"/>
          </a:xfrm>
          <a:prstGeom prst="parallelogram">
            <a:avLst>
              <a:gd name="adj" fmla="val 114729"/>
            </a:avLst>
          </a:prstGeom>
          <a:noFill/>
          <a:ln w="25400">
            <a:solidFill>
              <a:srgbClr val="CC0000"/>
            </a:solidFill>
            <a:prstDash val="dashDot"/>
            <a:miter lim="800000"/>
            <a:headEnd/>
            <a:tailEnd/>
          </a:ln>
        </p:spPr>
        <p:txBody>
          <a:bodyPr wrap="none" anchor="ctr"/>
          <a:lstStyle/>
          <a:p>
            <a:pPr fontAlgn="base">
              <a:spcBef>
                <a:spcPct val="0"/>
              </a:spcBef>
              <a:spcAft>
                <a:spcPct val="0"/>
              </a:spcAft>
            </a:pPr>
            <a:endParaRPr lang="ja-JP" altLang="en-US">
              <a:solidFill>
                <a:srgbClr val="000000"/>
              </a:solidFill>
            </a:endParaRPr>
          </a:p>
        </p:txBody>
      </p:sp>
      <p:sp>
        <p:nvSpPr>
          <p:cNvPr id="2515" name="Text Box 23"/>
          <p:cNvSpPr txBox="1">
            <a:spLocks noChangeArrowheads="1"/>
          </p:cNvSpPr>
          <p:nvPr/>
        </p:nvSpPr>
        <p:spPr>
          <a:xfrm>
            <a:off x="6696744" y="4965181"/>
            <a:ext cx="1077218" cy="184666"/>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ja-JP" altLang="en-US" sz="1200" dirty="0">
                <a:solidFill>
                  <a:srgbClr val="000000"/>
                </a:solidFill>
                <a:latin typeface="ＭＳ Ｐゴシック" charset="-128"/>
              </a:rPr>
              <a:t>公共施設の整備</a:t>
            </a:r>
          </a:p>
        </p:txBody>
      </p:sp>
      <p:sp>
        <p:nvSpPr>
          <p:cNvPr id="2516" name="Line 24"/>
          <p:cNvSpPr>
            <a:spLocks noChangeShapeType="1"/>
          </p:cNvSpPr>
          <p:nvPr/>
        </p:nvSpPr>
        <p:spPr>
          <a:xfrm>
            <a:off x="5096286" y="6217718"/>
            <a:ext cx="3093922" cy="0"/>
          </a:xfrm>
          <a:prstGeom prst="line">
            <a:avLst/>
          </a:prstGeom>
          <a:noFill/>
          <a:ln w="12700">
            <a:solidFill>
              <a:schemeClr val="bg1"/>
            </a:solidFill>
            <a:prstDash val="dash"/>
            <a:round/>
            <a:headEnd/>
            <a:tailEnd/>
          </a:ln>
        </p:spPr>
        <p:txBody>
          <a:bodyPr/>
          <a:lstStyle/>
          <a:p>
            <a:pPr fontAlgn="base">
              <a:spcBef>
                <a:spcPct val="0"/>
              </a:spcBef>
              <a:spcAft>
                <a:spcPct val="0"/>
              </a:spcAft>
            </a:pPr>
            <a:endParaRPr lang="ja-JP" altLang="en-US">
              <a:solidFill>
                <a:srgbClr val="000000"/>
              </a:solidFill>
            </a:endParaRPr>
          </a:p>
        </p:txBody>
      </p:sp>
      <p:sp>
        <p:nvSpPr>
          <p:cNvPr id="2517" name="Text Box 25"/>
          <p:cNvSpPr txBox="1">
            <a:spLocks noChangeArrowheads="1"/>
          </p:cNvSpPr>
          <p:nvPr/>
        </p:nvSpPr>
        <p:spPr>
          <a:xfrm>
            <a:off x="4932040" y="6531109"/>
            <a:ext cx="1538883" cy="184666"/>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ja-JP" altLang="en-US" sz="1200" dirty="0">
                <a:solidFill>
                  <a:srgbClr val="CC0000"/>
                </a:solidFill>
              </a:rPr>
              <a:t>開発整備促進区の区域</a:t>
            </a:r>
          </a:p>
        </p:txBody>
      </p:sp>
      <p:sp>
        <p:nvSpPr>
          <p:cNvPr id="2518" name="Line 26"/>
          <p:cNvSpPr>
            <a:spLocks noChangeShapeType="1"/>
          </p:cNvSpPr>
          <p:nvPr/>
        </p:nvSpPr>
        <p:spPr>
          <a:xfrm flipH="1" flipV="1">
            <a:off x="6732240" y="6095087"/>
            <a:ext cx="360040" cy="504056"/>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ja-JP" altLang="en-US">
              <a:solidFill>
                <a:srgbClr val="000000"/>
              </a:solidFill>
            </a:endParaRPr>
          </a:p>
        </p:txBody>
      </p:sp>
      <p:sp>
        <p:nvSpPr>
          <p:cNvPr id="2519" name="AutoShape 28"/>
          <p:cNvSpPr>
            <a:spLocks noChangeArrowheads="1"/>
          </p:cNvSpPr>
          <p:nvPr/>
        </p:nvSpPr>
        <p:spPr>
          <a:xfrm>
            <a:off x="278795" y="5535093"/>
            <a:ext cx="4037782" cy="850900"/>
          </a:xfrm>
          <a:prstGeom prst="parallelogram">
            <a:avLst>
              <a:gd name="adj" fmla="val 118195"/>
            </a:avLst>
          </a:prstGeom>
          <a:solidFill>
            <a:schemeClr val="bg1">
              <a:alpha val="50195"/>
            </a:schemeClr>
          </a:solidFill>
          <a:ln w="6350">
            <a:solidFill>
              <a:srgbClr val="000000"/>
            </a:solidFill>
            <a:miter lim="800000"/>
            <a:headEnd/>
            <a:tailEnd/>
          </a:ln>
        </p:spPr>
        <p:txBody>
          <a:bodyPr wrap="none" anchor="ctr"/>
          <a:lstStyle/>
          <a:p>
            <a:pPr fontAlgn="base">
              <a:spcBef>
                <a:spcPct val="0"/>
              </a:spcBef>
              <a:spcAft>
                <a:spcPct val="0"/>
              </a:spcAft>
            </a:pPr>
            <a:endParaRPr lang="ja-JP" altLang="en-US">
              <a:solidFill>
                <a:srgbClr val="000000"/>
              </a:solidFill>
            </a:endParaRPr>
          </a:p>
        </p:txBody>
      </p:sp>
      <p:sp>
        <p:nvSpPr>
          <p:cNvPr id="2520" name="AutoShape 29"/>
          <p:cNvSpPr>
            <a:spLocks noChangeArrowheads="1"/>
          </p:cNvSpPr>
          <p:nvPr/>
        </p:nvSpPr>
        <p:spPr>
          <a:xfrm>
            <a:off x="444410" y="6158984"/>
            <a:ext cx="3211172" cy="85725"/>
          </a:xfrm>
          <a:prstGeom prst="parallelogram">
            <a:avLst>
              <a:gd name="adj" fmla="val 128485"/>
            </a:avLst>
          </a:prstGeom>
          <a:solidFill>
            <a:srgbClr val="C0C0C0"/>
          </a:solidFill>
          <a:ln w="9525">
            <a:noFill/>
            <a:miter lim="800000"/>
            <a:headEnd/>
            <a:tailEnd/>
          </a:ln>
        </p:spPr>
        <p:txBody>
          <a:bodyPr wrap="none" anchor="ctr"/>
          <a:lstStyle/>
          <a:p>
            <a:pPr fontAlgn="base">
              <a:spcBef>
                <a:spcPct val="0"/>
              </a:spcBef>
              <a:spcAft>
                <a:spcPct val="0"/>
              </a:spcAft>
            </a:pPr>
            <a:endParaRPr lang="ja-JP" altLang="en-US">
              <a:solidFill>
                <a:srgbClr val="000000"/>
              </a:solidFill>
            </a:endParaRPr>
          </a:p>
        </p:txBody>
      </p:sp>
      <p:sp>
        <p:nvSpPr>
          <p:cNvPr id="2521" name="AutoShape 30"/>
          <p:cNvSpPr>
            <a:spLocks noChangeArrowheads="1"/>
          </p:cNvSpPr>
          <p:nvPr/>
        </p:nvSpPr>
        <p:spPr>
          <a:xfrm>
            <a:off x="2922773" y="5543031"/>
            <a:ext cx="1075765" cy="836612"/>
          </a:xfrm>
          <a:prstGeom prst="parallelogram">
            <a:avLst>
              <a:gd name="adj" fmla="val 115950"/>
            </a:avLst>
          </a:prstGeom>
          <a:solidFill>
            <a:srgbClr val="C0C0C0"/>
          </a:solidFill>
          <a:ln w="9525">
            <a:noFill/>
            <a:miter lim="800000"/>
            <a:headEnd/>
            <a:tailEnd/>
          </a:ln>
        </p:spPr>
        <p:txBody>
          <a:bodyPr wrap="none" anchor="ctr"/>
          <a:lstStyle/>
          <a:p>
            <a:pPr fontAlgn="base">
              <a:spcBef>
                <a:spcPct val="0"/>
              </a:spcBef>
              <a:spcAft>
                <a:spcPct val="0"/>
              </a:spcAft>
            </a:pPr>
            <a:endParaRPr lang="ja-JP" altLang="en-US">
              <a:solidFill>
                <a:srgbClr val="000000"/>
              </a:solidFill>
            </a:endParaRPr>
          </a:p>
        </p:txBody>
      </p:sp>
      <p:pic>
        <p:nvPicPr>
          <p:cNvPr id="2522" name="Picture 31"/>
          <p:cNvPicPr>
            <a:picLocks noChangeAspect="1" noChangeArrowheads="1"/>
          </p:cNvPicPr>
          <p:nvPr/>
        </p:nvPicPr>
        <p:blipFill>
          <a:blip r:embed="rId2"/>
          <a:stretch>
            <a:fillRect/>
          </a:stretch>
        </p:blipFill>
        <p:spPr>
          <a:xfrm>
            <a:off x="2867079" y="5474768"/>
            <a:ext cx="551073" cy="361950"/>
          </a:xfrm>
          <a:prstGeom prst="rect">
            <a:avLst/>
          </a:prstGeom>
          <a:noFill/>
          <a:ln w="9525">
            <a:noFill/>
            <a:miter lim="800000"/>
            <a:headEnd/>
            <a:tailEnd/>
          </a:ln>
        </p:spPr>
      </p:pic>
      <p:pic>
        <p:nvPicPr>
          <p:cNvPr id="2523" name="Picture 32"/>
          <p:cNvPicPr>
            <a:picLocks noChangeAspect="1" noChangeArrowheads="1"/>
          </p:cNvPicPr>
          <p:nvPr/>
        </p:nvPicPr>
        <p:blipFill>
          <a:blip r:embed="rId2"/>
          <a:stretch>
            <a:fillRect/>
          </a:stretch>
        </p:blipFill>
        <p:spPr>
          <a:xfrm>
            <a:off x="1877786" y="5403334"/>
            <a:ext cx="510036" cy="331787"/>
          </a:xfrm>
          <a:prstGeom prst="rect">
            <a:avLst/>
          </a:prstGeom>
          <a:noFill/>
          <a:ln w="9525">
            <a:noFill/>
            <a:miter lim="800000"/>
            <a:headEnd/>
            <a:tailEnd/>
          </a:ln>
        </p:spPr>
      </p:pic>
      <p:sp>
        <p:nvSpPr>
          <p:cNvPr id="2524" name="Rectangle 33"/>
          <p:cNvSpPr>
            <a:spLocks noChangeArrowheads="1"/>
          </p:cNvSpPr>
          <p:nvPr/>
        </p:nvSpPr>
        <p:spPr>
          <a:xfrm>
            <a:off x="3265728" y="5139806"/>
            <a:ext cx="36641" cy="403225"/>
          </a:xfrm>
          <a:prstGeom prst="rect">
            <a:avLst/>
          </a:prstGeom>
          <a:solidFill>
            <a:srgbClr val="C0C0C0"/>
          </a:solidFill>
          <a:ln w="3175">
            <a:solidFill>
              <a:srgbClr val="DDDDDD"/>
            </a:solidFill>
            <a:miter lim="800000"/>
            <a:headEnd/>
            <a:tailEnd/>
          </a:ln>
        </p:spPr>
        <p:txBody>
          <a:bodyPr wrap="none" anchor="ctr"/>
          <a:lstStyle/>
          <a:p>
            <a:pPr fontAlgn="base">
              <a:spcBef>
                <a:spcPct val="0"/>
              </a:spcBef>
              <a:spcAft>
                <a:spcPct val="0"/>
              </a:spcAft>
            </a:pPr>
            <a:endParaRPr lang="ja-JP" altLang="en-US">
              <a:solidFill>
                <a:srgbClr val="000000"/>
              </a:solidFill>
            </a:endParaRPr>
          </a:p>
        </p:txBody>
      </p:sp>
      <p:pic>
        <p:nvPicPr>
          <p:cNvPr id="2525" name="Picture 34"/>
          <p:cNvPicPr>
            <a:picLocks noChangeAspect="1" noChangeArrowheads="1"/>
          </p:cNvPicPr>
          <p:nvPr/>
        </p:nvPicPr>
        <p:blipFill>
          <a:blip r:embed="rId2"/>
          <a:stretch>
            <a:fillRect/>
          </a:stretch>
        </p:blipFill>
        <p:spPr>
          <a:xfrm>
            <a:off x="2421532" y="5758934"/>
            <a:ext cx="602370" cy="384175"/>
          </a:xfrm>
          <a:prstGeom prst="rect">
            <a:avLst/>
          </a:prstGeom>
          <a:noFill/>
          <a:ln w="9525">
            <a:noFill/>
            <a:miter lim="800000"/>
            <a:headEnd/>
            <a:tailEnd/>
          </a:ln>
        </p:spPr>
      </p:pic>
      <p:pic>
        <p:nvPicPr>
          <p:cNvPr id="2526" name="Picture 35"/>
          <p:cNvPicPr>
            <a:picLocks noChangeAspect="1" noChangeArrowheads="1"/>
          </p:cNvPicPr>
          <p:nvPr/>
        </p:nvPicPr>
        <p:blipFill>
          <a:blip r:embed="rId2"/>
          <a:stretch>
            <a:fillRect/>
          </a:stretch>
        </p:blipFill>
        <p:spPr>
          <a:xfrm>
            <a:off x="1183084" y="5425556"/>
            <a:ext cx="508569" cy="330200"/>
          </a:xfrm>
          <a:prstGeom prst="rect">
            <a:avLst/>
          </a:prstGeom>
          <a:noFill/>
          <a:ln w="9525">
            <a:noFill/>
            <a:miter lim="800000"/>
            <a:headEnd/>
            <a:tailEnd/>
          </a:ln>
        </p:spPr>
      </p:pic>
      <p:sp>
        <p:nvSpPr>
          <p:cNvPr id="2527" name="AutoShape 36"/>
          <p:cNvSpPr>
            <a:spLocks noChangeArrowheads="1"/>
          </p:cNvSpPr>
          <p:nvPr/>
        </p:nvSpPr>
        <p:spPr>
          <a:xfrm>
            <a:off x="756586" y="5808146"/>
            <a:ext cx="1689860" cy="320675"/>
          </a:xfrm>
          <a:prstGeom prst="parallelogram">
            <a:avLst>
              <a:gd name="adj" fmla="val 120289"/>
            </a:avLst>
          </a:prstGeom>
          <a:solidFill>
            <a:srgbClr val="9999FF">
              <a:alpha val="50195"/>
            </a:srgbClr>
          </a:solidFill>
          <a:ln w="19050">
            <a:solidFill>
              <a:srgbClr val="000080"/>
            </a:solidFill>
            <a:prstDash val="dash"/>
            <a:miter lim="800000"/>
            <a:headEnd/>
            <a:tailEnd/>
          </a:ln>
        </p:spPr>
        <p:txBody>
          <a:bodyPr wrap="none" anchor="ctr"/>
          <a:lstStyle/>
          <a:p>
            <a:pPr fontAlgn="base">
              <a:spcBef>
                <a:spcPct val="0"/>
              </a:spcBef>
              <a:spcAft>
                <a:spcPct val="0"/>
              </a:spcAft>
            </a:pPr>
            <a:endParaRPr lang="ja-JP" altLang="en-US">
              <a:solidFill>
                <a:srgbClr val="000000"/>
              </a:solidFill>
            </a:endParaRPr>
          </a:p>
        </p:txBody>
      </p:sp>
      <p:sp>
        <p:nvSpPr>
          <p:cNvPr id="2528" name="Text Box 37"/>
          <p:cNvSpPr txBox="1">
            <a:spLocks noChangeArrowheads="1"/>
          </p:cNvSpPr>
          <p:nvPr/>
        </p:nvSpPr>
        <p:spPr>
          <a:xfrm>
            <a:off x="1263693" y="5889106"/>
            <a:ext cx="631682" cy="184666"/>
          </a:xfrm>
          <a:prstGeom prst="rect">
            <a:avLst/>
          </a:prstGeom>
          <a:noFill/>
          <a:ln w="9525">
            <a:noFill/>
            <a:miter lim="800000"/>
            <a:headEnd/>
            <a:tailEnd/>
          </a:ln>
        </p:spPr>
        <p:txBody>
          <a:bodyPr lIns="0" tIns="0" rIns="0" bIns="0">
            <a:spAutoFit/>
          </a:bodyPr>
          <a:lstStyle/>
          <a:p>
            <a:pPr algn="ctr" fontAlgn="base">
              <a:spcBef>
                <a:spcPct val="0"/>
              </a:spcBef>
              <a:spcAft>
                <a:spcPct val="0"/>
              </a:spcAft>
            </a:pPr>
            <a:r>
              <a:rPr lang="ja-JP" altLang="en-US" sz="1200" dirty="0">
                <a:solidFill>
                  <a:srgbClr val="000000"/>
                </a:solidFill>
              </a:rPr>
              <a:t>工場跡地</a:t>
            </a:r>
          </a:p>
        </p:txBody>
      </p:sp>
      <p:sp>
        <p:nvSpPr>
          <p:cNvPr id="2529" name="AutoShape 38"/>
          <p:cNvSpPr>
            <a:spLocks noChangeArrowheads="1"/>
          </p:cNvSpPr>
          <p:nvPr/>
        </p:nvSpPr>
        <p:spPr>
          <a:xfrm>
            <a:off x="4562801" y="5158859"/>
            <a:ext cx="274070" cy="1152525"/>
          </a:xfrm>
          <a:prstGeom prst="rightArrow">
            <a:avLst>
              <a:gd name="adj1" fmla="val 49833"/>
              <a:gd name="adj2" fmla="val 59375"/>
            </a:avLst>
          </a:prstGeom>
          <a:solidFill>
            <a:srgbClr val="C0C2EA"/>
          </a:solidFill>
          <a:ln w="9525">
            <a:noFill/>
            <a:miter lim="800000"/>
            <a:headEnd/>
            <a:tailEnd/>
          </a:ln>
        </p:spPr>
        <p:txBody>
          <a:bodyPr wrap="none" anchor="ctr"/>
          <a:lstStyle/>
          <a:p>
            <a:pPr fontAlgn="base">
              <a:spcBef>
                <a:spcPct val="0"/>
              </a:spcBef>
              <a:spcAft>
                <a:spcPct val="0"/>
              </a:spcAft>
            </a:pPr>
            <a:endParaRPr lang="ja-JP" altLang="en-US">
              <a:solidFill>
                <a:srgbClr val="000000"/>
              </a:solidFill>
            </a:endParaRPr>
          </a:p>
        </p:txBody>
      </p:sp>
      <p:sp>
        <p:nvSpPr>
          <p:cNvPr id="2530" name="Rectangle 39"/>
          <p:cNvSpPr>
            <a:spLocks noChangeArrowheads="1"/>
          </p:cNvSpPr>
          <p:nvPr/>
        </p:nvSpPr>
        <p:spPr>
          <a:xfrm>
            <a:off x="7946915" y="5087420"/>
            <a:ext cx="35175" cy="403225"/>
          </a:xfrm>
          <a:prstGeom prst="rect">
            <a:avLst/>
          </a:prstGeom>
          <a:solidFill>
            <a:srgbClr val="C0C0C0"/>
          </a:solidFill>
          <a:ln w="3175">
            <a:solidFill>
              <a:srgbClr val="DDDDDD"/>
            </a:solidFill>
            <a:miter lim="800000"/>
            <a:headEnd/>
            <a:tailEnd/>
          </a:ln>
        </p:spPr>
        <p:txBody>
          <a:bodyPr wrap="none" anchor="ctr"/>
          <a:lstStyle/>
          <a:p>
            <a:pPr fontAlgn="base">
              <a:spcBef>
                <a:spcPct val="0"/>
              </a:spcBef>
              <a:spcAft>
                <a:spcPct val="0"/>
              </a:spcAft>
            </a:pPr>
            <a:endParaRPr lang="ja-JP" altLang="en-US">
              <a:solidFill>
                <a:srgbClr val="000000"/>
              </a:solidFill>
            </a:endParaRPr>
          </a:p>
        </p:txBody>
      </p:sp>
      <p:sp>
        <p:nvSpPr>
          <p:cNvPr id="2531" name="Line 40"/>
          <p:cNvSpPr>
            <a:spLocks noChangeShapeType="1"/>
          </p:cNvSpPr>
          <p:nvPr/>
        </p:nvSpPr>
        <p:spPr>
          <a:xfrm flipH="1">
            <a:off x="7452319" y="5525150"/>
            <a:ext cx="1088430" cy="857968"/>
          </a:xfrm>
          <a:prstGeom prst="line">
            <a:avLst/>
          </a:prstGeom>
          <a:noFill/>
          <a:ln w="12700">
            <a:solidFill>
              <a:schemeClr val="bg1"/>
            </a:solidFill>
            <a:prstDash val="dash"/>
            <a:round/>
            <a:headEnd/>
            <a:tailEnd/>
          </a:ln>
        </p:spPr>
        <p:txBody>
          <a:bodyPr/>
          <a:lstStyle/>
          <a:p>
            <a:pPr fontAlgn="base">
              <a:spcBef>
                <a:spcPct val="0"/>
              </a:spcBef>
              <a:spcAft>
                <a:spcPct val="0"/>
              </a:spcAft>
            </a:pPr>
            <a:endParaRPr lang="ja-JP" altLang="en-US">
              <a:solidFill>
                <a:srgbClr val="000000"/>
              </a:solidFill>
            </a:endParaRPr>
          </a:p>
        </p:txBody>
      </p:sp>
      <p:sp>
        <p:nvSpPr>
          <p:cNvPr id="2532" name="Line 41"/>
          <p:cNvSpPr>
            <a:spLocks noChangeShapeType="1"/>
          </p:cNvSpPr>
          <p:nvPr/>
        </p:nvSpPr>
        <p:spPr>
          <a:xfrm>
            <a:off x="7365067" y="5235059"/>
            <a:ext cx="581850" cy="700087"/>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ja-JP" altLang="en-US">
              <a:solidFill>
                <a:srgbClr val="000000"/>
              </a:solidFill>
            </a:endParaRPr>
          </a:p>
        </p:txBody>
      </p:sp>
      <p:sp>
        <p:nvSpPr>
          <p:cNvPr id="2533" name="Text Box 4"/>
          <p:cNvSpPr txBox="1">
            <a:spLocks noChangeArrowheads="1"/>
          </p:cNvSpPr>
          <p:nvPr/>
        </p:nvSpPr>
        <p:spPr>
          <a:xfrm>
            <a:off x="396163" y="2516114"/>
            <a:ext cx="7992888" cy="369332"/>
          </a:xfrm>
          <a:prstGeom prst="rect">
            <a:avLst/>
          </a:prstGeom>
          <a:noFill/>
          <a:ln w="9525">
            <a:noFill/>
            <a:miter lim="800000"/>
            <a:headEnd/>
            <a:tailEnd/>
          </a:ln>
        </p:spPr>
        <p:txBody>
          <a:bodyPr wrap="square">
            <a:spAutoFit/>
          </a:bodyPr>
          <a:lstStyle/>
          <a:p>
            <a:pPr fontAlgn="base">
              <a:spcBef>
                <a:spcPct val="50000"/>
              </a:spcBef>
              <a:spcAft>
                <a:spcPct val="0"/>
              </a:spcAft>
            </a:pPr>
            <a:r>
              <a:rPr lang="ja-JP" altLang="en-US" dirty="0">
                <a:solidFill>
                  <a:srgbClr val="000000"/>
                </a:solidFill>
              </a:rPr>
              <a:t>開発整備促進区における地区整備計画において、</a:t>
            </a:r>
          </a:p>
        </p:txBody>
      </p:sp>
      <p:sp>
        <p:nvSpPr>
          <p:cNvPr id="2534" name="Text Box 5"/>
          <p:cNvSpPr txBox="1">
            <a:spLocks noChangeArrowheads="1"/>
          </p:cNvSpPr>
          <p:nvPr/>
        </p:nvSpPr>
        <p:spPr>
          <a:xfrm>
            <a:off x="396163" y="3525967"/>
            <a:ext cx="8136904" cy="646331"/>
          </a:xfrm>
          <a:prstGeom prst="rect">
            <a:avLst/>
          </a:prstGeom>
          <a:noFill/>
          <a:ln w="9525">
            <a:noFill/>
            <a:miter lim="800000"/>
            <a:headEnd/>
            <a:tailEnd/>
          </a:ln>
        </p:spPr>
        <p:txBody>
          <a:bodyPr wrap="square">
            <a:spAutoFit/>
          </a:bodyPr>
          <a:lstStyle/>
          <a:p>
            <a:pPr fontAlgn="base">
              <a:spcBef>
                <a:spcPct val="50000"/>
              </a:spcBef>
              <a:spcAft>
                <a:spcPct val="0"/>
              </a:spcAft>
            </a:pPr>
            <a:r>
              <a:rPr lang="ja-JP" altLang="en-US" dirty="0">
                <a:solidFill>
                  <a:srgbClr val="000000"/>
                </a:solidFill>
              </a:rPr>
              <a:t>　を定め、特定行政庁の認定を受けることにより、大規模集客施設に係る用途規制を緩和することができる。　</a:t>
            </a:r>
            <a:endParaRPr lang="ja-JP" altLang="en-US" b="1" u="sng" dirty="0">
              <a:solidFill>
                <a:srgbClr val="333399"/>
              </a:solidFill>
            </a:endParaRPr>
          </a:p>
        </p:txBody>
      </p:sp>
      <p:sp>
        <p:nvSpPr>
          <p:cNvPr id="2535" name="Text Box 8"/>
          <p:cNvSpPr txBox="1">
            <a:spLocks noChangeArrowheads="1"/>
          </p:cNvSpPr>
          <p:nvPr/>
        </p:nvSpPr>
        <p:spPr>
          <a:xfrm>
            <a:off x="756203" y="2876154"/>
            <a:ext cx="7664098" cy="646331"/>
          </a:xfrm>
          <a:prstGeom prst="rect">
            <a:avLst/>
          </a:prstGeom>
          <a:noFill/>
          <a:ln w="9525">
            <a:noFill/>
            <a:miter lim="800000"/>
            <a:headEnd/>
            <a:tailEnd/>
          </a:ln>
        </p:spPr>
        <p:txBody>
          <a:bodyPr wrap="square">
            <a:spAutoFit/>
          </a:bodyPr>
          <a:lstStyle/>
          <a:p>
            <a:pPr fontAlgn="base">
              <a:spcBef>
                <a:spcPct val="0"/>
              </a:spcBef>
              <a:spcAft>
                <a:spcPct val="0"/>
              </a:spcAft>
            </a:pPr>
            <a:r>
              <a:rPr lang="en-US" altLang="ja-JP" b="1" dirty="0">
                <a:solidFill>
                  <a:srgbClr val="333399"/>
                </a:solidFill>
              </a:rPr>
              <a:t>○</a:t>
            </a:r>
            <a:r>
              <a:rPr lang="ja-JP" altLang="en-US" b="1" dirty="0">
                <a:solidFill>
                  <a:srgbClr val="333399"/>
                </a:solidFill>
              </a:rPr>
              <a:t>　劇場、店舗、飲食店等の用途のうち、誘導すべき用途</a:t>
            </a:r>
          </a:p>
          <a:p>
            <a:pPr fontAlgn="base">
              <a:spcBef>
                <a:spcPct val="0"/>
              </a:spcBef>
              <a:spcAft>
                <a:spcPct val="0"/>
              </a:spcAft>
            </a:pPr>
            <a:r>
              <a:rPr lang="ja-JP" altLang="en-US" b="1" dirty="0">
                <a:solidFill>
                  <a:srgbClr val="333399"/>
                </a:solidFill>
              </a:rPr>
              <a:t>○　当該誘導すべき用途に供する建築物の敷地として利用すべき土地の区域</a:t>
            </a:r>
          </a:p>
        </p:txBody>
      </p:sp>
      <p:sp>
        <p:nvSpPr>
          <p:cNvPr id="2536" name="AutoShape 15"/>
          <p:cNvSpPr>
            <a:spLocks noChangeArrowheads="1"/>
          </p:cNvSpPr>
          <p:nvPr/>
        </p:nvSpPr>
        <p:spPr>
          <a:xfrm>
            <a:off x="5963012" y="5879063"/>
            <a:ext cx="1296144" cy="216223"/>
          </a:xfrm>
          <a:prstGeom prst="parallelogram">
            <a:avLst>
              <a:gd name="adj" fmla="val 115178"/>
            </a:avLst>
          </a:prstGeom>
          <a:noFill/>
          <a:ln w="25400">
            <a:solidFill>
              <a:srgbClr val="CC0000"/>
            </a:solidFill>
            <a:prstDash val="sysDot"/>
            <a:miter lim="800000"/>
            <a:headEnd/>
            <a:tailEnd/>
          </a:ln>
        </p:spPr>
        <p:txBody>
          <a:bodyPr wrap="none" anchor="ctr"/>
          <a:lstStyle/>
          <a:p>
            <a:pPr fontAlgn="base">
              <a:spcBef>
                <a:spcPct val="0"/>
              </a:spcBef>
              <a:spcAft>
                <a:spcPct val="0"/>
              </a:spcAft>
            </a:pPr>
            <a:endParaRPr lang="ja-JP" altLang="en-US">
              <a:solidFill>
                <a:srgbClr val="000000"/>
              </a:solidFill>
            </a:endParaRPr>
          </a:p>
        </p:txBody>
      </p:sp>
      <p:pic>
        <p:nvPicPr>
          <p:cNvPr id="2537" name="Picture 21"/>
          <p:cNvPicPr>
            <a:picLocks noChangeAspect="1" noChangeArrowheads="1"/>
          </p:cNvPicPr>
          <p:nvPr/>
        </p:nvPicPr>
        <p:blipFill>
          <a:blip r:embed="rId2"/>
          <a:stretch>
            <a:fillRect/>
          </a:stretch>
        </p:blipFill>
        <p:spPr>
          <a:xfrm>
            <a:off x="7225137" y="5716071"/>
            <a:ext cx="628751" cy="404813"/>
          </a:xfrm>
          <a:prstGeom prst="rect">
            <a:avLst/>
          </a:prstGeom>
          <a:noFill/>
          <a:ln w="9525">
            <a:noFill/>
            <a:miter lim="800000"/>
            <a:headEnd/>
            <a:tailEnd/>
          </a:ln>
        </p:spPr>
      </p:pic>
      <p:grpSp>
        <p:nvGrpSpPr>
          <p:cNvPr id="2538" name="Group 16"/>
          <p:cNvGrpSpPr/>
          <p:nvPr/>
        </p:nvGrpSpPr>
        <p:grpSpPr>
          <a:xfrm>
            <a:off x="6084313" y="5481125"/>
            <a:ext cx="1077039" cy="573090"/>
            <a:chOff x="3206" y="3067"/>
            <a:chExt cx="1715" cy="909"/>
          </a:xfrm>
        </p:grpSpPr>
        <p:sp>
          <p:nvSpPr>
            <p:cNvPr id="2539" name="AutoShape 17"/>
            <p:cNvSpPr>
              <a:spLocks noChangeArrowheads="1"/>
            </p:cNvSpPr>
            <p:nvPr/>
          </p:nvSpPr>
          <p:spPr>
            <a:xfrm>
              <a:off x="3560" y="3067"/>
              <a:ext cx="498" cy="590"/>
            </a:xfrm>
            <a:prstGeom prst="cube">
              <a:avLst>
                <a:gd name="adj" fmla="val 41759"/>
              </a:avLst>
            </a:prstGeom>
            <a:solidFill>
              <a:schemeClr val="bg1"/>
            </a:solidFill>
            <a:ln w="6350">
              <a:solidFill>
                <a:srgbClr val="808080"/>
              </a:solidFill>
              <a:miter lim="800000"/>
              <a:headEnd/>
              <a:tailEnd/>
            </a:ln>
          </p:spPr>
          <p:txBody>
            <a:bodyPr wrap="none" anchor="ctr"/>
            <a:lstStyle/>
            <a:p>
              <a:pPr fontAlgn="base">
                <a:spcBef>
                  <a:spcPct val="0"/>
                </a:spcBef>
                <a:spcAft>
                  <a:spcPct val="0"/>
                </a:spcAft>
              </a:pPr>
              <a:endParaRPr lang="ja-JP" altLang="en-US">
                <a:solidFill>
                  <a:srgbClr val="000000"/>
                </a:solidFill>
              </a:endParaRPr>
            </a:p>
          </p:txBody>
        </p:sp>
        <p:sp>
          <p:nvSpPr>
            <p:cNvPr id="2540" name="AutoShape 18"/>
            <p:cNvSpPr>
              <a:spLocks noChangeArrowheads="1"/>
            </p:cNvSpPr>
            <p:nvPr/>
          </p:nvSpPr>
          <p:spPr>
            <a:xfrm>
              <a:off x="3206" y="3584"/>
              <a:ext cx="853" cy="391"/>
            </a:xfrm>
            <a:prstGeom prst="cube">
              <a:avLst>
                <a:gd name="adj" fmla="val 41759"/>
              </a:avLst>
            </a:prstGeom>
            <a:solidFill>
              <a:schemeClr val="bg1"/>
            </a:solidFill>
            <a:ln w="6350">
              <a:solidFill>
                <a:srgbClr val="808080"/>
              </a:solidFill>
              <a:miter lim="800000"/>
              <a:headEnd/>
              <a:tailEnd/>
            </a:ln>
          </p:spPr>
          <p:txBody>
            <a:bodyPr wrap="none" anchor="ctr"/>
            <a:lstStyle/>
            <a:p>
              <a:pPr fontAlgn="base">
                <a:spcBef>
                  <a:spcPct val="0"/>
                </a:spcBef>
                <a:spcAft>
                  <a:spcPct val="0"/>
                </a:spcAft>
              </a:pPr>
              <a:endParaRPr lang="ja-JP" altLang="en-US">
                <a:solidFill>
                  <a:srgbClr val="000000"/>
                </a:solidFill>
              </a:endParaRPr>
            </a:p>
          </p:txBody>
        </p:sp>
        <p:sp>
          <p:nvSpPr>
            <p:cNvPr id="2541" name="AutoShape 19"/>
            <p:cNvSpPr>
              <a:spLocks noChangeArrowheads="1"/>
            </p:cNvSpPr>
            <p:nvPr/>
          </p:nvSpPr>
          <p:spPr>
            <a:xfrm>
              <a:off x="3923" y="3249"/>
              <a:ext cx="998" cy="727"/>
            </a:xfrm>
            <a:prstGeom prst="cube">
              <a:avLst>
                <a:gd name="adj" fmla="val 37194"/>
              </a:avLst>
            </a:prstGeom>
            <a:solidFill>
              <a:schemeClr val="bg1"/>
            </a:solidFill>
            <a:ln w="6350">
              <a:solidFill>
                <a:srgbClr val="808080"/>
              </a:solidFill>
              <a:miter lim="800000"/>
              <a:headEnd/>
              <a:tailEnd/>
            </a:ln>
          </p:spPr>
          <p:txBody>
            <a:bodyPr wrap="none" anchor="ctr"/>
            <a:lstStyle/>
            <a:p>
              <a:pPr fontAlgn="base">
                <a:spcBef>
                  <a:spcPct val="0"/>
                </a:spcBef>
                <a:spcAft>
                  <a:spcPct val="0"/>
                </a:spcAft>
              </a:pPr>
              <a:endParaRPr lang="ja-JP" altLang="en-US">
                <a:solidFill>
                  <a:srgbClr val="000000"/>
                </a:solidFill>
              </a:endParaRPr>
            </a:p>
          </p:txBody>
        </p:sp>
        <p:sp>
          <p:nvSpPr>
            <p:cNvPr id="2542" name="AutoShape 20"/>
            <p:cNvSpPr>
              <a:spLocks noChangeArrowheads="1"/>
            </p:cNvSpPr>
            <p:nvPr/>
          </p:nvSpPr>
          <p:spPr>
            <a:xfrm>
              <a:off x="4286" y="3343"/>
              <a:ext cx="363" cy="132"/>
            </a:xfrm>
            <a:prstGeom prst="cube">
              <a:avLst>
                <a:gd name="adj" fmla="val 41759"/>
              </a:avLst>
            </a:prstGeom>
            <a:solidFill>
              <a:schemeClr val="bg1"/>
            </a:solidFill>
            <a:ln w="6350">
              <a:solidFill>
                <a:srgbClr val="808080"/>
              </a:solidFill>
              <a:miter lim="800000"/>
              <a:headEnd/>
              <a:tailEnd/>
            </a:ln>
          </p:spPr>
          <p:txBody>
            <a:bodyPr wrap="none" anchor="ctr"/>
            <a:lstStyle/>
            <a:p>
              <a:pPr fontAlgn="base">
                <a:spcBef>
                  <a:spcPct val="0"/>
                </a:spcBef>
                <a:spcAft>
                  <a:spcPct val="0"/>
                </a:spcAft>
              </a:pPr>
              <a:endParaRPr lang="ja-JP" altLang="en-US">
                <a:solidFill>
                  <a:srgbClr val="000000"/>
                </a:solidFill>
              </a:endParaRPr>
            </a:p>
          </p:txBody>
        </p:sp>
      </p:grpSp>
      <p:sp>
        <p:nvSpPr>
          <p:cNvPr id="2543" name="Line 27"/>
          <p:cNvSpPr>
            <a:spLocks noChangeShapeType="1"/>
          </p:cNvSpPr>
          <p:nvPr/>
        </p:nvSpPr>
        <p:spPr>
          <a:xfrm>
            <a:off x="7214105" y="5227122"/>
            <a:ext cx="278894" cy="917153"/>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ja-JP" altLang="en-US">
              <a:solidFill>
                <a:srgbClr val="000000"/>
              </a:solidFill>
            </a:endParaRPr>
          </a:p>
        </p:txBody>
      </p:sp>
      <p:sp>
        <p:nvSpPr>
          <p:cNvPr id="2544" name="Line 22"/>
          <p:cNvSpPr>
            <a:spLocks noChangeShapeType="1"/>
          </p:cNvSpPr>
          <p:nvPr/>
        </p:nvSpPr>
        <p:spPr>
          <a:xfrm>
            <a:off x="6073854" y="5231881"/>
            <a:ext cx="360542" cy="576262"/>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ja-JP" altLang="en-US">
              <a:solidFill>
                <a:srgbClr val="000000"/>
              </a:solidFill>
            </a:endParaRPr>
          </a:p>
        </p:txBody>
      </p:sp>
      <p:sp>
        <p:nvSpPr>
          <p:cNvPr id="2545" name="Text Box 25"/>
          <p:cNvSpPr txBox="1">
            <a:spLocks noChangeArrowheads="1"/>
          </p:cNvSpPr>
          <p:nvPr/>
        </p:nvSpPr>
        <p:spPr>
          <a:xfrm>
            <a:off x="6660232" y="6561887"/>
            <a:ext cx="1970931" cy="153888"/>
          </a:xfrm>
          <a:prstGeom prst="rect">
            <a:avLst/>
          </a:prstGeom>
          <a:noFill/>
          <a:ln w="9525">
            <a:noFill/>
            <a:miter lim="800000"/>
            <a:headEnd/>
            <a:tailEnd/>
          </a:ln>
        </p:spPr>
        <p:txBody>
          <a:bodyPr wrap="square" lIns="0" tIns="0" rIns="0" bIns="0">
            <a:spAutoFit/>
          </a:bodyPr>
          <a:lstStyle/>
          <a:p>
            <a:pPr fontAlgn="base">
              <a:spcBef>
                <a:spcPct val="0"/>
              </a:spcBef>
              <a:spcAft>
                <a:spcPct val="0"/>
              </a:spcAft>
            </a:pPr>
            <a:r>
              <a:rPr lang="ja-JP" altLang="en-US" sz="1000" dirty="0"/>
              <a:t>認定により大規模集客施設が立地</a:t>
            </a:r>
          </a:p>
        </p:txBody>
      </p:sp>
      <p:sp>
        <p:nvSpPr>
          <p:cNvPr id="2546" name="Line 26"/>
          <p:cNvSpPr>
            <a:spLocks noChangeShapeType="1"/>
          </p:cNvSpPr>
          <p:nvPr/>
        </p:nvSpPr>
        <p:spPr>
          <a:xfrm flipV="1">
            <a:off x="5508105" y="6311111"/>
            <a:ext cx="144016" cy="216024"/>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ja-JP" altLang="en-US">
              <a:solidFill>
                <a:srgbClr val="000000"/>
              </a:solidFill>
            </a:endParaRPr>
          </a:p>
        </p:txBody>
      </p:sp>
      <p:sp>
        <p:nvSpPr>
          <p:cNvPr id="2547" name="Line 26"/>
          <p:cNvSpPr>
            <a:spLocks noChangeShapeType="1"/>
          </p:cNvSpPr>
          <p:nvPr/>
        </p:nvSpPr>
        <p:spPr>
          <a:xfrm flipH="1" flipV="1">
            <a:off x="8388424" y="6023079"/>
            <a:ext cx="360040" cy="36004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ja-JP" altLang="en-US">
              <a:solidFill>
                <a:srgbClr val="000000"/>
              </a:solidFill>
            </a:endParaRPr>
          </a:p>
        </p:txBody>
      </p:sp>
      <p:sp>
        <p:nvSpPr>
          <p:cNvPr id="2548" name="Text Box 25"/>
          <p:cNvSpPr txBox="1">
            <a:spLocks noChangeArrowheads="1"/>
          </p:cNvSpPr>
          <p:nvPr/>
        </p:nvSpPr>
        <p:spPr>
          <a:xfrm>
            <a:off x="8167071" y="6383119"/>
            <a:ext cx="1008112" cy="153888"/>
          </a:xfrm>
          <a:prstGeom prst="rect">
            <a:avLst/>
          </a:prstGeom>
          <a:noFill/>
          <a:ln w="9525">
            <a:noFill/>
            <a:miter lim="800000"/>
            <a:headEnd/>
            <a:tailEnd/>
          </a:ln>
        </p:spPr>
        <p:txBody>
          <a:bodyPr wrap="square" lIns="0" tIns="0" rIns="0" bIns="0">
            <a:spAutoFit/>
          </a:bodyPr>
          <a:lstStyle/>
          <a:p>
            <a:pPr fontAlgn="base">
              <a:spcBef>
                <a:spcPct val="0"/>
              </a:spcBef>
              <a:spcAft>
                <a:spcPct val="0"/>
              </a:spcAft>
            </a:pPr>
            <a:r>
              <a:rPr lang="ja-JP" altLang="en-US" sz="1000" dirty="0"/>
              <a:t>地区計画の区域</a:t>
            </a:r>
          </a:p>
        </p:txBody>
      </p:sp>
      <p:sp>
        <p:nvSpPr>
          <p:cNvPr id="2549" name="Rectangle 3"/>
          <p:cNvSpPr>
            <a:spLocks noChangeArrowheads="1"/>
          </p:cNvSpPr>
          <p:nvPr/>
        </p:nvSpPr>
        <p:spPr>
          <a:xfrm>
            <a:off x="251520" y="759942"/>
            <a:ext cx="8640000" cy="1479444"/>
          </a:xfrm>
          <a:prstGeom prst="rect">
            <a:avLst/>
          </a:prstGeom>
          <a:solidFill>
            <a:schemeClr val="bg1"/>
          </a:solidFill>
          <a:ln w="28575">
            <a:solidFill>
              <a:schemeClr val="tx1"/>
            </a:solidFill>
            <a:miter lim="800000"/>
            <a:headEnd/>
            <a:tailEnd/>
          </a:ln>
          <a:effectLst>
            <a:outerShdw blurRad="63500" dist="38100" dir="2700000" algn="tl" rotWithShape="0">
              <a:srgbClr val="000000">
                <a:alpha val="39999"/>
              </a:srgbClr>
            </a:outerShdw>
          </a:effectLst>
        </p:spPr>
        <p:txBody>
          <a:bodyPr wrap="square" lIns="72000" tIns="0" rIns="72000" bIns="0" anchor="ctr"/>
          <a:lstStyle/>
          <a:p>
            <a:pPr marL="93663">
              <a:defRPr/>
            </a:pPr>
            <a:r>
              <a:rPr lang="ja-JP" altLang="en-US" dirty="0">
                <a:latin typeface="ＭＳ ゴシック" charset="-128"/>
              </a:rPr>
              <a:t>大規模な劇場、店舗、飲食店等の整備による商業その他の業務の利便の増進を図るため、一体的かつ総合的な市街地の開発整備を実施すべき区域を、開発整備促進区として地区計画に定めることができる </a:t>
            </a:r>
            <a:r>
              <a:rPr lang="en-US" altLang="ja-JP" sz="1400" dirty="0">
                <a:latin typeface="ＭＳ ゴシック" charset="-128"/>
              </a:rPr>
              <a:t>(※)</a:t>
            </a:r>
            <a:r>
              <a:rPr lang="ja-JP" altLang="en-US" dirty="0" err="1">
                <a:latin typeface="ＭＳ ゴシック" charset="-128"/>
              </a:rPr>
              <a:t>。</a:t>
            </a:r>
            <a:r>
              <a:rPr lang="ja-JP" altLang="en-US" sz="1400" dirty="0">
                <a:latin typeface="ＭＳ ゴシック" charset="-128"/>
              </a:rPr>
              <a:t>（都市計画法第</a:t>
            </a:r>
            <a:r>
              <a:rPr lang="en-US" altLang="ja-JP" sz="1400" dirty="0">
                <a:latin typeface="ＭＳ ゴシック" charset="-128"/>
              </a:rPr>
              <a:t>12</a:t>
            </a:r>
            <a:r>
              <a:rPr lang="ja-JP" altLang="en-US" sz="1400" dirty="0">
                <a:latin typeface="ＭＳ ゴシック" charset="-128"/>
              </a:rPr>
              <a:t>条の５第４項）</a:t>
            </a:r>
            <a:endParaRPr lang="en-US" altLang="ja-JP" sz="1400" dirty="0">
              <a:latin typeface="ＭＳ ゴシック" charset="-128"/>
            </a:endParaRPr>
          </a:p>
          <a:p>
            <a:pPr marL="93663">
              <a:defRPr/>
            </a:pPr>
            <a:endParaRPr lang="en-US" altLang="ja-JP" sz="800" dirty="0">
              <a:latin typeface="ＭＳ ゴシック" charset="-128"/>
            </a:endParaRPr>
          </a:p>
          <a:p>
            <a:pPr marL="93663">
              <a:defRPr/>
            </a:pPr>
            <a:r>
              <a:rPr lang="en-US" altLang="ja-JP" sz="1400" dirty="0">
                <a:latin typeface="ＭＳ ゴシック" charset="-128"/>
              </a:rPr>
              <a:t>※ </a:t>
            </a:r>
            <a:r>
              <a:rPr lang="ja-JP" altLang="en-US" sz="1400" dirty="0">
                <a:latin typeface="ＭＳ ゴシック" charset="-128"/>
              </a:rPr>
              <a:t>開発整備促進区を定める地区計画は、第二種住居地域、準住居地域、工業地域、非線引き都市計画区域内</a:t>
            </a:r>
            <a:endParaRPr lang="en-US" altLang="ja-JP" sz="1400" dirty="0">
              <a:latin typeface="ＭＳ ゴシック" charset="-128"/>
            </a:endParaRPr>
          </a:p>
          <a:p>
            <a:pPr marL="93663">
              <a:defRPr/>
            </a:pPr>
            <a:r>
              <a:rPr lang="ja-JP" altLang="en-US" sz="1400" dirty="0">
                <a:latin typeface="ＭＳ ゴシック" charset="-128"/>
              </a:rPr>
              <a:t>　の用途地域の指定のない地域において策定可能。</a:t>
            </a:r>
          </a:p>
        </p:txBody>
      </p:sp>
    </p:spTree>
    <p:extLst>
      <p:ext uri="{BB962C8B-B14F-4D97-AF65-F5344CB8AC3E}">
        <p14:creationId xmlns:p14="http://schemas.microsoft.com/office/powerpoint/2010/main" val="20113797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1" name="Rectangle 4"/>
          <p:cNvSpPr>
            <a:spLocks noChangeArrowheads="1"/>
          </p:cNvSpPr>
          <p:nvPr/>
        </p:nvSpPr>
        <p:spPr>
          <a:xfrm>
            <a:off x="251520" y="763741"/>
            <a:ext cx="8640000" cy="1081087"/>
          </a:xfrm>
          <a:prstGeom prst="rect">
            <a:avLst/>
          </a:prstGeom>
          <a:solidFill>
            <a:schemeClr val="bg1"/>
          </a:solidFill>
          <a:ln w="28575">
            <a:solidFill>
              <a:schemeClr val="tx1"/>
            </a:solidFill>
            <a:miter lim="800000"/>
            <a:headEnd/>
            <a:tailEnd/>
          </a:ln>
          <a:effectLst>
            <a:outerShdw blurRad="63500" dist="38100" dir="2700000" algn="tl" rotWithShape="0">
              <a:srgbClr val="000000">
                <a:alpha val="39999"/>
              </a:srgbClr>
            </a:outerShdw>
          </a:effectLst>
        </p:spPr>
        <p:txBody>
          <a:bodyPr wrap="square" lIns="72000" tIns="0" rIns="72000" bIns="0" anchor="ctr"/>
          <a:lstStyle/>
          <a:p>
            <a:pPr marL="93663">
              <a:defRPr/>
            </a:pPr>
            <a:r>
              <a:rPr lang="ja-JP" altLang="en-US" dirty="0">
                <a:latin typeface="ＭＳ ゴシック" charset="-128"/>
              </a:rPr>
              <a:t>地区整備計画において、公共施設が未整備な段階の容積率（暫定容積率）と公共施設整備後の容積率（目標容積率）の２つを定め明示することで、土地の有効高度利用を誘導する。</a:t>
            </a:r>
            <a:r>
              <a:rPr lang="ja-JP" altLang="en-US" sz="1600" dirty="0">
                <a:latin typeface="ＭＳ ゴシック" charset="-128"/>
              </a:rPr>
              <a:t>（都市計画法第</a:t>
            </a:r>
            <a:r>
              <a:rPr lang="en-US" altLang="ja-JP" sz="1600" dirty="0">
                <a:latin typeface="ＭＳ ゴシック" charset="-128"/>
              </a:rPr>
              <a:t>12</a:t>
            </a:r>
            <a:r>
              <a:rPr lang="ja-JP" altLang="en-US" sz="1600" dirty="0">
                <a:latin typeface="ＭＳ ゴシック" charset="-128"/>
              </a:rPr>
              <a:t>条の６）</a:t>
            </a:r>
          </a:p>
        </p:txBody>
      </p:sp>
      <p:pic>
        <p:nvPicPr>
          <p:cNvPr id="2552" name="Picture 21"/>
          <p:cNvPicPr>
            <a:picLocks noChangeAspect="1" noChangeArrowheads="1"/>
          </p:cNvPicPr>
          <p:nvPr/>
        </p:nvPicPr>
        <p:blipFill>
          <a:blip r:embed="rId3"/>
          <a:stretch>
            <a:fillRect/>
          </a:stretch>
        </p:blipFill>
        <p:spPr>
          <a:xfrm>
            <a:off x="1828800" y="2366969"/>
            <a:ext cx="6858000" cy="2357437"/>
          </a:xfrm>
          <a:prstGeom prst="rect">
            <a:avLst/>
          </a:prstGeom>
          <a:noFill/>
          <a:ln w="9525">
            <a:noFill/>
            <a:miter lim="800000"/>
            <a:headEnd/>
            <a:tailEnd/>
          </a:ln>
        </p:spPr>
      </p:pic>
      <p:sp>
        <p:nvSpPr>
          <p:cNvPr id="2553" name="Text Box 6"/>
          <p:cNvSpPr txBox="1">
            <a:spLocks noChangeArrowheads="1"/>
          </p:cNvSpPr>
          <p:nvPr/>
        </p:nvSpPr>
        <p:spPr>
          <a:xfrm>
            <a:off x="152400" y="2576518"/>
            <a:ext cx="2209800" cy="276999"/>
          </a:xfrm>
          <a:prstGeom prst="rect">
            <a:avLst/>
          </a:prstGeom>
          <a:noFill/>
          <a:ln w="19050">
            <a:noFill/>
            <a:miter lim="800000"/>
            <a:headEnd/>
            <a:tailEnd/>
          </a:ln>
        </p:spPr>
        <p:txBody>
          <a:bodyPr lIns="0" tIns="0" rIns="0" bIns="0">
            <a:spAutoFit/>
          </a:bodyPr>
          <a:lstStyle/>
          <a:p>
            <a:pPr algn="just"/>
            <a:r>
              <a:rPr lang="en-US" altLang="ja-JP" dirty="0">
                <a:latin typeface="ＤＦ平成明朝体W3" pitchFamily="1" charset="-128"/>
                <a:ea typeface="ＤＦ平成明朝体W3" pitchFamily="1" charset="-128"/>
              </a:rPr>
              <a:t>①</a:t>
            </a:r>
            <a:r>
              <a:rPr lang="ja-JP" altLang="en-US" dirty="0">
                <a:latin typeface="ＤＦ平成明朝体W3" pitchFamily="1" charset="-128"/>
                <a:ea typeface="ＤＦ平成明朝体W3" pitchFamily="1" charset="-128"/>
              </a:rPr>
              <a:t>暫定容積率の適用</a:t>
            </a:r>
          </a:p>
        </p:txBody>
      </p:sp>
      <p:grpSp>
        <p:nvGrpSpPr>
          <p:cNvPr id="2554" name="Group 25"/>
          <p:cNvGrpSpPr/>
          <p:nvPr/>
        </p:nvGrpSpPr>
        <p:grpSpPr>
          <a:xfrm>
            <a:off x="152401" y="4729169"/>
            <a:ext cx="7874000" cy="2116137"/>
            <a:chOff x="96" y="2979"/>
            <a:chExt cx="4960" cy="1333"/>
          </a:xfrm>
        </p:grpSpPr>
        <p:pic>
          <p:nvPicPr>
            <p:cNvPr id="2555" name="Picture 22"/>
            <p:cNvPicPr>
              <a:picLocks noChangeAspect="1" noChangeArrowheads="1"/>
            </p:cNvPicPr>
            <p:nvPr/>
          </p:nvPicPr>
          <p:blipFill>
            <a:blip r:embed="rId4"/>
            <a:stretch>
              <a:fillRect/>
            </a:stretch>
          </p:blipFill>
          <p:spPr>
            <a:xfrm>
              <a:off x="1216" y="2979"/>
              <a:ext cx="3840" cy="1333"/>
            </a:xfrm>
            <a:prstGeom prst="rect">
              <a:avLst/>
            </a:prstGeom>
            <a:noFill/>
            <a:ln w="9525">
              <a:noFill/>
              <a:miter lim="800000"/>
              <a:headEnd/>
              <a:tailEnd/>
            </a:ln>
          </p:spPr>
        </p:pic>
        <p:sp>
          <p:nvSpPr>
            <p:cNvPr id="2556" name="Text Box 24"/>
            <p:cNvSpPr txBox="1">
              <a:spLocks noChangeArrowheads="1"/>
            </p:cNvSpPr>
            <p:nvPr/>
          </p:nvSpPr>
          <p:spPr>
            <a:xfrm>
              <a:off x="96" y="3024"/>
              <a:ext cx="1344" cy="174"/>
            </a:xfrm>
            <a:prstGeom prst="rect">
              <a:avLst/>
            </a:prstGeom>
            <a:noFill/>
            <a:ln w="19050">
              <a:noFill/>
              <a:miter lim="800000"/>
              <a:headEnd/>
              <a:tailEnd/>
            </a:ln>
          </p:spPr>
          <p:txBody>
            <a:bodyPr lIns="0" tIns="0" rIns="0" bIns="0">
              <a:spAutoFit/>
            </a:bodyPr>
            <a:lstStyle/>
            <a:p>
              <a:pPr algn="just"/>
              <a:r>
                <a:rPr lang="en-US" altLang="ja-JP" dirty="0">
                  <a:latin typeface="ＤＦ平成明朝体W3" pitchFamily="1" charset="-128"/>
                  <a:ea typeface="ＤＦ平成明朝体W3" pitchFamily="1" charset="-128"/>
                </a:rPr>
                <a:t>②</a:t>
              </a:r>
              <a:r>
                <a:rPr lang="ja-JP" altLang="en-US" dirty="0">
                  <a:latin typeface="ＤＦ平成明朝体W3" pitchFamily="1" charset="-128"/>
                  <a:ea typeface="ＤＦ平成明朝体W3" pitchFamily="1" charset="-128"/>
                </a:rPr>
                <a:t>目標容積率の適用</a:t>
              </a:r>
            </a:p>
          </p:txBody>
        </p:sp>
      </p:grpSp>
      <p:sp>
        <p:nvSpPr>
          <p:cNvPr id="2557" name="タイトル 10"/>
          <p:cNvSpPr>
            <a:spLocks noGrp="1"/>
          </p:cNvSpPr>
          <p:nvPr>
            <p:ph type="title"/>
          </p:nvPr>
        </p:nvSpPr>
        <p:spPr>
          <a:xfrm>
            <a:off x="0" y="4"/>
            <a:ext cx="4339650" cy="646331"/>
          </a:xfrm>
        </p:spPr>
        <p:txBody>
          <a:bodyPr wrap="none">
            <a:spAutoFit/>
          </a:bodyPr>
          <a:lstStyle/>
          <a:p>
            <a:pPr algn="l"/>
            <a:r>
              <a:rPr lang="ja-JP" altLang="en-US" sz="3600" dirty="0"/>
              <a:t>誘導容積型地区計画</a:t>
            </a:r>
          </a:p>
        </p:txBody>
      </p:sp>
      <p:sp>
        <p:nvSpPr>
          <p:cNvPr id="2558" name="Rectangle 9"/>
          <p:cNvSpPr>
            <a:spLocks noChangeArrowheads="1"/>
          </p:cNvSpPr>
          <p:nvPr/>
        </p:nvSpPr>
        <p:spPr>
          <a:xfrm>
            <a:off x="8675688" y="6524631"/>
            <a:ext cx="468312" cy="333375"/>
          </a:xfrm>
          <a:prstGeom prst="rect">
            <a:avLst/>
          </a:prstGeom>
          <a:noFill/>
          <a:ln w="38100">
            <a:noFill/>
            <a:prstDash val="dash"/>
            <a:miter lim="800000"/>
            <a:headEnd/>
            <a:tailEnd/>
          </a:ln>
        </p:spPr>
        <p:txBody>
          <a:bodyPr wrap="none" anchor="ctr"/>
          <a:lstStyle/>
          <a:p>
            <a:pPr algn="ctr"/>
            <a:fld id="{90BE6E3B-B552-41DA-A98A-14E638B9A113}" type="slidenum">
              <a:rPr lang="en-US" altLang="ja-JP" sz="1400"/>
              <a:pPr algn="ctr"/>
              <a:t>41</a:t>
            </a:fld>
            <a:endParaRPr lang="en-US" altLang="ja-JP" sz="1400"/>
          </a:p>
        </p:txBody>
      </p:sp>
      <p:sp>
        <p:nvSpPr>
          <p:cNvPr id="2559" name="Line 17"/>
          <p:cNvSpPr>
            <a:spLocks noChangeShapeType="1"/>
          </p:cNvSpPr>
          <p:nvPr/>
        </p:nvSpPr>
        <p:spPr>
          <a:xfrm>
            <a:off x="4" y="620688"/>
            <a:ext cx="9175179" cy="0"/>
          </a:xfrm>
          <a:prstGeom prst="line">
            <a:avLst/>
          </a:prstGeom>
          <a:noFill/>
          <a:ln w="57150">
            <a:solidFill>
              <a:srgbClr val="002060"/>
            </a:solidFill>
            <a:round/>
            <a:headEnd/>
            <a:tailEnd/>
          </a:ln>
        </p:spPr>
        <p:txBody>
          <a:bodyPr/>
          <a:lstStyle/>
          <a:p>
            <a:endParaRPr lang="ja-JP" altLang="en-US"/>
          </a:p>
        </p:txBody>
      </p:sp>
    </p:spTree>
    <p:extLst>
      <p:ext uri="{BB962C8B-B14F-4D97-AF65-F5344CB8AC3E}">
        <p14:creationId xmlns:p14="http://schemas.microsoft.com/office/powerpoint/2010/main" val="33652590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554"/>
                                        </p:tgtEl>
                                        <p:attrNameLst>
                                          <p:attrName>style.visibility</p:attrName>
                                        </p:attrNameLst>
                                      </p:cBhvr>
                                      <p:to>
                                        <p:strVal val="visible"/>
                                      </p:to>
                                    </p:set>
                                    <p:animEffect transition="in" filter="wipe(up)">
                                      <p:cBhvr>
                                        <p:cTn id="7" dur="500"/>
                                        <p:tgtEl>
                                          <p:spTgt spid="2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5" name="Rectangle 9"/>
          <p:cNvSpPr>
            <a:spLocks noChangeArrowheads="1"/>
          </p:cNvSpPr>
          <p:nvPr/>
        </p:nvSpPr>
        <p:spPr>
          <a:xfrm>
            <a:off x="298450" y="836807"/>
            <a:ext cx="8640000" cy="968393"/>
          </a:xfrm>
          <a:prstGeom prst="rect">
            <a:avLst/>
          </a:prstGeom>
          <a:solidFill>
            <a:schemeClr val="bg1"/>
          </a:solidFill>
          <a:ln w="28575">
            <a:solidFill>
              <a:schemeClr val="tx1"/>
            </a:solidFill>
            <a:miter lim="800000"/>
            <a:headEnd/>
            <a:tailEnd/>
          </a:ln>
          <a:effectLst>
            <a:outerShdw blurRad="63500" dist="38100" dir="2700000" algn="tl" rotWithShape="0">
              <a:srgbClr val="000000">
                <a:alpha val="39999"/>
              </a:srgbClr>
            </a:outerShdw>
          </a:effectLst>
        </p:spPr>
        <p:txBody>
          <a:bodyPr wrap="square" lIns="72000" tIns="0" rIns="72000" bIns="0" anchor="ctr"/>
          <a:lstStyle/>
          <a:p>
            <a:pPr marL="93663">
              <a:defRPr/>
            </a:pPr>
            <a:r>
              <a:rPr lang="ja-JP" altLang="en-US" dirty="0">
                <a:latin typeface="ＭＳ ゴシック" charset="-128"/>
              </a:rPr>
              <a:t>適正な配置及び規模の公共施設を備えた土地の区域において、それぞれの地区の特性に応じた良好な市街地環境の形成及び合理的な土地利用の促進を図るため、用途地域で指定された容積の範囲内で、区域内において容積を配分する。</a:t>
            </a:r>
            <a:r>
              <a:rPr lang="ja-JP" altLang="en-US" sz="1400" dirty="0">
                <a:latin typeface="ＭＳ ゴシック" charset="-128"/>
              </a:rPr>
              <a:t>（都市計画法第</a:t>
            </a:r>
            <a:r>
              <a:rPr lang="en-US" altLang="ja-JP" sz="1400" dirty="0">
                <a:latin typeface="ＭＳ ゴシック" charset="-128"/>
              </a:rPr>
              <a:t>12</a:t>
            </a:r>
            <a:r>
              <a:rPr lang="ja-JP" altLang="en-US" sz="1400" dirty="0">
                <a:latin typeface="ＭＳ ゴシック" charset="-128"/>
              </a:rPr>
              <a:t>条の７）</a:t>
            </a:r>
            <a:endParaRPr lang="ja-JP" altLang="en-US" dirty="0">
              <a:latin typeface="ＭＳ ゴシック" charset="-128"/>
            </a:endParaRPr>
          </a:p>
        </p:txBody>
      </p:sp>
      <p:pic>
        <p:nvPicPr>
          <p:cNvPr id="2566" name="Picture 14"/>
          <p:cNvPicPr>
            <a:picLocks noChangeAspect="1" noChangeArrowheads="1"/>
          </p:cNvPicPr>
          <p:nvPr/>
        </p:nvPicPr>
        <p:blipFill>
          <a:blip r:embed="rId2"/>
          <a:stretch>
            <a:fillRect/>
          </a:stretch>
        </p:blipFill>
        <p:spPr>
          <a:xfrm>
            <a:off x="414435" y="2846388"/>
            <a:ext cx="8190017" cy="2321912"/>
          </a:xfrm>
          <a:prstGeom prst="rect">
            <a:avLst/>
          </a:prstGeom>
          <a:noFill/>
          <a:ln w="9525">
            <a:noFill/>
            <a:miter lim="800000"/>
            <a:headEnd/>
            <a:tailEnd/>
          </a:ln>
        </p:spPr>
      </p:pic>
      <p:sp>
        <p:nvSpPr>
          <p:cNvPr id="2567" name="Text Box 18"/>
          <p:cNvSpPr txBox="1">
            <a:spLocks noChangeArrowheads="1"/>
          </p:cNvSpPr>
          <p:nvPr/>
        </p:nvSpPr>
        <p:spPr>
          <a:xfrm>
            <a:off x="424184" y="5517232"/>
            <a:ext cx="8396288" cy="923330"/>
          </a:xfrm>
          <a:prstGeom prst="rect">
            <a:avLst/>
          </a:prstGeom>
          <a:noFill/>
          <a:ln w="9525">
            <a:noFill/>
            <a:miter lim="800000"/>
            <a:headEnd/>
            <a:tailEnd/>
          </a:ln>
        </p:spPr>
        <p:txBody>
          <a:bodyPr wrap="square">
            <a:spAutoFit/>
          </a:bodyPr>
          <a:lstStyle/>
          <a:p>
            <a:pPr marL="268288" indent="-268288"/>
            <a:r>
              <a:rPr lang="ja-JP" altLang="en-US" dirty="0">
                <a:latin typeface="ＤＦ平成明朝体W7" pitchFamily="1" charset="-128"/>
                <a:ea typeface="ＤＦ平成明朝体W7" pitchFamily="1" charset="-128"/>
              </a:rPr>
              <a:t>・地区内の総容積が指定容積の総量（地区面積</a:t>
            </a:r>
            <a:r>
              <a:rPr lang="en-US" altLang="ja-JP" dirty="0">
                <a:latin typeface="ＤＦ平成明朝体W7" pitchFamily="1" charset="-128"/>
                <a:ea typeface="ＤＦ平成明朝体W7" pitchFamily="1" charset="-128"/>
              </a:rPr>
              <a:t>×</a:t>
            </a:r>
            <a:r>
              <a:rPr lang="ja-JP" altLang="en-US" dirty="0">
                <a:latin typeface="ＤＦ平成明朝体W7" pitchFamily="1" charset="-128"/>
                <a:ea typeface="ＤＦ平成明朝体W7" pitchFamily="1" charset="-128"/>
              </a:rPr>
              <a:t>指定容積率）を超えることはできない。</a:t>
            </a:r>
          </a:p>
          <a:p>
            <a:pPr marL="268288" indent="-268288"/>
            <a:r>
              <a:rPr lang="ja-JP" altLang="en-US" dirty="0">
                <a:latin typeface="ＤＦ平成明朝体W7" pitchFamily="1" charset="-128"/>
                <a:ea typeface="ＤＦ平成明朝体W7" pitchFamily="1" charset="-128"/>
              </a:rPr>
              <a:t>・適正な配置及び規模の公共施設を備えた土地の区域であることが必要。</a:t>
            </a:r>
          </a:p>
        </p:txBody>
      </p:sp>
      <p:sp>
        <p:nvSpPr>
          <p:cNvPr id="2568" name="AutoShape 19"/>
          <p:cNvSpPr>
            <a:spLocks noChangeArrowheads="1"/>
          </p:cNvSpPr>
          <p:nvPr/>
        </p:nvSpPr>
        <p:spPr>
          <a:xfrm rot="-9958012">
            <a:off x="2555879" y="2524125"/>
            <a:ext cx="3097213" cy="369888"/>
          </a:xfrm>
          <a:prstGeom prst="curvedUpArrow">
            <a:avLst>
              <a:gd name="adj1" fmla="val 48573"/>
              <a:gd name="adj2" fmla="val 149131"/>
              <a:gd name="adj3" fmla="val 42889"/>
            </a:avLst>
          </a:prstGeom>
          <a:solidFill>
            <a:srgbClr val="99CCFF"/>
          </a:solidFill>
          <a:ln w="9525">
            <a:noFill/>
            <a:miter lim="800000"/>
            <a:headEnd/>
            <a:tailEnd/>
          </a:ln>
        </p:spPr>
        <p:txBody>
          <a:bodyPr anchor="ctr">
            <a:spAutoFit/>
          </a:bodyPr>
          <a:lstStyle/>
          <a:p>
            <a:endParaRPr lang="ja-JP" altLang="en-US"/>
          </a:p>
        </p:txBody>
      </p:sp>
      <p:sp>
        <p:nvSpPr>
          <p:cNvPr id="2569" name="タイトル 8"/>
          <p:cNvSpPr>
            <a:spLocks noGrp="1"/>
          </p:cNvSpPr>
          <p:nvPr>
            <p:ph type="title"/>
          </p:nvPr>
        </p:nvSpPr>
        <p:spPr>
          <a:xfrm>
            <a:off x="4" y="4"/>
            <a:ext cx="5262979" cy="646331"/>
          </a:xfrm>
        </p:spPr>
        <p:txBody>
          <a:bodyPr wrap="none">
            <a:spAutoFit/>
          </a:bodyPr>
          <a:lstStyle/>
          <a:p>
            <a:pPr algn="l"/>
            <a:r>
              <a:rPr lang="ja-JP" altLang="en-US" sz="3600" dirty="0"/>
              <a:t>容積適正配分型地区計画</a:t>
            </a:r>
          </a:p>
        </p:txBody>
      </p:sp>
      <p:sp>
        <p:nvSpPr>
          <p:cNvPr id="2570" name="Rectangle 9"/>
          <p:cNvSpPr>
            <a:spLocks noChangeArrowheads="1"/>
          </p:cNvSpPr>
          <p:nvPr/>
        </p:nvSpPr>
        <p:spPr>
          <a:xfrm>
            <a:off x="8675688" y="6524631"/>
            <a:ext cx="468312" cy="333375"/>
          </a:xfrm>
          <a:prstGeom prst="rect">
            <a:avLst/>
          </a:prstGeom>
          <a:noFill/>
          <a:ln w="38100">
            <a:noFill/>
            <a:prstDash val="dash"/>
            <a:miter lim="800000"/>
            <a:headEnd/>
            <a:tailEnd/>
          </a:ln>
        </p:spPr>
        <p:txBody>
          <a:bodyPr wrap="none" anchor="ctr"/>
          <a:lstStyle/>
          <a:p>
            <a:pPr algn="ctr"/>
            <a:fld id="{B058188A-D156-404A-A06B-337939D127A7}" type="slidenum">
              <a:rPr lang="en-US" altLang="ja-JP" sz="1400"/>
              <a:pPr algn="ctr"/>
              <a:t>42</a:t>
            </a:fld>
            <a:endParaRPr lang="en-US" altLang="ja-JP" sz="1400"/>
          </a:p>
        </p:txBody>
      </p:sp>
      <p:sp>
        <p:nvSpPr>
          <p:cNvPr id="2571" name="Line 17"/>
          <p:cNvSpPr>
            <a:spLocks noChangeShapeType="1"/>
          </p:cNvSpPr>
          <p:nvPr/>
        </p:nvSpPr>
        <p:spPr>
          <a:xfrm>
            <a:off x="4" y="620688"/>
            <a:ext cx="9175179" cy="0"/>
          </a:xfrm>
          <a:prstGeom prst="line">
            <a:avLst/>
          </a:prstGeom>
          <a:noFill/>
          <a:ln w="57150">
            <a:solidFill>
              <a:srgbClr val="002060"/>
            </a:solidFill>
            <a:round/>
            <a:headEnd/>
            <a:tailEnd/>
          </a:ln>
        </p:spPr>
        <p:txBody>
          <a:bodyPr/>
          <a:lstStyle/>
          <a:p>
            <a:endParaRPr lang="ja-JP" altLang="en-US"/>
          </a:p>
        </p:txBody>
      </p:sp>
    </p:spTree>
    <p:extLst>
      <p:ext uri="{BB962C8B-B14F-4D97-AF65-F5344CB8AC3E}">
        <p14:creationId xmlns:p14="http://schemas.microsoft.com/office/powerpoint/2010/main" val="2274977186"/>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3" name="Rectangle 5"/>
          <p:cNvSpPr>
            <a:spLocks noChangeArrowheads="1"/>
          </p:cNvSpPr>
          <p:nvPr/>
        </p:nvSpPr>
        <p:spPr>
          <a:xfrm>
            <a:off x="251520" y="836872"/>
            <a:ext cx="8640000" cy="1440000"/>
          </a:xfrm>
          <a:prstGeom prst="rect">
            <a:avLst/>
          </a:prstGeom>
          <a:solidFill>
            <a:schemeClr val="bg1"/>
          </a:solidFill>
          <a:ln w="28575">
            <a:solidFill>
              <a:schemeClr val="tx1"/>
            </a:solidFill>
            <a:miter lim="800000"/>
            <a:headEnd/>
            <a:tailEnd/>
          </a:ln>
          <a:effectLst>
            <a:outerShdw blurRad="63500" dist="38100" dir="2700000" algn="tl" rotWithShape="0">
              <a:srgbClr val="000000">
                <a:alpha val="39999"/>
              </a:srgbClr>
            </a:outerShdw>
          </a:effectLst>
        </p:spPr>
        <p:txBody>
          <a:bodyPr wrap="square" lIns="72000" tIns="0" rIns="72000" bIns="0" anchor="ctr"/>
          <a:lstStyle/>
          <a:p>
            <a:pPr marL="84138">
              <a:defRPr/>
            </a:pPr>
            <a:r>
              <a:rPr lang="ja-JP" altLang="en-US" dirty="0">
                <a:latin typeface="ＭＳ ゴシック" charset="-128"/>
              </a:rPr>
              <a:t>適正な配置及び規模の公共施設を備えた土地の区域について、建物の容積率の最高限度及び最低限度、建蔽率の最高限度、建築面積の最低限度等を定め、道路に接して有効な空地を確保し、容積率制限及び斜線制限を適用除外とすることにより、その合理的かつ健全な高度利用と都市機能の更新とを図る。</a:t>
            </a:r>
            <a:r>
              <a:rPr lang="ja-JP" altLang="en-US" sz="1600" dirty="0">
                <a:latin typeface="ＭＳ ゴシック" charset="-128"/>
              </a:rPr>
              <a:t>（都市計画法第</a:t>
            </a:r>
            <a:r>
              <a:rPr lang="en-US" altLang="ja-JP" sz="1600" dirty="0">
                <a:latin typeface="ＭＳ ゴシック" charset="-128"/>
              </a:rPr>
              <a:t>12</a:t>
            </a:r>
            <a:r>
              <a:rPr lang="ja-JP" altLang="en-US" sz="1600" dirty="0">
                <a:latin typeface="ＭＳ ゴシック" charset="-128"/>
              </a:rPr>
              <a:t>条の８）</a:t>
            </a:r>
          </a:p>
        </p:txBody>
      </p:sp>
      <p:sp>
        <p:nvSpPr>
          <p:cNvPr id="2574" name="タイトル 10"/>
          <p:cNvSpPr>
            <a:spLocks noGrp="1"/>
          </p:cNvSpPr>
          <p:nvPr>
            <p:ph type="title"/>
          </p:nvPr>
        </p:nvSpPr>
        <p:spPr>
          <a:xfrm>
            <a:off x="-21668" y="4"/>
            <a:ext cx="4339650" cy="646331"/>
          </a:xfrm>
        </p:spPr>
        <p:txBody>
          <a:bodyPr wrap="none">
            <a:spAutoFit/>
          </a:bodyPr>
          <a:lstStyle/>
          <a:p>
            <a:pPr algn="l"/>
            <a:r>
              <a:rPr lang="ja-JP" altLang="en-US" sz="3600" dirty="0"/>
              <a:t>高度利用型地区計画</a:t>
            </a:r>
          </a:p>
        </p:txBody>
      </p:sp>
      <p:pic>
        <p:nvPicPr>
          <p:cNvPr id="2575" name="Picture 8"/>
          <p:cNvPicPr>
            <a:picLocks noChangeAspect="1" noChangeArrowheads="1"/>
          </p:cNvPicPr>
          <p:nvPr/>
        </p:nvPicPr>
        <p:blipFill>
          <a:blip r:embed="rId2"/>
          <a:stretch>
            <a:fillRect/>
          </a:stretch>
        </p:blipFill>
        <p:spPr>
          <a:xfrm>
            <a:off x="546100" y="2865438"/>
            <a:ext cx="8134350" cy="3300412"/>
          </a:xfrm>
          <a:prstGeom prst="rect">
            <a:avLst/>
          </a:prstGeom>
          <a:noFill/>
          <a:ln w="9525">
            <a:noFill/>
            <a:miter lim="800000"/>
            <a:headEnd/>
            <a:tailEnd/>
          </a:ln>
        </p:spPr>
      </p:pic>
      <p:sp>
        <p:nvSpPr>
          <p:cNvPr id="2576" name="Rectangle 9"/>
          <p:cNvSpPr>
            <a:spLocks noChangeArrowheads="1"/>
          </p:cNvSpPr>
          <p:nvPr/>
        </p:nvSpPr>
        <p:spPr>
          <a:xfrm>
            <a:off x="8675688" y="6524631"/>
            <a:ext cx="468312" cy="333375"/>
          </a:xfrm>
          <a:prstGeom prst="rect">
            <a:avLst/>
          </a:prstGeom>
          <a:noFill/>
          <a:ln w="38100">
            <a:noFill/>
            <a:prstDash val="dash"/>
            <a:miter lim="800000"/>
            <a:headEnd/>
            <a:tailEnd/>
          </a:ln>
        </p:spPr>
        <p:txBody>
          <a:bodyPr wrap="none" anchor="ctr"/>
          <a:lstStyle/>
          <a:p>
            <a:pPr algn="ctr"/>
            <a:fld id="{0A511DA9-579E-436F-BB28-49A1667C5B09}" type="slidenum">
              <a:rPr lang="en-US" altLang="ja-JP" sz="1400"/>
              <a:pPr algn="ctr"/>
              <a:t>43</a:t>
            </a:fld>
            <a:endParaRPr lang="en-US" altLang="ja-JP" sz="1400"/>
          </a:p>
        </p:txBody>
      </p:sp>
      <p:sp>
        <p:nvSpPr>
          <p:cNvPr id="2577" name="Line 17"/>
          <p:cNvSpPr>
            <a:spLocks noChangeShapeType="1"/>
          </p:cNvSpPr>
          <p:nvPr/>
        </p:nvSpPr>
        <p:spPr>
          <a:xfrm>
            <a:off x="4" y="620688"/>
            <a:ext cx="9175179" cy="0"/>
          </a:xfrm>
          <a:prstGeom prst="line">
            <a:avLst/>
          </a:prstGeom>
          <a:noFill/>
          <a:ln w="57150">
            <a:solidFill>
              <a:srgbClr val="002060"/>
            </a:solidFill>
            <a:round/>
            <a:headEnd/>
            <a:tailEnd/>
          </a:ln>
        </p:spPr>
        <p:txBody>
          <a:bodyPr/>
          <a:lstStyle/>
          <a:p>
            <a:endParaRPr lang="ja-JP" altLang="en-US"/>
          </a:p>
        </p:txBody>
      </p:sp>
    </p:spTree>
    <p:extLst>
      <p:ext uri="{BB962C8B-B14F-4D97-AF65-F5344CB8AC3E}">
        <p14:creationId xmlns:p14="http://schemas.microsoft.com/office/powerpoint/2010/main" val="1540119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9" name="Rectangle 3"/>
          <p:cNvSpPr>
            <a:spLocks noChangeArrowheads="1"/>
          </p:cNvSpPr>
          <p:nvPr/>
        </p:nvSpPr>
        <p:spPr>
          <a:xfrm>
            <a:off x="251520" y="836808"/>
            <a:ext cx="8640000" cy="864000"/>
          </a:xfrm>
          <a:prstGeom prst="rect">
            <a:avLst/>
          </a:prstGeom>
          <a:solidFill>
            <a:schemeClr val="bg1"/>
          </a:solidFill>
          <a:ln w="28575">
            <a:solidFill>
              <a:schemeClr val="tx1"/>
            </a:solidFill>
            <a:miter lim="800000"/>
            <a:headEnd/>
            <a:tailEnd/>
          </a:ln>
          <a:effectLst>
            <a:outerShdw blurRad="63500" dist="38100" dir="2700000" algn="tl" rotWithShape="0">
              <a:srgbClr val="000000">
                <a:alpha val="39999"/>
              </a:srgbClr>
            </a:outerShdw>
          </a:effectLst>
        </p:spPr>
        <p:txBody>
          <a:bodyPr wrap="square" lIns="72000" tIns="0" rIns="72000" bIns="0" anchor="ctr"/>
          <a:lstStyle/>
          <a:p>
            <a:pPr marL="84138">
              <a:defRPr/>
            </a:pPr>
            <a:r>
              <a:rPr lang="ja-JP" altLang="en-US" dirty="0">
                <a:latin typeface="ＭＳ ゴシック" charset="-128"/>
              </a:rPr>
              <a:t>都心周辺部等の住商併存地域における住宅の立地誘導を図るため、住宅を設けた場合に容積率制限の緩和を行う。</a:t>
            </a:r>
            <a:r>
              <a:rPr lang="ja-JP" altLang="en-US" sz="1600" dirty="0">
                <a:latin typeface="ＭＳ ゴシック" charset="-128"/>
              </a:rPr>
              <a:t>（都市計画法第</a:t>
            </a:r>
            <a:r>
              <a:rPr lang="en-US" altLang="ja-JP" sz="1600" dirty="0">
                <a:latin typeface="ＭＳ ゴシック" charset="-128"/>
              </a:rPr>
              <a:t>12</a:t>
            </a:r>
            <a:r>
              <a:rPr lang="ja-JP" altLang="en-US" sz="1600" dirty="0">
                <a:latin typeface="ＭＳ ゴシック" charset="-128"/>
              </a:rPr>
              <a:t>条の９）</a:t>
            </a:r>
          </a:p>
        </p:txBody>
      </p:sp>
      <p:sp>
        <p:nvSpPr>
          <p:cNvPr id="2580" name="Text Box 6"/>
          <p:cNvSpPr txBox="1">
            <a:spLocks noChangeArrowheads="1"/>
          </p:cNvSpPr>
          <p:nvPr/>
        </p:nvSpPr>
        <p:spPr>
          <a:xfrm>
            <a:off x="381000" y="2209806"/>
            <a:ext cx="1600200" cy="276225"/>
          </a:xfrm>
          <a:prstGeom prst="rect">
            <a:avLst/>
          </a:prstGeom>
          <a:noFill/>
          <a:ln w="19050">
            <a:noFill/>
            <a:miter lim="800000"/>
            <a:headEnd/>
            <a:tailEnd/>
          </a:ln>
        </p:spPr>
        <p:txBody>
          <a:bodyPr lIns="0" tIns="0" rIns="0" bIns="0">
            <a:spAutoFit/>
          </a:bodyPr>
          <a:lstStyle/>
          <a:p>
            <a:pPr algn="just"/>
            <a:r>
              <a:rPr lang="en-US" altLang="ja-JP" dirty="0">
                <a:solidFill>
                  <a:srgbClr val="4087C8"/>
                </a:solidFill>
                <a:latin typeface="ＤＦ平成明朝体W3" pitchFamily="1" charset="-128"/>
                <a:ea typeface="ＤＦ平成明朝体W3" pitchFamily="1" charset="-128"/>
              </a:rPr>
              <a:t>◇</a:t>
            </a:r>
            <a:r>
              <a:rPr lang="ja-JP" altLang="en-US" dirty="0">
                <a:solidFill>
                  <a:srgbClr val="4087C8"/>
                </a:solidFill>
                <a:latin typeface="ＤＦ平成明朝体W3" pitchFamily="1" charset="-128"/>
                <a:ea typeface="ＤＦ平成明朝体W3" pitchFamily="1" charset="-128"/>
              </a:rPr>
              <a:t>制度イメージ</a:t>
            </a:r>
          </a:p>
        </p:txBody>
      </p:sp>
      <p:pic>
        <p:nvPicPr>
          <p:cNvPr id="2581" name="Picture 7"/>
          <p:cNvPicPr>
            <a:picLocks noChangeAspect="1" noChangeArrowheads="1"/>
          </p:cNvPicPr>
          <p:nvPr/>
        </p:nvPicPr>
        <p:blipFill>
          <a:blip r:embed="rId2"/>
          <a:srcRect r="7594" b="11192"/>
          <a:stretch>
            <a:fillRect/>
          </a:stretch>
        </p:blipFill>
        <p:spPr>
          <a:xfrm>
            <a:off x="718120" y="2246319"/>
            <a:ext cx="7886328" cy="4433887"/>
          </a:xfrm>
          <a:prstGeom prst="rect">
            <a:avLst/>
          </a:prstGeom>
          <a:noFill/>
          <a:ln w="9525">
            <a:noFill/>
            <a:miter lim="800000"/>
            <a:headEnd/>
            <a:tailEnd/>
          </a:ln>
        </p:spPr>
      </p:pic>
      <p:sp>
        <p:nvSpPr>
          <p:cNvPr id="2582" name="タイトル 7"/>
          <p:cNvSpPr>
            <a:spLocks noGrp="1"/>
          </p:cNvSpPr>
          <p:nvPr>
            <p:ph type="title"/>
          </p:nvPr>
        </p:nvSpPr>
        <p:spPr>
          <a:xfrm>
            <a:off x="0" y="-13447"/>
            <a:ext cx="4801314" cy="646331"/>
          </a:xfrm>
        </p:spPr>
        <p:txBody>
          <a:bodyPr wrap="none">
            <a:spAutoFit/>
          </a:bodyPr>
          <a:lstStyle/>
          <a:p>
            <a:pPr algn="l"/>
            <a:r>
              <a:rPr lang="ja-JP" altLang="en-US" sz="3600" dirty="0"/>
              <a:t>用途別容積型地区計画</a:t>
            </a:r>
          </a:p>
        </p:txBody>
      </p:sp>
      <p:sp>
        <p:nvSpPr>
          <p:cNvPr id="2583" name="Rectangle 9"/>
          <p:cNvSpPr>
            <a:spLocks noChangeArrowheads="1"/>
          </p:cNvSpPr>
          <p:nvPr/>
        </p:nvSpPr>
        <p:spPr>
          <a:xfrm>
            <a:off x="8675688" y="6524631"/>
            <a:ext cx="468312" cy="333375"/>
          </a:xfrm>
          <a:prstGeom prst="rect">
            <a:avLst/>
          </a:prstGeom>
          <a:noFill/>
          <a:ln w="38100">
            <a:noFill/>
            <a:prstDash val="dash"/>
            <a:miter lim="800000"/>
            <a:headEnd/>
            <a:tailEnd/>
          </a:ln>
        </p:spPr>
        <p:txBody>
          <a:bodyPr wrap="none" anchor="ctr"/>
          <a:lstStyle/>
          <a:p>
            <a:pPr algn="ctr"/>
            <a:fld id="{A1A8FD26-9F6D-472D-9513-0916502A45A0}" type="slidenum">
              <a:rPr lang="en-US" altLang="ja-JP" sz="1400"/>
              <a:pPr algn="ctr"/>
              <a:t>44</a:t>
            </a:fld>
            <a:endParaRPr lang="en-US" altLang="ja-JP" sz="1400"/>
          </a:p>
        </p:txBody>
      </p:sp>
      <p:sp>
        <p:nvSpPr>
          <p:cNvPr id="2584" name="Line 17"/>
          <p:cNvSpPr>
            <a:spLocks noChangeShapeType="1"/>
          </p:cNvSpPr>
          <p:nvPr/>
        </p:nvSpPr>
        <p:spPr>
          <a:xfrm>
            <a:off x="4" y="620688"/>
            <a:ext cx="9175179" cy="0"/>
          </a:xfrm>
          <a:prstGeom prst="line">
            <a:avLst/>
          </a:prstGeom>
          <a:noFill/>
          <a:ln w="57150">
            <a:solidFill>
              <a:srgbClr val="002060"/>
            </a:solidFill>
            <a:round/>
            <a:headEnd/>
            <a:tailEnd/>
          </a:ln>
        </p:spPr>
        <p:txBody>
          <a:bodyPr/>
          <a:lstStyle/>
          <a:p>
            <a:endParaRPr lang="ja-JP" altLang="en-US"/>
          </a:p>
        </p:txBody>
      </p:sp>
    </p:spTree>
    <p:extLst>
      <p:ext uri="{BB962C8B-B14F-4D97-AF65-F5344CB8AC3E}">
        <p14:creationId xmlns:p14="http://schemas.microsoft.com/office/powerpoint/2010/main" val="423148709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6" name="Text Box 6"/>
          <p:cNvSpPr txBox="1">
            <a:spLocks noChangeArrowheads="1"/>
          </p:cNvSpPr>
          <p:nvPr/>
        </p:nvSpPr>
        <p:spPr>
          <a:xfrm>
            <a:off x="0" y="4"/>
            <a:ext cx="4801314" cy="646331"/>
          </a:xfrm>
          <a:prstGeom prst="rect">
            <a:avLst/>
          </a:prstGeom>
          <a:noFill/>
          <a:ln w="9525">
            <a:noFill/>
            <a:miter lim="800000"/>
            <a:headEnd/>
            <a:tailEnd/>
          </a:ln>
        </p:spPr>
        <p:txBody>
          <a:bodyPr wrap="none">
            <a:spAutoFit/>
          </a:bodyPr>
          <a:lstStyle/>
          <a:p>
            <a:r>
              <a:rPr lang="ja-JP" altLang="en-US" sz="3600" dirty="0"/>
              <a:t>街並み誘導型地区計画</a:t>
            </a:r>
          </a:p>
        </p:txBody>
      </p:sp>
      <p:sp>
        <p:nvSpPr>
          <p:cNvPr id="2587" name="Rectangle 7"/>
          <p:cNvSpPr>
            <a:spLocks noChangeArrowheads="1"/>
          </p:cNvSpPr>
          <p:nvPr/>
        </p:nvSpPr>
        <p:spPr>
          <a:xfrm>
            <a:off x="8675688" y="6524631"/>
            <a:ext cx="468312" cy="333375"/>
          </a:xfrm>
          <a:prstGeom prst="rect">
            <a:avLst/>
          </a:prstGeom>
          <a:noFill/>
          <a:ln w="38100">
            <a:noFill/>
            <a:prstDash val="dash"/>
            <a:miter lim="800000"/>
            <a:headEnd/>
            <a:tailEnd/>
          </a:ln>
        </p:spPr>
        <p:txBody>
          <a:bodyPr wrap="none" anchor="ctr"/>
          <a:lstStyle/>
          <a:p>
            <a:pPr algn="ctr"/>
            <a:fld id="{85E6DEB0-21C0-4D24-9B53-F2B69257B01C}" type="slidenum">
              <a:rPr lang="en-US" altLang="ja-JP" sz="1400"/>
              <a:pPr algn="ctr"/>
              <a:t>45</a:t>
            </a:fld>
            <a:endParaRPr lang="en-US" altLang="ja-JP" sz="1400"/>
          </a:p>
        </p:txBody>
      </p:sp>
      <p:pic>
        <p:nvPicPr>
          <p:cNvPr id="2588" name="Picture 3" descr="街並み誘導"/>
          <p:cNvPicPr>
            <a:picLocks noChangeAspect="1" noChangeArrowheads="1"/>
          </p:cNvPicPr>
          <p:nvPr/>
        </p:nvPicPr>
        <p:blipFill>
          <a:blip r:embed="rId2">
            <a:lum contrast="60000"/>
          </a:blip>
          <a:srcRect l="2777" t="21712" b="1962"/>
          <a:stretch>
            <a:fillRect/>
          </a:stretch>
        </p:blipFill>
        <p:spPr>
          <a:xfrm>
            <a:off x="757808" y="2204864"/>
            <a:ext cx="7630616" cy="4536504"/>
          </a:xfrm>
          <a:prstGeom prst="rect">
            <a:avLst/>
          </a:prstGeom>
          <a:noFill/>
          <a:ln w="9525">
            <a:noFill/>
            <a:miter lim="800000"/>
            <a:headEnd/>
            <a:tailEnd/>
          </a:ln>
        </p:spPr>
      </p:pic>
      <p:sp>
        <p:nvSpPr>
          <p:cNvPr id="2589" name="Text Box 4"/>
          <p:cNvSpPr txBox="1">
            <a:spLocks noChangeArrowheads="1"/>
          </p:cNvSpPr>
          <p:nvPr/>
        </p:nvSpPr>
        <p:spPr>
          <a:xfrm>
            <a:off x="5675639" y="3068960"/>
            <a:ext cx="3000821" cy="553998"/>
          </a:xfrm>
          <a:prstGeom prst="rect">
            <a:avLst/>
          </a:prstGeom>
          <a:noFill/>
          <a:ln w="19050">
            <a:noFill/>
            <a:miter lim="800000"/>
            <a:headEnd/>
            <a:tailEnd/>
          </a:ln>
        </p:spPr>
        <p:txBody>
          <a:bodyPr wrap="none" lIns="0" tIns="0" rIns="0" bIns="0">
            <a:spAutoFit/>
          </a:bodyPr>
          <a:lstStyle/>
          <a:p>
            <a:pPr algn="just"/>
            <a:r>
              <a:rPr lang="ja-JP" altLang="en-US" dirty="0">
                <a:latin typeface="ＤＦ平成明朝体W3" pitchFamily="1" charset="-128"/>
                <a:ea typeface="ＤＦ平成明朝体W3" pitchFamily="1" charset="-128"/>
              </a:rPr>
              <a:t>街並み誘導型地区計画による</a:t>
            </a:r>
            <a:endParaRPr lang="en-US" altLang="ja-JP" dirty="0">
              <a:latin typeface="ＤＦ平成明朝体W3" pitchFamily="1" charset="-128"/>
              <a:ea typeface="ＤＦ平成明朝体W3" pitchFamily="1" charset="-128"/>
            </a:endParaRPr>
          </a:p>
          <a:p>
            <a:pPr algn="just"/>
            <a:r>
              <a:rPr lang="ja-JP" altLang="en-US" dirty="0">
                <a:latin typeface="ＤＦ平成明朝体W3" pitchFamily="1" charset="-128"/>
                <a:ea typeface="ＤＦ平成明朝体W3" pitchFamily="1" charset="-128"/>
              </a:rPr>
              <a:t>市街地イメージ</a:t>
            </a:r>
          </a:p>
        </p:txBody>
      </p:sp>
      <p:sp>
        <p:nvSpPr>
          <p:cNvPr id="2590" name="Text Box 5"/>
          <p:cNvSpPr txBox="1">
            <a:spLocks noChangeArrowheads="1"/>
          </p:cNvSpPr>
          <p:nvPr/>
        </p:nvSpPr>
        <p:spPr>
          <a:xfrm>
            <a:off x="6876256" y="6381332"/>
            <a:ext cx="1612900" cy="276225"/>
          </a:xfrm>
          <a:prstGeom prst="rect">
            <a:avLst/>
          </a:prstGeom>
          <a:noFill/>
          <a:ln w="9525">
            <a:solidFill>
              <a:schemeClr val="tx1"/>
            </a:solidFill>
            <a:miter lim="800000"/>
            <a:headEnd/>
            <a:tailEnd/>
          </a:ln>
        </p:spPr>
        <p:txBody>
          <a:bodyPr lIns="0" tIns="0" rIns="0" bIns="0">
            <a:spAutoFit/>
          </a:bodyPr>
          <a:lstStyle/>
          <a:p>
            <a:pPr algn="just"/>
            <a:r>
              <a:rPr lang="en-US" altLang="ja-JP">
                <a:latin typeface="ＭＳ ゴシック" charset="-128"/>
                <a:ea typeface="ＭＳ ゴシック" charset="-128"/>
              </a:rPr>
              <a:t> </a:t>
            </a:r>
            <a:r>
              <a:rPr lang="ja-JP" altLang="en-US">
                <a:latin typeface="ＭＳ ゴシック" charset="-128"/>
                <a:ea typeface="ＭＳ ゴシック" charset="-128"/>
              </a:rPr>
              <a:t>セットバック</a:t>
            </a:r>
          </a:p>
        </p:txBody>
      </p:sp>
      <p:sp>
        <p:nvSpPr>
          <p:cNvPr id="2591" name="Text Box 6"/>
          <p:cNvSpPr txBox="1">
            <a:spLocks noChangeArrowheads="1"/>
          </p:cNvSpPr>
          <p:nvPr/>
        </p:nvSpPr>
        <p:spPr>
          <a:xfrm>
            <a:off x="4860032" y="3717036"/>
            <a:ext cx="1295400" cy="276225"/>
          </a:xfrm>
          <a:prstGeom prst="rect">
            <a:avLst/>
          </a:prstGeom>
          <a:noFill/>
          <a:ln w="9525">
            <a:solidFill>
              <a:schemeClr val="tx1"/>
            </a:solidFill>
            <a:miter lim="800000"/>
            <a:headEnd/>
            <a:tailEnd/>
          </a:ln>
        </p:spPr>
        <p:txBody>
          <a:bodyPr lIns="0" tIns="0" rIns="0" bIns="0">
            <a:spAutoFit/>
          </a:bodyPr>
          <a:lstStyle/>
          <a:p>
            <a:pPr algn="just"/>
            <a:r>
              <a:rPr lang="en-US" altLang="ja-JP" dirty="0">
                <a:latin typeface="ＭＳ ゴシック" charset="-128"/>
                <a:ea typeface="ＭＳ ゴシック" charset="-128"/>
              </a:rPr>
              <a:t> </a:t>
            </a:r>
            <a:r>
              <a:rPr lang="ja-JP" altLang="en-US" dirty="0">
                <a:latin typeface="ＭＳ ゴシック" charset="-128"/>
                <a:ea typeface="ＭＳ ゴシック" charset="-128"/>
              </a:rPr>
              <a:t>高さ制限</a:t>
            </a:r>
          </a:p>
        </p:txBody>
      </p:sp>
      <p:sp>
        <p:nvSpPr>
          <p:cNvPr id="2592" name="Text Box 7"/>
          <p:cNvSpPr txBox="1">
            <a:spLocks noChangeArrowheads="1"/>
          </p:cNvSpPr>
          <p:nvPr/>
        </p:nvSpPr>
        <p:spPr>
          <a:xfrm>
            <a:off x="467548" y="4725144"/>
            <a:ext cx="1846659" cy="553998"/>
          </a:xfrm>
          <a:prstGeom prst="rect">
            <a:avLst/>
          </a:prstGeom>
          <a:noFill/>
          <a:ln w="19050">
            <a:noFill/>
            <a:miter lim="800000"/>
            <a:headEnd/>
            <a:tailEnd/>
          </a:ln>
        </p:spPr>
        <p:txBody>
          <a:bodyPr wrap="none" lIns="0" tIns="0" rIns="0" bIns="0">
            <a:spAutoFit/>
          </a:bodyPr>
          <a:lstStyle/>
          <a:p>
            <a:pPr algn="just"/>
            <a:r>
              <a:rPr lang="ja-JP" altLang="en-US" dirty="0">
                <a:latin typeface="ＤＦ平成明朝体W3" pitchFamily="1" charset="-128"/>
                <a:ea typeface="ＤＦ平成明朝体W3" pitchFamily="1" charset="-128"/>
              </a:rPr>
              <a:t>一般的に見られる</a:t>
            </a:r>
            <a:endParaRPr lang="en-US" altLang="ja-JP" dirty="0">
              <a:latin typeface="ＤＦ平成明朝体W3" pitchFamily="1" charset="-128"/>
              <a:ea typeface="ＤＦ平成明朝体W3" pitchFamily="1" charset="-128"/>
            </a:endParaRPr>
          </a:p>
          <a:p>
            <a:pPr algn="just"/>
            <a:r>
              <a:rPr lang="ja-JP" altLang="en-US" dirty="0">
                <a:latin typeface="ＤＦ平成明朝体W3" pitchFamily="1" charset="-128"/>
                <a:ea typeface="ＤＦ平成明朝体W3" pitchFamily="1" charset="-128"/>
              </a:rPr>
              <a:t>市街地イメージ</a:t>
            </a:r>
          </a:p>
        </p:txBody>
      </p:sp>
      <p:sp>
        <p:nvSpPr>
          <p:cNvPr id="2593" name="Rectangle 9"/>
          <p:cNvSpPr>
            <a:spLocks noChangeArrowheads="1"/>
          </p:cNvSpPr>
          <p:nvPr/>
        </p:nvSpPr>
        <p:spPr>
          <a:xfrm>
            <a:off x="251520" y="980848"/>
            <a:ext cx="8640000" cy="1080000"/>
          </a:xfrm>
          <a:prstGeom prst="rect">
            <a:avLst/>
          </a:prstGeom>
          <a:solidFill>
            <a:schemeClr val="bg1"/>
          </a:solidFill>
          <a:ln w="28575">
            <a:solidFill>
              <a:srgbClr val="0070C0"/>
            </a:solidFill>
            <a:miter lim="800000"/>
            <a:headEnd/>
            <a:tailEnd/>
          </a:ln>
          <a:effectLst>
            <a:outerShdw blurRad="63500" dist="38100" dir="2700000" algn="tl" rotWithShape="0">
              <a:srgbClr val="000000">
                <a:alpha val="39999"/>
              </a:srgbClr>
            </a:outerShdw>
          </a:effectLst>
        </p:spPr>
        <p:txBody>
          <a:bodyPr wrap="square" lIns="72000" tIns="0" rIns="72000" bIns="0" anchor="ctr"/>
          <a:lstStyle/>
          <a:p>
            <a:pPr marL="93663">
              <a:defRPr/>
            </a:pPr>
            <a:r>
              <a:rPr lang="ja-JP" altLang="en-US" dirty="0">
                <a:latin typeface="ＭＳ ゴシック" charset="-128"/>
              </a:rPr>
              <a:t>統一的な街並みを誘導するため、壁面の位置の制限、建築物の高さの最高限度等を定めるとともに、前面道路幅員による容積率制限、斜線制限を適用除外とする。</a:t>
            </a:r>
            <a:endParaRPr lang="en-US" altLang="ja-JP" dirty="0">
              <a:latin typeface="ＭＳ ゴシック" charset="-128"/>
            </a:endParaRPr>
          </a:p>
          <a:p>
            <a:pPr marL="93663" algn="r">
              <a:defRPr/>
            </a:pPr>
            <a:r>
              <a:rPr lang="ja-JP" altLang="en-US" sz="1600" dirty="0">
                <a:latin typeface="ＭＳ ゴシック" charset="-128"/>
              </a:rPr>
              <a:t>（都市計画法第</a:t>
            </a:r>
            <a:r>
              <a:rPr lang="en-US" altLang="ja-JP" sz="1600" dirty="0">
                <a:latin typeface="ＭＳ ゴシック" charset="-128"/>
              </a:rPr>
              <a:t>12</a:t>
            </a:r>
            <a:r>
              <a:rPr lang="ja-JP" altLang="en-US" sz="1600" dirty="0">
                <a:latin typeface="ＭＳ ゴシック" charset="-128"/>
              </a:rPr>
              <a:t>条の</a:t>
            </a:r>
            <a:r>
              <a:rPr lang="en-US" altLang="ja-JP" sz="1600" dirty="0">
                <a:latin typeface="ＭＳ ゴシック" charset="-128"/>
              </a:rPr>
              <a:t>10</a:t>
            </a:r>
            <a:r>
              <a:rPr lang="ja-JP" altLang="en-US" sz="1600" dirty="0">
                <a:latin typeface="ＭＳ ゴシック" charset="-128"/>
              </a:rPr>
              <a:t>）</a:t>
            </a:r>
          </a:p>
        </p:txBody>
      </p:sp>
      <p:sp>
        <p:nvSpPr>
          <p:cNvPr id="2594" name="Text Box 13"/>
          <p:cNvSpPr txBox="1">
            <a:spLocks noChangeArrowheads="1"/>
          </p:cNvSpPr>
          <p:nvPr/>
        </p:nvSpPr>
        <p:spPr>
          <a:xfrm>
            <a:off x="323528" y="2348884"/>
            <a:ext cx="1885950" cy="277813"/>
          </a:xfrm>
          <a:prstGeom prst="rect">
            <a:avLst/>
          </a:prstGeom>
          <a:noFill/>
          <a:ln w="19050">
            <a:noFill/>
            <a:miter lim="800000"/>
            <a:headEnd/>
            <a:tailEnd/>
          </a:ln>
        </p:spPr>
        <p:txBody>
          <a:bodyPr lIns="0" tIns="0" rIns="0" bIns="0">
            <a:spAutoFit/>
          </a:bodyPr>
          <a:lstStyle/>
          <a:p>
            <a:pPr algn="just"/>
            <a:r>
              <a:rPr lang="ja-JP" altLang="en-US" dirty="0">
                <a:solidFill>
                  <a:srgbClr val="4087C8"/>
                </a:solidFill>
                <a:latin typeface="ＭＳ Ｐゴシック" charset="-128"/>
              </a:rPr>
              <a:t>＜制度イメージ＞</a:t>
            </a:r>
          </a:p>
        </p:txBody>
      </p:sp>
      <p:sp>
        <p:nvSpPr>
          <p:cNvPr id="2595" name="Line 17"/>
          <p:cNvSpPr>
            <a:spLocks noChangeShapeType="1"/>
          </p:cNvSpPr>
          <p:nvPr/>
        </p:nvSpPr>
        <p:spPr>
          <a:xfrm>
            <a:off x="4" y="620688"/>
            <a:ext cx="9175179" cy="0"/>
          </a:xfrm>
          <a:prstGeom prst="line">
            <a:avLst/>
          </a:prstGeom>
          <a:noFill/>
          <a:ln w="57150">
            <a:solidFill>
              <a:srgbClr val="002060"/>
            </a:solidFill>
            <a:round/>
            <a:headEnd/>
            <a:tailEnd/>
          </a:ln>
        </p:spPr>
        <p:txBody>
          <a:bodyPr/>
          <a:lstStyle/>
          <a:p>
            <a:endParaRPr lang="ja-JP" altLang="en-US"/>
          </a:p>
        </p:txBody>
      </p:sp>
    </p:spTree>
    <p:extLst>
      <p:ext uri="{BB962C8B-B14F-4D97-AF65-F5344CB8AC3E}">
        <p14:creationId xmlns:p14="http://schemas.microsoft.com/office/powerpoint/2010/main" val="10558062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7" name="Text Box 6"/>
          <p:cNvSpPr txBox="1">
            <a:spLocks noChangeArrowheads="1"/>
          </p:cNvSpPr>
          <p:nvPr/>
        </p:nvSpPr>
        <p:spPr>
          <a:xfrm>
            <a:off x="251520" y="2854802"/>
            <a:ext cx="8892480" cy="646331"/>
          </a:xfrm>
          <a:prstGeom prst="rect">
            <a:avLst/>
          </a:prstGeom>
          <a:noFill/>
          <a:ln w="9525">
            <a:noFill/>
            <a:miter lim="800000"/>
            <a:headEnd/>
            <a:tailEnd/>
          </a:ln>
        </p:spPr>
        <p:txBody>
          <a:bodyPr wrap="square">
            <a:spAutoFit/>
          </a:bodyPr>
          <a:lstStyle/>
          <a:p>
            <a:r>
              <a:rPr lang="ja-JP" altLang="en-US" sz="3600" dirty="0"/>
              <a:t>　</a:t>
            </a:r>
            <a:r>
              <a:rPr lang="ja-JP" altLang="en-US" sz="3200" dirty="0">
                <a:solidFill>
                  <a:srgbClr val="002060"/>
                </a:solidFill>
              </a:rPr>
              <a:t>都市計画の決定権者と決定手続き</a:t>
            </a:r>
          </a:p>
        </p:txBody>
      </p:sp>
      <p:sp>
        <p:nvSpPr>
          <p:cNvPr id="2598" name="正方形/長方形 4"/>
          <p:cNvSpPr/>
          <p:nvPr/>
        </p:nvSpPr>
        <p:spPr>
          <a:xfrm>
            <a:off x="395536" y="3001492"/>
            <a:ext cx="144016" cy="40799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7383328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4" name="テキスト ボックス 351"/>
          <p:cNvSpPr txBox="1"/>
          <p:nvPr/>
        </p:nvSpPr>
        <p:spPr>
          <a:xfrm>
            <a:off x="107504" y="1190361"/>
            <a:ext cx="8892480" cy="5262979"/>
          </a:xfrm>
          <a:prstGeom prst="rect">
            <a:avLst/>
          </a:prstGeom>
          <a:ln/>
        </p:spPr>
        <p:style>
          <a:lnRef idx="2">
            <a:schemeClr val="accent3"/>
          </a:lnRef>
          <a:fillRef idx="1">
            <a:schemeClr val="lt1"/>
          </a:fillRef>
          <a:effectRef idx="0">
            <a:schemeClr val="accent3"/>
          </a:effectRef>
          <a:fontRef idx="minor">
            <a:schemeClr val="dk1"/>
          </a:fontRef>
        </p:style>
        <p:txBody>
          <a:bodyPr wrap="square">
            <a:spAutoFit/>
          </a:bodyPr>
          <a:lstStyle/>
          <a:p>
            <a:pPr marL="1708150" indent="-1708150">
              <a:tabLst>
                <a:tab pos="1708150" algn="l"/>
              </a:tabLst>
              <a:defRPr/>
            </a:pPr>
            <a:r>
              <a:rPr lang="ja-JP" altLang="en-US" sz="2800" dirty="0">
                <a:solidFill>
                  <a:schemeClr val="tx1"/>
                </a:solidFill>
                <a:latin typeface="ＭＳ Ｐゴシック" charset="-128"/>
              </a:rPr>
              <a:t>・都道府県：線引き等、市町村の区域を超える影響を持つ広域的・根幹的な都市計画の決定主体</a:t>
            </a:r>
            <a:endParaRPr lang="en-US" altLang="ja-JP" sz="2800" dirty="0">
              <a:solidFill>
                <a:schemeClr val="tx1"/>
              </a:solidFill>
              <a:latin typeface="ＭＳ Ｐゴシック" charset="-128"/>
            </a:endParaRPr>
          </a:p>
          <a:p>
            <a:pPr>
              <a:defRPr/>
            </a:pPr>
            <a:endParaRPr lang="en-US" altLang="ja-JP" sz="2800" dirty="0">
              <a:solidFill>
                <a:schemeClr val="tx1"/>
              </a:solidFill>
              <a:latin typeface="ＭＳ Ｐゴシック" charset="-128"/>
            </a:endParaRPr>
          </a:p>
          <a:p>
            <a:pPr marL="1612900" indent="-1612900">
              <a:defRPr/>
            </a:pPr>
            <a:r>
              <a:rPr lang="ja-JP" altLang="en-US" sz="2800" dirty="0">
                <a:solidFill>
                  <a:schemeClr val="tx1"/>
                </a:solidFill>
                <a:latin typeface="ＭＳ Ｐゴシック" charset="-128"/>
              </a:rPr>
              <a:t>・市 町 村：「まちづくりの現場」に最も近い市町村が都市計画決定の中心的な主体（市町村の定める都市計画は都道府県が定めた都市計画に適合したものでなければならない）</a:t>
            </a:r>
            <a:endParaRPr lang="en-US" altLang="ja-JP" sz="2800" dirty="0">
              <a:solidFill>
                <a:schemeClr val="tx1"/>
              </a:solidFill>
              <a:latin typeface="ＭＳ Ｐゴシック" charset="-128"/>
            </a:endParaRPr>
          </a:p>
          <a:p>
            <a:pPr>
              <a:defRPr/>
            </a:pPr>
            <a:endParaRPr lang="en-US" altLang="ja-JP" sz="2800" dirty="0">
              <a:solidFill>
                <a:schemeClr val="tx1"/>
              </a:solidFill>
              <a:latin typeface="ＭＳ Ｐゴシック" charset="-128"/>
            </a:endParaRPr>
          </a:p>
          <a:p>
            <a:pPr marL="631825" indent="-363538">
              <a:defRPr/>
            </a:pPr>
            <a:r>
              <a:rPr lang="ja-JP" altLang="en-US" sz="2800" dirty="0">
                <a:solidFill>
                  <a:schemeClr val="tx1"/>
                </a:solidFill>
                <a:latin typeface="ＭＳ Ｐゴシック" charset="-128"/>
              </a:rPr>
              <a:t>→広域的・根幹的な観点から定められる都道府県決定の都市計画と、まちづくりの現場に近い観点から定められる市町村決定の都市計画が調和をもって決定されることで、一体的なまちづくりが可能に</a:t>
            </a:r>
            <a:endParaRPr lang="en-US" altLang="ja-JP" sz="2800" dirty="0">
              <a:solidFill>
                <a:schemeClr val="tx1"/>
              </a:solidFill>
              <a:latin typeface="ＭＳ Ｐゴシック" charset="-128"/>
            </a:endParaRPr>
          </a:p>
        </p:txBody>
      </p:sp>
      <p:sp>
        <p:nvSpPr>
          <p:cNvPr id="2605" name="Text Box 6"/>
          <p:cNvSpPr txBox="1">
            <a:spLocks noChangeArrowheads="1"/>
          </p:cNvSpPr>
          <p:nvPr/>
        </p:nvSpPr>
        <p:spPr>
          <a:xfrm>
            <a:off x="4" y="4"/>
            <a:ext cx="5184775" cy="646331"/>
          </a:xfrm>
          <a:prstGeom prst="rect">
            <a:avLst/>
          </a:prstGeom>
          <a:noFill/>
          <a:ln w="9525">
            <a:noFill/>
            <a:miter lim="800000"/>
            <a:headEnd/>
            <a:tailEnd/>
          </a:ln>
        </p:spPr>
        <p:txBody>
          <a:bodyPr>
            <a:spAutoFit/>
          </a:bodyPr>
          <a:lstStyle/>
          <a:p>
            <a:r>
              <a:rPr lang="ja-JP" altLang="en-US" sz="3600" dirty="0"/>
              <a:t>都市計画の決定権者</a:t>
            </a:r>
          </a:p>
        </p:txBody>
      </p:sp>
      <p:sp>
        <p:nvSpPr>
          <p:cNvPr id="2606" name="Rectangle 29"/>
          <p:cNvSpPr>
            <a:spLocks noChangeArrowheads="1"/>
          </p:cNvSpPr>
          <p:nvPr/>
        </p:nvSpPr>
        <p:spPr>
          <a:xfrm>
            <a:off x="8675688" y="6524631"/>
            <a:ext cx="468312" cy="333375"/>
          </a:xfrm>
          <a:prstGeom prst="rect">
            <a:avLst/>
          </a:prstGeom>
          <a:noFill/>
          <a:ln w="38100">
            <a:noFill/>
            <a:prstDash val="dash"/>
            <a:miter lim="800000"/>
            <a:headEnd/>
            <a:tailEnd/>
          </a:ln>
        </p:spPr>
        <p:txBody>
          <a:bodyPr wrap="none" anchor="ctr"/>
          <a:lstStyle/>
          <a:p>
            <a:pPr algn="ctr"/>
            <a:fld id="{FB1E9C3D-0F3C-402B-9095-DEC6257A6902}" type="slidenum">
              <a:rPr lang="en-US" altLang="ja-JP" sz="1400"/>
              <a:pPr algn="ctr"/>
              <a:t>47</a:t>
            </a:fld>
            <a:endParaRPr lang="en-US" altLang="ja-JP" sz="1400"/>
          </a:p>
        </p:txBody>
      </p:sp>
      <p:sp>
        <p:nvSpPr>
          <p:cNvPr id="2607" name="Line 17"/>
          <p:cNvSpPr>
            <a:spLocks noChangeShapeType="1"/>
          </p:cNvSpPr>
          <p:nvPr/>
        </p:nvSpPr>
        <p:spPr>
          <a:xfrm>
            <a:off x="4" y="620688"/>
            <a:ext cx="9175179" cy="0"/>
          </a:xfrm>
          <a:prstGeom prst="line">
            <a:avLst/>
          </a:prstGeom>
          <a:noFill/>
          <a:ln w="57150">
            <a:solidFill>
              <a:srgbClr val="002060"/>
            </a:solidFill>
            <a:round/>
            <a:headEnd/>
            <a:tailEnd/>
          </a:ln>
        </p:spPr>
        <p:txBody>
          <a:bodyPr/>
          <a:lstStyle/>
          <a:p>
            <a:endParaRPr lang="ja-JP" altLang="en-US"/>
          </a:p>
        </p:txBody>
      </p:sp>
    </p:spTree>
    <p:extLst>
      <p:ext uri="{BB962C8B-B14F-4D97-AF65-F5344CB8AC3E}">
        <p14:creationId xmlns:p14="http://schemas.microsoft.com/office/powerpoint/2010/main" val="38115171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3" name="Text Box 2"/>
          <p:cNvSpPr txBox="1">
            <a:spLocks noChangeArrowheads="1"/>
          </p:cNvSpPr>
          <p:nvPr/>
        </p:nvSpPr>
        <p:spPr>
          <a:xfrm>
            <a:off x="755650" y="1588288"/>
            <a:ext cx="8064500" cy="4142673"/>
          </a:xfrm>
          <a:prstGeom prst="rect">
            <a:avLst/>
          </a:prstGeom>
          <a:noFill/>
          <a:ln w="9525">
            <a:noFill/>
            <a:miter lim="800000"/>
            <a:headEnd/>
            <a:tailEnd/>
          </a:ln>
        </p:spPr>
        <p:txBody>
          <a:bodyPr>
            <a:spAutoFit/>
          </a:bodyPr>
          <a:lstStyle/>
          <a:p>
            <a:r>
              <a:rPr lang="ja-JP" altLang="en-US" sz="2800" u="sng" dirty="0">
                <a:latin typeface="Tahoma" pitchFamily="34" charset="0"/>
              </a:rPr>
              <a:t>ただし、以下については都道府県が決定</a:t>
            </a:r>
            <a:r>
              <a:rPr lang="ja-JP" altLang="en-US" sz="1600" u="sng" dirty="0">
                <a:latin typeface="Tahoma" pitchFamily="34" charset="0"/>
              </a:rPr>
              <a:t>（主なものを例示）</a:t>
            </a:r>
          </a:p>
          <a:p>
            <a:pPr>
              <a:lnSpc>
                <a:spcPct val="120000"/>
              </a:lnSpc>
            </a:pPr>
            <a:r>
              <a:rPr lang="ja-JP" altLang="en-US" sz="2800" dirty="0">
                <a:latin typeface="Tahoma" pitchFamily="34" charset="0"/>
              </a:rPr>
              <a:t>　</a:t>
            </a:r>
            <a:r>
              <a:rPr lang="ja-JP" altLang="en-US" sz="2800" dirty="0">
                <a:solidFill>
                  <a:srgbClr val="FF0000"/>
                </a:solidFill>
                <a:latin typeface="Tahoma" pitchFamily="34" charset="0"/>
              </a:rPr>
              <a:t>・</a:t>
            </a:r>
            <a:r>
              <a:rPr lang="ja-JP" altLang="en-US" sz="2800" u="sng" dirty="0">
                <a:solidFill>
                  <a:srgbClr val="FF0000"/>
                </a:solidFill>
                <a:latin typeface="Tahoma" pitchFamily="34" charset="0"/>
              </a:rPr>
              <a:t>都市計画区域</a:t>
            </a:r>
          </a:p>
          <a:p>
            <a:pPr>
              <a:lnSpc>
                <a:spcPct val="120000"/>
              </a:lnSpc>
            </a:pPr>
            <a:r>
              <a:rPr lang="ja-JP" altLang="en-US" sz="2800" dirty="0">
                <a:solidFill>
                  <a:srgbClr val="FF0000"/>
                </a:solidFill>
                <a:latin typeface="Tahoma" pitchFamily="34" charset="0"/>
              </a:rPr>
              <a:t>　・</a:t>
            </a:r>
            <a:r>
              <a:rPr lang="ja-JP" altLang="en-US" sz="2800" u="sng" dirty="0">
                <a:solidFill>
                  <a:srgbClr val="FF0000"/>
                </a:solidFill>
                <a:latin typeface="Tahoma" pitchFamily="34" charset="0"/>
              </a:rPr>
              <a:t>都市計画区域マスタープラン（＊１）</a:t>
            </a:r>
            <a:endParaRPr lang="en-US" altLang="ja-JP" sz="2800" u="sng" dirty="0">
              <a:solidFill>
                <a:srgbClr val="FF0000"/>
              </a:solidFill>
              <a:latin typeface="Tahoma" pitchFamily="34" charset="0"/>
            </a:endParaRPr>
          </a:p>
          <a:p>
            <a:pPr>
              <a:lnSpc>
                <a:spcPct val="120000"/>
              </a:lnSpc>
            </a:pPr>
            <a:r>
              <a:rPr lang="ja-JP" altLang="en-US" sz="2800" dirty="0">
                <a:solidFill>
                  <a:srgbClr val="FF0000"/>
                </a:solidFill>
                <a:latin typeface="Tahoma" pitchFamily="34" charset="0"/>
              </a:rPr>
              <a:t>　・</a:t>
            </a:r>
            <a:r>
              <a:rPr lang="ja-JP" altLang="en-US" sz="2800" u="sng" dirty="0">
                <a:solidFill>
                  <a:srgbClr val="FF0000"/>
                </a:solidFill>
                <a:latin typeface="Tahoma" pitchFamily="34" charset="0"/>
              </a:rPr>
              <a:t>区域区分（＊１）</a:t>
            </a:r>
          </a:p>
          <a:p>
            <a:pPr>
              <a:lnSpc>
                <a:spcPct val="120000"/>
              </a:lnSpc>
            </a:pPr>
            <a:r>
              <a:rPr lang="ja-JP" altLang="en-US" sz="2800" dirty="0">
                <a:latin typeface="Tahoma" pitchFamily="34" charset="0"/>
              </a:rPr>
              <a:t>　・特殊な地域地区</a:t>
            </a:r>
            <a:endParaRPr lang="en-US" altLang="ja-JP" sz="2800" dirty="0">
              <a:latin typeface="Tahoma" pitchFamily="34" charset="0"/>
            </a:endParaRPr>
          </a:p>
          <a:p>
            <a:pPr>
              <a:lnSpc>
                <a:spcPct val="120000"/>
              </a:lnSpc>
            </a:pPr>
            <a:r>
              <a:rPr lang="ja-JP" altLang="en-US" sz="2800" dirty="0">
                <a:latin typeface="Tahoma" pitchFamily="34" charset="0"/>
              </a:rPr>
              <a:t>　　　都市再生特別地区等（＊１）</a:t>
            </a:r>
            <a:endParaRPr lang="en-US" altLang="ja-JP" sz="2800" dirty="0">
              <a:latin typeface="Tahoma" pitchFamily="34" charset="0"/>
            </a:endParaRPr>
          </a:p>
          <a:p>
            <a:pPr>
              <a:lnSpc>
                <a:spcPct val="120000"/>
              </a:lnSpc>
            </a:pPr>
            <a:r>
              <a:rPr lang="ja-JP" altLang="en-US" sz="2800" dirty="0">
                <a:latin typeface="Tahoma" pitchFamily="34" charset="0"/>
              </a:rPr>
              <a:t>　・広域の見地から決定すべき都市施設等</a:t>
            </a:r>
            <a:endParaRPr lang="en-US" altLang="ja-JP" sz="2800" dirty="0">
              <a:latin typeface="Tahoma" pitchFamily="34" charset="0"/>
            </a:endParaRPr>
          </a:p>
          <a:p>
            <a:pPr>
              <a:lnSpc>
                <a:spcPct val="120000"/>
              </a:lnSpc>
            </a:pPr>
            <a:r>
              <a:rPr lang="ja-JP" altLang="en-US" sz="2800" dirty="0">
                <a:latin typeface="Tahoma" pitchFamily="34" charset="0"/>
              </a:rPr>
              <a:t>　　　国道（＊１）、</a:t>
            </a:r>
            <a:r>
              <a:rPr lang="ja-JP" altLang="en-US" sz="2800" dirty="0"/>
              <a:t>空港　等</a:t>
            </a:r>
            <a:r>
              <a:rPr lang="ja-JP" altLang="en-US" sz="2800" dirty="0">
                <a:latin typeface="Tahoma" pitchFamily="34" charset="0"/>
              </a:rPr>
              <a:t>　　</a:t>
            </a:r>
          </a:p>
        </p:txBody>
      </p:sp>
      <p:sp>
        <p:nvSpPr>
          <p:cNvPr id="2614" name="Text Box 3"/>
          <p:cNvSpPr txBox="1">
            <a:spLocks noChangeArrowheads="1"/>
          </p:cNvSpPr>
          <p:nvPr/>
        </p:nvSpPr>
        <p:spPr>
          <a:xfrm>
            <a:off x="768355" y="797718"/>
            <a:ext cx="7550465" cy="646331"/>
          </a:xfrm>
          <a:prstGeom prst="rect">
            <a:avLst/>
          </a:prstGeom>
          <a:noFill/>
          <a:ln w="19050">
            <a:solidFill>
              <a:schemeClr val="tx1"/>
            </a:solidFill>
            <a:prstDash val="dash"/>
            <a:miter lim="800000"/>
            <a:headEnd/>
            <a:tailEnd/>
          </a:ln>
        </p:spPr>
        <p:txBody>
          <a:bodyPr wrap="none">
            <a:spAutoFit/>
          </a:bodyPr>
          <a:lstStyle/>
          <a:p>
            <a:r>
              <a:rPr lang="ja-JP" altLang="en-US" sz="3600"/>
              <a:t>原則として、市町村が都市計画を決定</a:t>
            </a:r>
          </a:p>
        </p:txBody>
      </p:sp>
      <p:sp>
        <p:nvSpPr>
          <p:cNvPr id="2615" name="Text Box 4"/>
          <p:cNvSpPr txBox="1">
            <a:spLocks noChangeArrowheads="1"/>
          </p:cNvSpPr>
          <p:nvPr/>
        </p:nvSpPr>
        <p:spPr>
          <a:xfrm>
            <a:off x="4" y="4"/>
            <a:ext cx="5184775" cy="646331"/>
          </a:xfrm>
          <a:prstGeom prst="rect">
            <a:avLst/>
          </a:prstGeom>
          <a:noFill/>
          <a:ln w="9525">
            <a:noFill/>
            <a:miter lim="800000"/>
            <a:headEnd/>
            <a:tailEnd/>
          </a:ln>
        </p:spPr>
        <p:txBody>
          <a:bodyPr>
            <a:spAutoFit/>
          </a:bodyPr>
          <a:lstStyle/>
          <a:p>
            <a:r>
              <a:rPr lang="ja-JP" altLang="en-US" sz="3600" dirty="0"/>
              <a:t>都市計画の決定権者</a:t>
            </a:r>
          </a:p>
        </p:txBody>
      </p:sp>
      <p:sp>
        <p:nvSpPr>
          <p:cNvPr id="2616" name="Text Box 7"/>
          <p:cNvSpPr txBox="1">
            <a:spLocks noChangeArrowheads="1"/>
          </p:cNvSpPr>
          <p:nvPr/>
        </p:nvSpPr>
        <p:spPr>
          <a:xfrm>
            <a:off x="619287" y="5733256"/>
            <a:ext cx="7848599" cy="1017844"/>
          </a:xfrm>
          <a:prstGeom prst="rect">
            <a:avLst/>
          </a:prstGeom>
          <a:gradFill flip="none" rotWithShape="1">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5400000" scaled="1"/>
            <a:tileRect/>
          </a:gradFill>
          <a:ln w="9525">
            <a:solidFill>
              <a:schemeClr val="tx1"/>
            </a:solidFill>
            <a:miter lim="800000"/>
            <a:headEnd/>
            <a:tailEnd/>
          </a:ln>
        </p:spPr>
        <p:txBody>
          <a:bodyPr wrap="square" lIns="90000" tIns="46800" rIns="90000" bIns="46800">
            <a:spAutoFit/>
          </a:bodyPr>
          <a:lstStyle/>
          <a:p>
            <a:pPr algn="ctr">
              <a:defRPr/>
            </a:pPr>
            <a:r>
              <a:rPr lang="ja-JP" altLang="en-US" sz="2400" dirty="0">
                <a:latin typeface="ＭＳ Ｐゴシック" pitchFamily="50" charset="-128"/>
                <a:ea typeface="ＭＳ Ｐゴシック" pitchFamily="50" charset="-128"/>
              </a:rPr>
              <a:t>＊１　指定都市の区域においては、指定都市が決定</a:t>
            </a:r>
            <a:endParaRPr lang="en-US" altLang="ja-JP" sz="2400" dirty="0">
              <a:latin typeface="ＭＳ Ｐゴシック" pitchFamily="50" charset="-128"/>
              <a:ea typeface="ＭＳ Ｐゴシック" pitchFamily="50" charset="-128"/>
            </a:endParaRPr>
          </a:p>
          <a:p>
            <a:pPr>
              <a:defRPr/>
            </a:pPr>
            <a:r>
              <a:rPr lang="ja-JP" altLang="en-US" dirty="0">
                <a:latin typeface="ＭＳ Ｐゴシック" pitchFamily="50" charset="-128"/>
                <a:ea typeface="ＭＳ Ｐゴシック" pitchFamily="50" charset="-128"/>
              </a:rPr>
              <a:t>（ただし、広域都市計画区域に係る都市計画区域マスタープラン等については、都道府県が決定する）</a:t>
            </a:r>
          </a:p>
        </p:txBody>
      </p:sp>
      <p:sp>
        <p:nvSpPr>
          <p:cNvPr id="2617" name="Rectangle 8"/>
          <p:cNvSpPr>
            <a:spLocks noChangeArrowheads="1"/>
          </p:cNvSpPr>
          <p:nvPr/>
        </p:nvSpPr>
        <p:spPr>
          <a:xfrm>
            <a:off x="8675688" y="6524631"/>
            <a:ext cx="468312" cy="333375"/>
          </a:xfrm>
          <a:prstGeom prst="rect">
            <a:avLst/>
          </a:prstGeom>
          <a:noFill/>
          <a:ln w="38100" algn="ctr">
            <a:noFill/>
            <a:prstDash val="dash"/>
            <a:miter lim="800000"/>
            <a:headEnd/>
            <a:tailEnd/>
          </a:ln>
        </p:spPr>
        <p:txBody>
          <a:bodyPr wrap="none" anchor="ctr"/>
          <a:lstStyle/>
          <a:p>
            <a:pPr algn="ctr"/>
            <a:fld id="{44CDB559-C620-4F1E-8609-4FFC00CD4942}" type="slidenum">
              <a:rPr lang="en-US" altLang="ja-JP" sz="1400"/>
              <a:pPr algn="ctr"/>
              <a:t>48</a:t>
            </a:fld>
            <a:endParaRPr lang="en-US" altLang="ja-JP" sz="1400" dirty="0"/>
          </a:p>
        </p:txBody>
      </p:sp>
      <p:sp>
        <p:nvSpPr>
          <p:cNvPr id="2618" name="Line 17"/>
          <p:cNvSpPr>
            <a:spLocks noChangeShapeType="1"/>
          </p:cNvSpPr>
          <p:nvPr/>
        </p:nvSpPr>
        <p:spPr>
          <a:xfrm>
            <a:off x="4" y="620688"/>
            <a:ext cx="9175179" cy="0"/>
          </a:xfrm>
          <a:prstGeom prst="line">
            <a:avLst/>
          </a:prstGeom>
          <a:noFill/>
          <a:ln w="57150">
            <a:solidFill>
              <a:srgbClr val="002060"/>
            </a:solidFill>
            <a:round/>
            <a:headEnd/>
            <a:tailEnd/>
          </a:ln>
        </p:spPr>
        <p:txBody>
          <a:bodyPr/>
          <a:lstStyle/>
          <a:p>
            <a:endParaRPr lang="ja-JP" altLang="en-US"/>
          </a:p>
        </p:txBody>
      </p:sp>
    </p:spTree>
    <p:extLst>
      <p:ext uri="{BB962C8B-B14F-4D97-AF65-F5344CB8AC3E}">
        <p14:creationId xmlns:p14="http://schemas.microsoft.com/office/powerpoint/2010/main" val="31660625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20" name="AutoShape 13"/>
          <p:cNvCxnSpPr>
            <a:cxnSpLocks noChangeShapeType="1"/>
            <a:stCxn id="2623" idx="2"/>
            <a:endCxn id="2624" idx="0"/>
          </p:cNvCxnSpPr>
          <p:nvPr/>
        </p:nvCxnSpPr>
        <p:spPr>
          <a:xfrm>
            <a:off x="3563992" y="3501008"/>
            <a:ext cx="0" cy="216088"/>
          </a:xfrm>
          <a:prstGeom prst="straightConnector1">
            <a:avLst/>
          </a:prstGeom>
          <a:noFill/>
          <a:ln w="25400">
            <a:solidFill>
              <a:schemeClr val="tx1"/>
            </a:solidFill>
            <a:round/>
            <a:headEnd/>
            <a:tailEnd type="arrow" w="med" len="med"/>
          </a:ln>
        </p:spPr>
      </p:cxnSp>
      <p:sp>
        <p:nvSpPr>
          <p:cNvPr id="2621" name="Text Box 2"/>
          <p:cNvSpPr txBox="1">
            <a:spLocks noChangeArrowheads="1"/>
          </p:cNvSpPr>
          <p:nvPr/>
        </p:nvSpPr>
        <p:spPr>
          <a:xfrm>
            <a:off x="7164488" y="1628800"/>
            <a:ext cx="1800000" cy="720000"/>
          </a:xfrm>
          <a:prstGeom prst="rect">
            <a:avLst/>
          </a:prstGeom>
          <a:solidFill>
            <a:srgbClr val="CCECFF"/>
          </a:solidFill>
          <a:ln w="38100" cmpd="dbl">
            <a:solidFill>
              <a:schemeClr val="tx1"/>
            </a:solidFill>
            <a:miter lim="800000"/>
            <a:headEnd/>
            <a:tailEnd/>
          </a:ln>
        </p:spPr>
        <p:txBody>
          <a:bodyPr lIns="66462" rIns="66462"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600" b="1" dirty="0">
                <a:latin typeface="Times New Roman" panose="02020603050405020304" pitchFamily="18" charset="0"/>
              </a:rPr>
              <a:t>公聴会の開催等</a:t>
            </a:r>
            <a:endParaRPr lang="en-US" altLang="ja-JP" sz="1600" b="1" dirty="0">
              <a:latin typeface="Times New Roman" panose="02020603050405020304" pitchFamily="18" charset="0"/>
            </a:endParaRPr>
          </a:p>
          <a:p>
            <a:pPr algn="ctr">
              <a:spcBef>
                <a:spcPct val="0"/>
              </a:spcBef>
              <a:buFontTx/>
              <a:buNone/>
            </a:pPr>
            <a:r>
              <a:rPr lang="ja-JP" altLang="en-US" sz="1600" b="1" dirty="0">
                <a:latin typeface="Times New Roman" panose="02020603050405020304" pitchFamily="18" charset="0"/>
              </a:rPr>
              <a:t>による</a:t>
            </a:r>
            <a:endParaRPr lang="en-US" altLang="ja-JP" sz="1600" b="1" dirty="0">
              <a:latin typeface="Times New Roman" panose="02020603050405020304" pitchFamily="18" charset="0"/>
            </a:endParaRPr>
          </a:p>
          <a:p>
            <a:pPr algn="ctr">
              <a:spcBef>
                <a:spcPct val="0"/>
              </a:spcBef>
              <a:buFontTx/>
              <a:buNone/>
            </a:pPr>
            <a:r>
              <a:rPr lang="ja-JP" altLang="en-US" sz="1600" b="1" dirty="0">
                <a:latin typeface="Times New Roman" panose="02020603050405020304" pitchFamily="18" charset="0"/>
              </a:rPr>
              <a:t>住民意見の反映</a:t>
            </a:r>
          </a:p>
        </p:txBody>
      </p:sp>
      <p:sp>
        <p:nvSpPr>
          <p:cNvPr id="2622" name="Text Box 3"/>
          <p:cNvSpPr txBox="1">
            <a:spLocks noChangeArrowheads="1"/>
          </p:cNvSpPr>
          <p:nvPr/>
        </p:nvSpPr>
        <p:spPr>
          <a:xfrm>
            <a:off x="7164488" y="2853016"/>
            <a:ext cx="1800000" cy="720000"/>
          </a:xfrm>
          <a:prstGeom prst="rect">
            <a:avLst/>
          </a:prstGeom>
          <a:solidFill>
            <a:srgbClr val="CCECFF"/>
          </a:solidFill>
          <a:ln w="38100" cmpd="dbl">
            <a:solidFill>
              <a:schemeClr val="tx1"/>
            </a:solidFill>
            <a:miter lim="800000"/>
            <a:headEnd/>
            <a:tailEnd/>
          </a:ln>
        </p:spPr>
        <p:txBody>
          <a:bodyPr lIns="66462" rIns="66462"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600" b="1" dirty="0">
                <a:latin typeface="Times New Roman" panose="02020603050405020304" pitchFamily="18" charset="0"/>
              </a:rPr>
              <a:t>住民等による</a:t>
            </a:r>
            <a:endParaRPr lang="en-US" altLang="ja-JP" sz="1600" b="1" dirty="0">
              <a:latin typeface="Times New Roman" panose="02020603050405020304" pitchFamily="18" charset="0"/>
            </a:endParaRPr>
          </a:p>
          <a:p>
            <a:pPr algn="ctr">
              <a:spcBef>
                <a:spcPct val="0"/>
              </a:spcBef>
              <a:buFontTx/>
              <a:buNone/>
            </a:pPr>
            <a:r>
              <a:rPr lang="ja-JP" altLang="en-US" sz="1600" b="1" dirty="0">
                <a:latin typeface="Times New Roman" panose="02020603050405020304" pitchFamily="18" charset="0"/>
              </a:rPr>
              <a:t>意見の提出</a:t>
            </a:r>
            <a:endParaRPr lang="en-US" altLang="ja-JP" sz="1600" b="1" dirty="0">
              <a:latin typeface="Times New Roman" panose="02020603050405020304" pitchFamily="18" charset="0"/>
            </a:endParaRPr>
          </a:p>
          <a:p>
            <a:pPr algn="ctr">
              <a:spcBef>
                <a:spcPct val="0"/>
              </a:spcBef>
              <a:buFontTx/>
              <a:buNone/>
            </a:pPr>
            <a:r>
              <a:rPr lang="ja-JP" altLang="en-US" sz="1600" b="1" dirty="0">
                <a:latin typeface="Times New Roman" panose="02020603050405020304" pitchFamily="18" charset="0"/>
              </a:rPr>
              <a:t>（縦覧期間中）</a:t>
            </a:r>
          </a:p>
        </p:txBody>
      </p:sp>
      <p:sp>
        <p:nvSpPr>
          <p:cNvPr id="2623" name="Text Box 4"/>
          <p:cNvSpPr txBox="1">
            <a:spLocks noChangeArrowheads="1"/>
          </p:cNvSpPr>
          <p:nvPr/>
        </p:nvSpPr>
        <p:spPr>
          <a:xfrm>
            <a:off x="2627992" y="2925008"/>
            <a:ext cx="1872000" cy="576000"/>
          </a:xfrm>
          <a:prstGeom prst="rect">
            <a:avLst/>
          </a:prstGeom>
          <a:solidFill>
            <a:srgbClr val="CCECFF"/>
          </a:solidFill>
          <a:ln w="25400">
            <a:solidFill>
              <a:schemeClr val="tx1"/>
            </a:solidFill>
            <a:miter lim="800000"/>
            <a:headEnd/>
            <a:tailEnd/>
          </a:ln>
        </p:spPr>
        <p:txBody>
          <a:bodyPr lIns="66462" rIns="66462"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600" b="1" dirty="0">
                <a:latin typeface="+mj-ea"/>
                <a:ea typeface="+mj-ea"/>
              </a:rPr>
              <a:t>都市計画の案の</a:t>
            </a:r>
            <a:endParaRPr lang="en-US" altLang="ja-JP" sz="1600" b="1" dirty="0">
              <a:latin typeface="+mj-ea"/>
              <a:ea typeface="+mj-ea"/>
            </a:endParaRPr>
          </a:p>
          <a:p>
            <a:pPr algn="ctr">
              <a:spcBef>
                <a:spcPct val="0"/>
              </a:spcBef>
              <a:buFontTx/>
              <a:buNone/>
            </a:pPr>
            <a:r>
              <a:rPr lang="ja-JP" altLang="en-US" sz="1600" b="1" dirty="0">
                <a:latin typeface="+mj-ea"/>
                <a:ea typeface="+mj-ea"/>
              </a:rPr>
              <a:t>公告・縦覧（２週間）</a:t>
            </a:r>
          </a:p>
        </p:txBody>
      </p:sp>
      <p:sp>
        <p:nvSpPr>
          <p:cNvPr id="2624" name="Text Box 5"/>
          <p:cNvSpPr txBox="1">
            <a:spLocks noChangeArrowheads="1"/>
          </p:cNvSpPr>
          <p:nvPr/>
        </p:nvSpPr>
        <p:spPr>
          <a:xfrm>
            <a:off x="2627992" y="3717096"/>
            <a:ext cx="1872000" cy="576000"/>
          </a:xfrm>
          <a:prstGeom prst="rect">
            <a:avLst/>
          </a:prstGeom>
          <a:solidFill>
            <a:srgbClr val="CCECFF"/>
          </a:solidFill>
          <a:ln w="25400">
            <a:solidFill>
              <a:schemeClr val="tx1"/>
            </a:solidFill>
            <a:miter lim="800000"/>
            <a:headEnd/>
            <a:tailEnd/>
          </a:ln>
        </p:spPr>
        <p:txBody>
          <a:bodyPr lIns="66462" rIns="66462"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600" b="1" dirty="0">
                <a:latin typeface="Times New Roman" panose="02020603050405020304" pitchFamily="18" charset="0"/>
              </a:rPr>
              <a:t>都道府県</a:t>
            </a:r>
            <a:endParaRPr lang="en-US" altLang="ja-JP" sz="1600" b="1" dirty="0">
              <a:latin typeface="Times New Roman" panose="02020603050405020304" pitchFamily="18" charset="0"/>
            </a:endParaRPr>
          </a:p>
          <a:p>
            <a:pPr algn="ctr">
              <a:spcBef>
                <a:spcPct val="0"/>
              </a:spcBef>
              <a:buFontTx/>
              <a:buNone/>
            </a:pPr>
            <a:r>
              <a:rPr lang="ja-JP" altLang="en-US" sz="1600" b="1" dirty="0">
                <a:latin typeface="Times New Roman" panose="02020603050405020304" pitchFamily="18" charset="0"/>
              </a:rPr>
              <a:t>都市計画審議会</a:t>
            </a:r>
            <a:endParaRPr lang="en-US" altLang="ja-JP" sz="1600" b="1" dirty="0">
              <a:latin typeface="Times New Roman" panose="02020603050405020304" pitchFamily="18" charset="0"/>
            </a:endParaRPr>
          </a:p>
        </p:txBody>
      </p:sp>
      <p:sp>
        <p:nvSpPr>
          <p:cNvPr id="2625" name="Text Box 7"/>
          <p:cNvSpPr txBox="1">
            <a:spLocks noChangeArrowheads="1"/>
          </p:cNvSpPr>
          <p:nvPr/>
        </p:nvSpPr>
        <p:spPr>
          <a:xfrm>
            <a:off x="2627992" y="5301208"/>
            <a:ext cx="1872000" cy="576000"/>
          </a:xfrm>
          <a:prstGeom prst="rect">
            <a:avLst/>
          </a:prstGeom>
          <a:solidFill>
            <a:srgbClr val="CCECFF"/>
          </a:solidFill>
          <a:ln w="25400">
            <a:solidFill>
              <a:schemeClr val="tx1"/>
            </a:solidFill>
            <a:miter lim="800000"/>
            <a:headEnd/>
            <a:tailEnd/>
          </a:ln>
        </p:spPr>
        <p:txBody>
          <a:bodyPr lIns="66462" rIns="66462"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600" b="1" dirty="0">
                <a:latin typeface="Times New Roman" panose="02020603050405020304" pitchFamily="18" charset="0"/>
              </a:rPr>
              <a:t>都市計画の決定</a:t>
            </a:r>
          </a:p>
        </p:txBody>
      </p:sp>
      <p:sp>
        <p:nvSpPr>
          <p:cNvPr id="2626" name="Text Box 8"/>
          <p:cNvSpPr txBox="1">
            <a:spLocks noChangeArrowheads="1"/>
          </p:cNvSpPr>
          <p:nvPr/>
        </p:nvSpPr>
        <p:spPr>
          <a:xfrm>
            <a:off x="2627992" y="6237376"/>
            <a:ext cx="1872000" cy="576000"/>
          </a:xfrm>
          <a:prstGeom prst="rect">
            <a:avLst/>
          </a:prstGeom>
          <a:solidFill>
            <a:srgbClr val="CCECFF"/>
          </a:solidFill>
          <a:ln w="25400">
            <a:solidFill>
              <a:schemeClr val="tx1"/>
            </a:solidFill>
            <a:miter lim="800000"/>
            <a:headEnd/>
            <a:tailEnd/>
          </a:ln>
        </p:spPr>
        <p:txBody>
          <a:bodyPr lIns="66462" rIns="66462"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600" b="1">
                <a:latin typeface="Times New Roman" panose="02020603050405020304" pitchFamily="18" charset="0"/>
              </a:rPr>
              <a:t>告示・縦覧</a:t>
            </a:r>
          </a:p>
        </p:txBody>
      </p:sp>
      <p:sp>
        <p:nvSpPr>
          <p:cNvPr id="2627" name="Line 9"/>
          <p:cNvSpPr>
            <a:spLocks noChangeShapeType="1"/>
          </p:cNvSpPr>
          <p:nvPr/>
        </p:nvSpPr>
        <p:spPr>
          <a:xfrm flipH="1">
            <a:off x="2051720" y="4509152"/>
            <a:ext cx="1512000" cy="0"/>
          </a:xfrm>
          <a:prstGeom prst="line">
            <a:avLst/>
          </a:prstGeom>
          <a:noFill/>
          <a:ln w="25400">
            <a:solidFill>
              <a:schemeClr val="tx1"/>
            </a:solidFill>
            <a:round/>
            <a:headEnd/>
            <a:tailEnd type="arrow" w="med" len="med"/>
          </a:ln>
        </p:spPr>
        <p:txBody>
          <a:bodyPr vert="eaVert" anchor="ctr" anchorCtr="1"/>
          <a:lstStyle/>
          <a:p>
            <a:endParaRPr lang="ja-JP" altLang="en-US" sz="1662"/>
          </a:p>
        </p:txBody>
      </p:sp>
      <p:sp>
        <p:nvSpPr>
          <p:cNvPr id="2628" name="Line 10"/>
          <p:cNvSpPr>
            <a:spLocks noChangeShapeType="1"/>
          </p:cNvSpPr>
          <p:nvPr/>
        </p:nvSpPr>
        <p:spPr>
          <a:xfrm flipV="1">
            <a:off x="2051720" y="4653168"/>
            <a:ext cx="1512000" cy="0"/>
          </a:xfrm>
          <a:prstGeom prst="line">
            <a:avLst/>
          </a:prstGeom>
          <a:noFill/>
          <a:ln w="25400">
            <a:solidFill>
              <a:schemeClr val="tx1"/>
            </a:solidFill>
            <a:round/>
            <a:headEnd/>
            <a:tailEnd type="arrow" w="med" len="med"/>
          </a:ln>
        </p:spPr>
        <p:txBody>
          <a:bodyPr vert="eaVert" anchor="ctr" anchorCtr="1"/>
          <a:lstStyle/>
          <a:p>
            <a:endParaRPr lang="ja-JP" altLang="en-US" sz="1662"/>
          </a:p>
        </p:txBody>
      </p:sp>
      <p:cxnSp>
        <p:nvCxnSpPr>
          <p:cNvPr id="2629" name="AutoShape 11"/>
          <p:cNvCxnSpPr>
            <a:cxnSpLocks noChangeShapeType="1"/>
            <a:stCxn id="2621" idx="1"/>
            <a:endCxn id="2633" idx="3"/>
          </p:cNvCxnSpPr>
          <p:nvPr/>
        </p:nvCxnSpPr>
        <p:spPr>
          <a:xfrm flipH="1">
            <a:off x="4499992" y="1988800"/>
            <a:ext cx="2664496" cy="72"/>
          </a:xfrm>
          <a:prstGeom prst="straightConnector1">
            <a:avLst/>
          </a:prstGeom>
          <a:noFill/>
          <a:ln w="25400">
            <a:solidFill>
              <a:schemeClr val="tx1"/>
            </a:solidFill>
            <a:prstDash val="sysDot"/>
            <a:round/>
            <a:headEnd/>
            <a:tailEnd type="arrow" w="med" len="med"/>
          </a:ln>
        </p:spPr>
      </p:cxnSp>
      <p:cxnSp>
        <p:nvCxnSpPr>
          <p:cNvPr id="2630" name="AutoShape 12"/>
          <p:cNvCxnSpPr>
            <a:cxnSpLocks noChangeShapeType="1"/>
            <a:stCxn id="2633" idx="2"/>
            <a:endCxn id="2623" idx="0"/>
          </p:cNvCxnSpPr>
          <p:nvPr/>
        </p:nvCxnSpPr>
        <p:spPr>
          <a:xfrm>
            <a:off x="3563992" y="2276872"/>
            <a:ext cx="0" cy="648136"/>
          </a:xfrm>
          <a:prstGeom prst="straightConnector1">
            <a:avLst/>
          </a:prstGeom>
          <a:noFill/>
          <a:ln w="25400">
            <a:solidFill>
              <a:schemeClr val="tx1"/>
            </a:solidFill>
            <a:round/>
            <a:headEnd/>
            <a:tailEnd type="arrow" w="med" len="med"/>
          </a:ln>
        </p:spPr>
      </p:cxnSp>
      <p:cxnSp>
        <p:nvCxnSpPr>
          <p:cNvPr id="2631" name="AutoShape 14"/>
          <p:cNvCxnSpPr>
            <a:cxnSpLocks noChangeShapeType="1"/>
            <a:stCxn id="2622" idx="1"/>
            <a:endCxn id="2623" idx="3"/>
          </p:cNvCxnSpPr>
          <p:nvPr/>
        </p:nvCxnSpPr>
        <p:spPr>
          <a:xfrm flipH="1" flipV="1">
            <a:off x="4499992" y="3213008"/>
            <a:ext cx="2664496" cy="8"/>
          </a:xfrm>
          <a:prstGeom prst="straightConnector1">
            <a:avLst/>
          </a:prstGeom>
          <a:noFill/>
          <a:ln w="25400">
            <a:solidFill>
              <a:schemeClr val="tx1"/>
            </a:solidFill>
            <a:round/>
            <a:headEnd/>
            <a:tailEnd type="arrow" w="med" len="med"/>
          </a:ln>
        </p:spPr>
      </p:cxnSp>
      <p:cxnSp>
        <p:nvCxnSpPr>
          <p:cNvPr id="2632" name="AutoShape 15"/>
          <p:cNvCxnSpPr>
            <a:cxnSpLocks noChangeShapeType="1"/>
            <a:stCxn id="2624" idx="2"/>
            <a:endCxn id="2625" idx="0"/>
          </p:cNvCxnSpPr>
          <p:nvPr/>
        </p:nvCxnSpPr>
        <p:spPr>
          <a:xfrm>
            <a:off x="3563992" y="4293096"/>
            <a:ext cx="0" cy="1008112"/>
          </a:xfrm>
          <a:prstGeom prst="straightConnector1">
            <a:avLst/>
          </a:prstGeom>
          <a:noFill/>
          <a:ln w="25400">
            <a:solidFill>
              <a:schemeClr val="tx1"/>
            </a:solidFill>
            <a:round/>
            <a:headEnd/>
            <a:tailEnd type="arrow" w="med" len="med"/>
          </a:ln>
        </p:spPr>
      </p:cxnSp>
      <p:sp>
        <p:nvSpPr>
          <p:cNvPr id="2633" name="Text Box 16"/>
          <p:cNvSpPr txBox="1">
            <a:spLocks noChangeArrowheads="1"/>
          </p:cNvSpPr>
          <p:nvPr/>
        </p:nvSpPr>
        <p:spPr>
          <a:xfrm>
            <a:off x="2627992" y="1700872"/>
            <a:ext cx="1872000" cy="576000"/>
          </a:xfrm>
          <a:prstGeom prst="rect">
            <a:avLst/>
          </a:prstGeom>
          <a:solidFill>
            <a:srgbClr val="CCECFF"/>
          </a:solidFill>
          <a:ln w="25400">
            <a:solidFill>
              <a:schemeClr val="tx1"/>
            </a:solidFill>
            <a:miter lim="800000"/>
            <a:headEnd/>
            <a:tailEnd/>
          </a:ln>
        </p:spPr>
        <p:txBody>
          <a:bodyPr lIns="66462" rIns="66462"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600" b="1" dirty="0">
                <a:latin typeface="Times New Roman" panose="02020603050405020304" pitchFamily="18" charset="0"/>
              </a:rPr>
              <a:t>都市計画の</a:t>
            </a:r>
            <a:endParaRPr lang="en-US" altLang="ja-JP" sz="1600" b="1" dirty="0">
              <a:latin typeface="Times New Roman" panose="02020603050405020304" pitchFamily="18" charset="0"/>
            </a:endParaRPr>
          </a:p>
          <a:p>
            <a:pPr algn="ctr">
              <a:spcBef>
                <a:spcPct val="0"/>
              </a:spcBef>
              <a:buFontTx/>
              <a:buNone/>
            </a:pPr>
            <a:r>
              <a:rPr lang="ja-JP" altLang="en-US" sz="1600" b="1" dirty="0">
                <a:latin typeface="Times New Roman" panose="02020603050405020304" pitchFamily="18" charset="0"/>
              </a:rPr>
              <a:t>案の作成</a:t>
            </a:r>
          </a:p>
        </p:txBody>
      </p:sp>
      <p:cxnSp>
        <p:nvCxnSpPr>
          <p:cNvPr id="2634" name="AutoShape 18"/>
          <p:cNvCxnSpPr>
            <a:cxnSpLocks noChangeShapeType="1"/>
            <a:stCxn id="2625" idx="2"/>
            <a:endCxn id="2626" idx="0"/>
          </p:cNvCxnSpPr>
          <p:nvPr/>
        </p:nvCxnSpPr>
        <p:spPr>
          <a:xfrm>
            <a:off x="3563992" y="5877208"/>
            <a:ext cx="0" cy="360168"/>
          </a:xfrm>
          <a:prstGeom prst="straightConnector1">
            <a:avLst/>
          </a:prstGeom>
          <a:noFill/>
          <a:ln w="25400">
            <a:solidFill>
              <a:schemeClr val="tx1"/>
            </a:solidFill>
            <a:round/>
            <a:headEnd/>
            <a:tailEnd type="arrow" w="med" len="med"/>
          </a:ln>
        </p:spPr>
      </p:cxnSp>
      <p:sp>
        <p:nvSpPr>
          <p:cNvPr id="2635" name="テキスト ボックス 28"/>
          <p:cNvSpPr txBox="1">
            <a:spLocks noChangeArrowheads="1"/>
          </p:cNvSpPr>
          <p:nvPr/>
        </p:nvSpPr>
        <p:spPr>
          <a:xfrm>
            <a:off x="2776698" y="692696"/>
            <a:ext cx="1579278" cy="369332"/>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b="1" dirty="0">
                <a:solidFill>
                  <a:srgbClr val="FF0000"/>
                </a:solidFill>
              </a:rPr>
              <a:t>＜都道府県＞</a:t>
            </a:r>
          </a:p>
        </p:txBody>
      </p:sp>
      <p:sp>
        <p:nvSpPr>
          <p:cNvPr id="2636" name="テキスト ボックス 29"/>
          <p:cNvSpPr txBox="1">
            <a:spLocks noChangeArrowheads="1"/>
          </p:cNvSpPr>
          <p:nvPr/>
        </p:nvSpPr>
        <p:spPr>
          <a:xfrm>
            <a:off x="7409636" y="694161"/>
            <a:ext cx="1338828" cy="369332"/>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＜住民等＞</a:t>
            </a:r>
          </a:p>
        </p:txBody>
      </p:sp>
      <p:sp>
        <p:nvSpPr>
          <p:cNvPr id="2637" name="Text Box 23"/>
          <p:cNvSpPr txBox="1">
            <a:spLocks noChangeArrowheads="1"/>
          </p:cNvSpPr>
          <p:nvPr/>
        </p:nvSpPr>
        <p:spPr>
          <a:xfrm>
            <a:off x="30422" y="3646769"/>
            <a:ext cx="2160240" cy="646331"/>
          </a:xfrm>
          <a:prstGeom prst="rect">
            <a:avLst/>
          </a:prstGeom>
          <a:noFill/>
          <a:ln>
            <a:noFill/>
          </a:ln>
        </p:spPr>
        <p:txBody>
          <a:bodyPr wrap="square">
            <a:spAutoFit/>
          </a:bodyPr>
          <a:lstStyle>
            <a:lvl1pPr marL="363538" indent="-36353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200" dirty="0"/>
              <a:t>※</a:t>
            </a:r>
            <a:r>
              <a:rPr lang="ja-JP" altLang="en-US" sz="1200" dirty="0"/>
              <a:t>１　国の利害との調整を図る必要があるものに限る。（区域マス、区域区分等）</a:t>
            </a:r>
            <a:endParaRPr lang="en-US" altLang="ja-JP" sz="1200" dirty="0"/>
          </a:p>
        </p:txBody>
      </p:sp>
      <p:sp>
        <p:nvSpPr>
          <p:cNvPr id="2638" name="Text Box 19"/>
          <p:cNvSpPr txBox="1">
            <a:spLocks noChangeArrowheads="1"/>
          </p:cNvSpPr>
          <p:nvPr/>
        </p:nvSpPr>
        <p:spPr>
          <a:xfrm>
            <a:off x="4" y="4"/>
            <a:ext cx="7172325" cy="646331"/>
          </a:xfrm>
          <a:prstGeom prst="rect">
            <a:avLst/>
          </a:prstGeom>
          <a:noFill/>
          <a:ln w="9525">
            <a:noFill/>
            <a:miter lim="800000"/>
            <a:headEnd/>
            <a:tailEnd/>
          </a:ln>
        </p:spPr>
        <p:txBody>
          <a:bodyPr>
            <a:spAutoFit/>
          </a:bodyPr>
          <a:lstStyle/>
          <a:p>
            <a:r>
              <a:rPr lang="ja-JP" altLang="en-US" sz="3600" dirty="0"/>
              <a:t>都市計画の決定手続き（都道府県）</a:t>
            </a:r>
          </a:p>
        </p:txBody>
      </p:sp>
      <p:sp>
        <p:nvSpPr>
          <p:cNvPr id="2639" name="Line 17"/>
          <p:cNvSpPr>
            <a:spLocks noChangeShapeType="1"/>
          </p:cNvSpPr>
          <p:nvPr/>
        </p:nvSpPr>
        <p:spPr>
          <a:xfrm>
            <a:off x="4" y="620688"/>
            <a:ext cx="9175179" cy="0"/>
          </a:xfrm>
          <a:prstGeom prst="line">
            <a:avLst/>
          </a:prstGeom>
          <a:noFill/>
          <a:ln w="57150">
            <a:solidFill>
              <a:srgbClr val="002060"/>
            </a:solidFill>
            <a:round/>
            <a:headEnd/>
            <a:tailEnd/>
          </a:ln>
        </p:spPr>
        <p:txBody>
          <a:bodyPr/>
          <a:lstStyle/>
          <a:p>
            <a:endParaRPr lang="ja-JP" altLang="en-US"/>
          </a:p>
        </p:txBody>
      </p:sp>
      <p:sp>
        <p:nvSpPr>
          <p:cNvPr id="2640" name="Text Box 6"/>
          <p:cNvSpPr txBox="1">
            <a:spLocks noChangeArrowheads="1"/>
          </p:cNvSpPr>
          <p:nvPr/>
        </p:nvSpPr>
        <p:spPr>
          <a:xfrm>
            <a:off x="179512" y="4293096"/>
            <a:ext cx="1872000" cy="576000"/>
          </a:xfrm>
          <a:prstGeom prst="rect">
            <a:avLst/>
          </a:prstGeom>
          <a:solidFill>
            <a:srgbClr val="CCECFF"/>
          </a:solidFill>
          <a:ln w="25400">
            <a:solidFill>
              <a:schemeClr val="tx1"/>
            </a:solidFill>
            <a:miter lim="800000"/>
            <a:headEnd/>
            <a:tailEnd/>
          </a:ln>
        </p:spPr>
        <p:txBody>
          <a:bodyPr anchor="ctr" anchorCtr="1"/>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r>
              <a:rPr lang="ja-JP" altLang="en-US" sz="1600" b="1" dirty="0">
                <a:latin typeface="+mn-ea"/>
                <a:ea typeface="+mn-ea"/>
              </a:rPr>
              <a:t>国土交通大臣の</a:t>
            </a:r>
            <a:endParaRPr lang="en-US" altLang="ja-JP" sz="1600" b="1" dirty="0">
              <a:latin typeface="+mn-ea"/>
              <a:ea typeface="+mn-ea"/>
            </a:endParaRPr>
          </a:p>
          <a:p>
            <a:pPr algn="ctr">
              <a:defRPr/>
            </a:pPr>
            <a:r>
              <a:rPr lang="ja-JP" altLang="en-US" sz="1600" b="1" dirty="0">
                <a:latin typeface="+mn-ea"/>
                <a:ea typeface="+mn-ea"/>
              </a:rPr>
              <a:t>同意</a:t>
            </a:r>
            <a:r>
              <a:rPr lang="ja-JP" altLang="en-US" sz="1400" b="1" dirty="0">
                <a:latin typeface="+mn-ea"/>
                <a:ea typeface="+mn-ea"/>
              </a:rPr>
              <a:t>（</a:t>
            </a:r>
            <a:r>
              <a:rPr lang="en-US" altLang="ja-JP" sz="1400" b="1" dirty="0">
                <a:latin typeface="+mn-ea"/>
                <a:ea typeface="+mn-ea"/>
              </a:rPr>
              <a:t>※</a:t>
            </a:r>
            <a:r>
              <a:rPr lang="ja-JP" altLang="en-US" sz="1400" b="1" dirty="0">
                <a:latin typeface="+mn-ea"/>
                <a:ea typeface="+mn-ea"/>
              </a:rPr>
              <a:t>１）</a:t>
            </a:r>
          </a:p>
        </p:txBody>
      </p:sp>
      <p:sp>
        <p:nvSpPr>
          <p:cNvPr id="2641" name="テキスト ボックス 27"/>
          <p:cNvSpPr txBox="1">
            <a:spLocks noChangeArrowheads="1"/>
          </p:cNvSpPr>
          <p:nvPr/>
        </p:nvSpPr>
        <p:spPr>
          <a:xfrm>
            <a:off x="670505" y="679502"/>
            <a:ext cx="877163" cy="369332"/>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＜国＞</a:t>
            </a:r>
          </a:p>
        </p:txBody>
      </p:sp>
      <p:sp>
        <p:nvSpPr>
          <p:cNvPr id="2642" name="Text Box 6"/>
          <p:cNvSpPr txBox="1">
            <a:spLocks noChangeArrowheads="1"/>
          </p:cNvSpPr>
          <p:nvPr/>
        </p:nvSpPr>
        <p:spPr>
          <a:xfrm>
            <a:off x="179512" y="5157256"/>
            <a:ext cx="1872000" cy="576000"/>
          </a:xfrm>
          <a:prstGeom prst="rect">
            <a:avLst/>
          </a:prstGeom>
          <a:solidFill>
            <a:srgbClr val="CCECFF"/>
          </a:solidFill>
          <a:ln w="25400">
            <a:solidFill>
              <a:schemeClr val="tx1"/>
            </a:solidFill>
            <a:miter lim="800000"/>
            <a:headEnd/>
            <a:tailEnd/>
          </a:ln>
        </p:spPr>
        <p:txBody>
          <a:bodyPr anchor="ctr" anchorCtr="1"/>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r>
              <a:rPr lang="ja-JP" altLang="en-US" sz="1600" b="1" dirty="0">
                <a:latin typeface="+mn-ea"/>
                <a:ea typeface="+mn-ea"/>
              </a:rPr>
              <a:t>他の行政機関等</a:t>
            </a:r>
            <a:endParaRPr lang="en-US" altLang="ja-JP" sz="1600" b="1" dirty="0">
              <a:latin typeface="+mn-ea"/>
              <a:ea typeface="+mn-ea"/>
            </a:endParaRPr>
          </a:p>
          <a:p>
            <a:pPr algn="ctr">
              <a:defRPr/>
            </a:pPr>
            <a:r>
              <a:rPr lang="ja-JP" altLang="en-US" sz="1600" b="1" dirty="0">
                <a:latin typeface="+mn-ea"/>
                <a:ea typeface="+mn-ea"/>
              </a:rPr>
              <a:t>との調整等</a:t>
            </a:r>
            <a:r>
              <a:rPr lang="ja-JP" altLang="en-US" sz="1400" b="1" dirty="0">
                <a:latin typeface="+mn-ea"/>
                <a:ea typeface="+mn-ea"/>
              </a:rPr>
              <a:t>（</a:t>
            </a:r>
            <a:r>
              <a:rPr lang="en-US" altLang="ja-JP" sz="1400" b="1" dirty="0">
                <a:latin typeface="+mn-ea"/>
                <a:ea typeface="+mn-ea"/>
              </a:rPr>
              <a:t>※</a:t>
            </a:r>
            <a:r>
              <a:rPr lang="ja-JP" altLang="en-US" sz="1400" b="1" dirty="0">
                <a:latin typeface="+mn-ea"/>
                <a:ea typeface="+mn-ea"/>
              </a:rPr>
              <a:t>２）</a:t>
            </a:r>
          </a:p>
        </p:txBody>
      </p:sp>
      <p:sp>
        <p:nvSpPr>
          <p:cNvPr id="2643" name="Text Box 23"/>
          <p:cNvSpPr txBox="1">
            <a:spLocks noChangeArrowheads="1"/>
          </p:cNvSpPr>
          <p:nvPr/>
        </p:nvSpPr>
        <p:spPr>
          <a:xfrm>
            <a:off x="21188" y="5733260"/>
            <a:ext cx="2448000" cy="1200329"/>
          </a:xfrm>
          <a:prstGeom prst="rect">
            <a:avLst/>
          </a:prstGeom>
          <a:noFill/>
          <a:ln>
            <a:noFill/>
          </a:ln>
        </p:spPr>
        <p:txBody>
          <a:bodyPr wrap="square">
            <a:spAutoFit/>
          </a:bodyPr>
          <a:lstStyle>
            <a:lvl1pPr marL="363538" indent="-36353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200" dirty="0"/>
              <a:t>※</a:t>
            </a:r>
            <a:r>
              <a:rPr lang="ja-JP" altLang="en-US" sz="1200" dirty="0"/>
              <a:t>２　区域区分（＊）、都市施設等に関するものに限る。</a:t>
            </a:r>
            <a:endParaRPr lang="en-US" altLang="ja-JP" sz="1200" dirty="0"/>
          </a:p>
          <a:p>
            <a:pPr>
              <a:spcBef>
                <a:spcPct val="0"/>
              </a:spcBef>
              <a:buFontTx/>
              <a:buNone/>
            </a:pPr>
            <a:r>
              <a:rPr lang="ja-JP" altLang="en-US" sz="1200" dirty="0"/>
              <a:t>　＊　農林水産大臣協議は、市街化区域に定められることとなる土地の区域に農用地区域等を含む場合に限る。</a:t>
            </a:r>
            <a:endParaRPr lang="en-US" altLang="ja-JP" sz="1200" dirty="0"/>
          </a:p>
        </p:txBody>
      </p:sp>
      <p:cxnSp>
        <p:nvCxnSpPr>
          <p:cNvPr id="2644" name="AutoShape 13"/>
          <p:cNvCxnSpPr>
            <a:cxnSpLocks noChangeShapeType="1"/>
          </p:cNvCxnSpPr>
          <p:nvPr/>
        </p:nvCxnSpPr>
        <p:spPr>
          <a:xfrm>
            <a:off x="1043384" y="4869192"/>
            <a:ext cx="0" cy="288000"/>
          </a:xfrm>
          <a:prstGeom prst="straightConnector1">
            <a:avLst/>
          </a:prstGeom>
          <a:noFill/>
          <a:ln w="25400">
            <a:solidFill>
              <a:schemeClr val="tx1"/>
            </a:solidFill>
            <a:round/>
            <a:headEnd/>
            <a:tailEnd type="arrow" w="med" len="med"/>
          </a:ln>
        </p:spPr>
      </p:cxnSp>
      <p:cxnSp>
        <p:nvCxnSpPr>
          <p:cNvPr id="2645" name="AutoShape 13"/>
          <p:cNvCxnSpPr>
            <a:cxnSpLocks noChangeShapeType="1"/>
          </p:cNvCxnSpPr>
          <p:nvPr/>
        </p:nvCxnSpPr>
        <p:spPr>
          <a:xfrm>
            <a:off x="1187400" y="4869192"/>
            <a:ext cx="0" cy="288000"/>
          </a:xfrm>
          <a:prstGeom prst="straightConnector1">
            <a:avLst/>
          </a:prstGeom>
          <a:noFill/>
          <a:ln w="25400">
            <a:solidFill>
              <a:schemeClr val="tx1"/>
            </a:solidFill>
            <a:round/>
            <a:headEnd type="arrow"/>
            <a:tailEnd type="none" w="med" len="med"/>
          </a:ln>
        </p:spPr>
      </p:cxnSp>
      <p:sp>
        <p:nvSpPr>
          <p:cNvPr id="2646" name="Text Box 5"/>
          <p:cNvSpPr txBox="1">
            <a:spLocks noChangeArrowheads="1"/>
          </p:cNvSpPr>
          <p:nvPr/>
        </p:nvSpPr>
        <p:spPr>
          <a:xfrm>
            <a:off x="4932248" y="2276936"/>
            <a:ext cx="1872000" cy="576000"/>
          </a:xfrm>
          <a:prstGeom prst="rect">
            <a:avLst/>
          </a:prstGeom>
          <a:solidFill>
            <a:srgbClr val="CCECFF"/>
          </a:solidFill>
          <a:ln w="25400">
            <a:solidFill>
              <a:schemeClr val="tx1"/>
            </a:solidFill>
            <a:miter lim="800000"/>
            <a:headEnd/>
            <a:tailEnd/>
          </a:ln>
        </p:spPr>
        <p:txBody>
          <a:bodyPr lIns="66462" rIns="66462"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600" b="1" dirty="0">
                <a:latin typeface="Times New Roman" panose="02020603050405020304" pitchFamily="18" charset="0"/>
              </a:rPr>
              <a:t>市町村への</a:t>
            </a:r>
            <a:endParaRPr lang="en-US" altLang="ja-JP" sz="1600" b="1" dirty="0">
              <a:latin typeface="Times New Roman" panose="02020603050405020304" pitchFamily="18" charset="0"/>
            </a:endParaRPr>
          </a:p>
          <a:p>
            <a:pPr algn="ctr">
              <a:spcBef>
                <a:spcPct val="0"/>
              </a:spcBef>
              <a:buFontTx/>
              <a:buNone/>
            </a:pPr>
            <a:r>
              <a:rPr lang="ja-JP" altLang="en-US" sz="1600" b="1" dirty="0">
                <a:latin typeface="Times New Roman" panose="02020603050405020304" pitchFamily="18" charset="0"/>
              </a:rPr>
              <a:t>意見聴取</a:t>
            </a:r>
            <a:endParaRPr lang="en-US" altLang="ja-JP" sz="1600" b="1" dirty="0">
              <a:latin typeface="Times New Roman" panose="02020603050405020304" pitchFamily="18" charset="0"/>
            </a:endParaRPr>
          </a:p>
        </p:txBody>
      </p:sp>
      <p:sp>
        <p:nvSpPr>
          <p:cNvPr id="2647" name="テキスト ボックス 28"/>
          <p:cNvSpPr txBox="1">
            <a:spLocks noChangeArrowheads="1"/>
          </p:cNvSpPr>
          <p:nvPr/>
        </p:nvSpPr>
        <p:spPr>
          <a:xfrm>
            <a:off x="5220072" y="683404"/>
            <a:ext cx="1338828" cy="369332"/>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＜市町村＞</a:t>
            </a:r>
          </a:p>
        </p:txBody>
      </p:sp>
      <p:sp>
        <p:nvSpPr>
          <p:cNvPr id="2648" name="Line 9"/>
          <p:cNvSpPr>
            <a:spLocks noChangeShapeType="1"/>
          </p:cNvSpPr>
          <p:nvPr/>
        </p:nvSpPr>
        <p:spPr>
          <a:xfrm flipH="1">
            <a:off x="3563888" y="2636912"/>
            <a:ext cx="1368000" cy="0"/>
          </a:xfrm>
          <a:prstGeom prst="line">
            <a:avLst/>
          </a:prstGeom>
          <a:noFill/>
          <a:ln w="25400">
            <a:solidFill>
              <a:schemeClr val="tx1"/>
            </a:solidFill>
            <a:round/>
            <a:headEnd/>
            <a:tailEnd type="arrow" w="med" len="med"/>
          </a:ln>
        </p:spPr>
        <p:txBody>
          <a:bodyPr vert="eaVert" anchor="ctr" anchorCtr="1"/>
          <a:lstStyle/>
          <a:p>
            <a:endParaRPr lang="ja-JP" altLang="en-US" sz="1662"/>
          </a:p>
        </p:txBody>
      </p:sp>
      <p:sp>
        <p:nvSpPr>
          <p:cNvPr id="2649" name="Line 10"/>
          <p:cNvSpPr>
            <a:spLocks noChangeShapeType="1"/>
          </p:cNvSpPr>
          <p:nvPr/>
        </p:nvSpPr>
        <p:spPr>
          <a:xfrm flipV="1">
            <a:off x="3563888" y="2492896"/>
            <a:ext cx="1368000" cy="0"/>
          </a:xfrm>
          <a:prstGeom prst="line">
            <a:avLst/>
          </a:prstGeom>
          <a:noFill/>
          <a:ln w="25400">
            <a:solidFill>
              <a:schemeClr val="tx1"/>
            </a:solidFill>
            <a:round/>
            <a:headEnd/>
            <a:tailEnd type="arrow" w="med" len="med"/>
          </a:ln>
        </p:spPr>
        <p:txBody>
          <a:bodyPr vert="eaVert" anchor="ctr" anchorCtr="1"/>
          <a:lstStyle/>
          <a:p>
            <a:endParaRPr lang="ja-JP" altLang="en-US" sz="1662"/>
          </a:p>
        </p:txBody>
      </p:sp>
      <p:sp>
        <p:nvSpPr>
          <p:cNvPr id="2650" name="Text Box 5"/>
          <p:cNvSpPr txBox="1">
            <a:spLocks noChangeArrowheads="1"/>
          </p:cNvSpPr>
          <p:nvPr/>
        </p:nvSpPr>
        <p:spPr>
          <a:xfrm>
            <a:off x="4932248" y="1052736"/>
            <a:ext cx="1872000" cy="576000"/>
          </a:xfrm>
          <a:prstGeom prst="rect">
            <a:avLst/>
          </a:prstGeom>
          <a:solidFill>
            <a:srgbClr val="CCECFF"/>
          </a:solidFill>
          <a:ln w="25400">
            <a:solidFill>
              <a:schemeClr val="tx1"/>
            </a:solidFill>
            <a:miter lim="800000"/>
            <a:headEnd/>
            <a:tailEnd/>
          </a:ln>
        </p:spPr>
        <p:txBody>
          <a:bodyPr lIns="66462" rIns="66462"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600" b="1" dirty="0">
                <a:latin typeface="Times New Roman" panose="02020603050405020304" pitchFamily="18" charset="0"/>
              </a:rPr>
              <a:t>市町村</a:t>
            </a:r>
            <a:endParaRPr lang="en-US" altLang="ja-JP" sz="1600" b="1" dirty="0">
              <a:latin typeface="Times New Roman" panose="02020603050405020304" pitchFamily="18" charset="0"/>
            </a:endParaRPr>
          </a:p>
        </p:txBody>
      </p:sp>
      <p:sp>
        <p:nvSpPr>
          <p:cNvPr id="2651" name="Line 10"/>
          <p:cNvSpPr>
            <a:spLocks noChangeShapeType="1"/>
          </p:cNvSpPr>
          <p:nvPr/>
        </p:nvSpPr>
        <p:spPr>
          <a:xfrm flipV="1">
            <a:off x="3563888" y="1268760"/>
            <a:ext cx="1368000" cy="0"/>
          </a:xfrm>
          <a:prstGeom prst="line">
            <a:avLst/>
          </a:prstGeom>
          <a:noFill/>
          <a:ln w="25400">
            <a:solidFill>
              <a:schemeClr val="tx1"/>
            </a:solidFill>
            <a:prstDash val="sysDot"/>
            <a:round/>
            <a:headEnd/>
            <a:tailEnd type="arrow" w="med" len="med"/>
          </a:ln>
        </p:spPr>
        <p:txBody>
          <a:bodyPr vert="eaVert" anchor="ctr" anchorCtr="1"/>
          <a:lstStyle/>
          <a:p>
            <a:endParaRPr lang="ja-JP" altLang="en-US" sz="1662"/>
          </a:p>
        </p:txBody>
      </p:sp>
      <p:sp>
        <p:nvSpPr>
          <p:cNvPr id="2652" name="テキスト ボックス 1"/>
          <p:cNvSpPr txBox="1"/>
          <p:nvPr/>
        </p:nvSpPr>
        <p:spPr>
          <a:xfrm>
            <a:off x="3511332" y="986249"/>
            <a:ext cx="1492716" cy="276999"/>
          </a:xfrm>
          <a:prstGeom prst="rect">
            <a:avLst/>
          </a:prstGeom>
          <a:noFill/>
        </p:spPr>
        <p:txBody>
          <a:bodyPr wrap="none" rtlCol="0">
            <a:spAutoFit/>
          </a:bodyPr>
          <a:lstStyle/>
          <a:p>
            <a:r>
              <a:rPr lang="ja-JP" altLang="en-US" sz="1200" dirty="0"/>
              <a:t>資料提供・協力要請</a:t>
            </a:r>
          </a:p>
        </p:txBody>
      </p:sp>
      <p:sp>
        <p:nvSpPr>
          <p:cNvPr id="2653" name="Line 9"/>
          <p:cNvSpPr>
            <a:spLocks noChangeShapeType="1"/>
          </p:cNvSpPr>
          <p:nvPr/>
        </p:nvSpPr>
        <p:spPr>
          <a:xfrm flipH="1">
            <a:off x="3563888" y="1412776"/>
            <a:ext cx="1368000" cy="0"/>
          </a:xfrm>
          <a:prstGeom prst="line">
            <a:avLst/>
          </a:prstGeom>
          <a:noFill/>
          <a:ln w="25400">
            <a:solidFill>
              <a:schemeClr val="tx1"/>
            </a:solidFill>
            <a:prstDash val="sysDot"/>
            <a:round/>
            <a:headEnd/>
            <a:tailEnd type="arrow" w="med" len="med"/>
          </a:ln>
        </p:spPr>
        <p:txBody>
          <a:bodyPr vert="eaVert" anchor="ctr" anchorCtr="1"/>
          <a:lstStyle/>
          <a:p>
            <a:endParaRPr lang="ja-JP" altLang="en-US" sz="1662"/>
          </a:p>
        </p:txBody>
      </p:sp>
      <p:sp>
        <p:nvSpPr>
          <p:cNvPr id="2654" name="テキスト ボックス 46"/>
          <p:cNvSpPr txBox="1"/>
          <p:nvPr/>
        </p:nvSpPr>
        <p:spPr>
          <a:xfrm>
            <a:off x="3752751" y="1415284"/>
            <a:ext cx="918841" cy="276999"/>
          </a:xfrm>
          <a:prstGeom prst="rect">
            <a:avLst/>
          </a:prstGeom>
          <a:noFill/>
        </p:spPr>
        <p:txBody>
          <a:bodyPr wrap="none" rtlCol="0">
            <a:spAutoFit/>
          </a:bodyPr>
          <a:lstStyle/>
          <a:p>
            <a:r>
              <a:rPr lang="ja-JP" altLang="en-US" sz="1200" dirty="0"/>
              <a:t>案の申し出</a:t>
            </a:r>
          </a:p>
        </p:txBody>
      </p:sp>
      <p:cxnSp>
        <p:nvCxnSpPr>
          <p:cNvPr id="2655" name="AutoShape 12"/>
          <p:cNvCxnSpPr>
            <a:cxnSpLocks noChangeShapeType="1"/>
          </p:cNvCxnSpPr>
          <p:nvPr/>
        </p:nvCxnSpPr>
        <p:spPr>
          <a:xfrm>
            <a:off x="3563888" y="1052800"/>
            <a:ext cx="0" cy="648000"/>
          </a:xfrm>
          <a:prstGeom prst="straightConnector1">
            <a:avLst/>
          </a:prstGeom>
          <a:noFill/>
          <a:ln w="25400">
            <a:solidFill>
              <a:schemeClr val="tx1"/>
            </a:solidFill>
            <a:round/>
            <a:headEnd/>
            <a:tailEnd type="arrow" w="med" len="med"/>
          </a:ln>
        </p:spPr>
      </p:cxnSp>
      <p:sp>
        <p:nvSpPr>
          <p:cNvPr id="2656" name="スライド番号プレースホルダー 4"/>
          <p:cNvSpPr>
            <a:spLocks noGrp="1"/>
          </p:cNvSpPr>
          <p:nvPr>
            <p:ph type="sldNum" sz="quarter" idx="12"/>
          </p:nvPr>
        </p:nvSpPr>
        <p:spPr>
          <a:xfrm>
            <a:off x="6997688" y="6492875"/>
            <a:ext cx="2133600" cy="365125"/>
          </a:xfrm>
        </p:spPr>
        <p:txBody>
          <a:bodyPr/>
          <a:lstStyle/>
          <a:p>
            <a:pPr>
              <a:defRPr/>
            </a:pPr>
            <a:fld id="{BC84963E-F0B7-403D-A0F0-EA9073922668}" type="slidenum">
              <a:rPr lang="en-US" altLang="ja-JP" sz="1400" smtClean="0">
                <a:solidFill>
                  <a:schemeClr val="tx1"/>
                </a:solidFill>
              </a:rPr>
              <a:pPr>
                <a:defRPr/>
              </a:pPr>
              <a:t>49</a:t>
            </a:fld>
            <a:endParaRPr lang="en-US" altLang="ja-JP" sz="1400" dirty="0">
              <a:solidFill>
                <a:schemeClr val="tx1"/>
              </a:solidFill>
            </a:endParaRPr>
          </a:p>
        </p:txBody>
      </p:sp>
    </p:spTree>
    <p:extLst>
      <p:ext uri="{BB962C8B-B14F-4D97-AF65-F5344CB8AC3E}">
        <p14:creationId xmlns:p14="http://schemas.microsoft.com/office/powerpoint/2010/main" val="2573088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4" name="Rectangle 2"/>
          <p:cNvSpPr>
            <a:spLocks noGrp="1" noChangeArrowheads="1"/>
          </p:cNvSpPr>
          <p:nvPr>
            <p:ph type="body" idx="1"/>
          </p:nvPr>
        </p:nvSpPr>
        <p:spPr>
          <a:xfrm>
            <a:off x="179388" y="1079502"/>
            <a:ext cx="8229600" cy="633413"/>
          </a:xfrm>
        </p:spPr>
        <p:txBody>
          <a:bodyPr/>
          <a:lstStyle/>
          <a:p>
            <a:pPr eaLnBrk="1" hangingPunct="1">
              <a:buFontTx/>
              <a:buNone/>
            </a:pPr>
            <a:r>
              <a:rPr lang="ja-JP" altLang="en-US" dirty="0"/>
              <a:t>都市計画区域とは</a:t>
            </a:r>
          </a:p>
        </p:txBody>
      </p:sp>
      <p:sp>
        <p:nvSpPr>
          <p:cNvPr id="1835" name="Text Box 3"/>
          <p:cNvSpPr txBox="1">
            <a:spLocks noChangeArrowheads="1"/>
          </p:cNvSpPr>
          <p:nvPr/>
        </p:nvSpPr>
        <p:spPr>
          <a:xfrm>
            <a:off x="476250" y="1714500"/>
            <a:ext cx="8459788" cy="3216265"/>
          </a:xfrm>
          <a:prstGeom prst="rect">
            <a:avLst/>
          </a:prstGeom>
          <a:noFill/>
          <a:ln w="9525">
            <a:noFill/>
            <a:miter lim="800000"/>
            <a:headEnd/>
            <a:tailEnd/>
          </a:ln>
        </p:spPr>
        <p:txBody>
          <a:bodyPr>
            <a:spAutoFit/>
          </a:bodyPr>
          <a:lstStyle/>
          <a:p>
            <a:r>
              <a:rPr lang="ja-JP" altLang="en-US" sz="2800" dirty="0">
                <a:solidFill>
                  <a:srgbClr val="C00000"/>
                </a:solidFill>
                <a:latin typeface="ＭＳ Ｐゴシック" charset="-128"/>
              </a:rPr>
              <a:t>１）</a:t>
            </a:r>
            <a:r>
              <a:rPr lang="ja-JP" altLang="en-US" sz="2800" u="sng" dirty="0">
                <a:solidFill>
                  <a:srgbClr val="C00000"/>
                </a:solidFill>
                <a:latin typeface="ＭＳ Ｐゴシック" charset="-128"/>
              </a:rPr>
              <a:t>中心の市街地</a:t>
            </a:r>
            <a:r>
              <a:rPr lang="ja-JP" altLang="en-US" dirty="0">
                <a:solidFill>
                  <a:srgbClr val="C00000"/>
                </a:solidFill>
                <a:latin typeface="ＭＳ Ｐゴシック" charset="-128"/>
              </a:rPr>
              <a:t>（</a:t>
            </a:r>
            <a:r>
              <a:rPr lang="en-US" altLang="ja-JP" dirty="0">
                <a:solidFill>
                  <a:srgbClr val="C00000"/>
                </a:solidFill>
                <a:latin typeface="ＭＳ Ｐゴシック" charset="-128"/>
              </a:rPr>
              <a:t>※</a:t>
            </a:r>
            <a:r>
              <a:rPr lang="ja-JP" altLang="en-US" dirty="0">
                <a:solidFill>
                  <a:srgbClr val="C00000"/>
                </a:solidFill>
                <a:latin typeface="ＭＳ Ｐゴシック" charset="-128"/>
              </a:rPr>
              <a:t>）</a:t>
            </a:r>
            <a:r>
              <a:rPr lang="ja-JP" altLang="en-US" sz="2800" dirty="0">
                <a:solidFill>
                  <a:srgbClr val="C00000"/>
                </a:solidFill>
                <a:latin typeface="ＭＳ Ｐゴシック" charset="-128"/>
              </a:rPr>
              <a:t>を核とし、一体の都市として</a:t>
            </a:r>
          </a:p>
          <a:p>
            <a:r>
              <a:rPr lang="ja-JP" altLang="en-US" sz="2800" dirty="0">
                <a:solidFill>
                  <a:srgbClr val="C00000"/>
                </a:solidFill>
                <a:latin typeface="ＭＳ Ｐゴシック" charset="-128"/>
              </a:rPr>
              <a:t>　　総合的に整備、開発又は保全すべき区域</a:t>
            </a:r>
          </a:p>
          <a:p>
            <a:endParaRPr lang="ja-JP" altLang="en-US" sz="500" dirty="0">
              <a:solidFill>
                <a:prstClr val="black"/>
              </a:solidFill>
              <a:latin typeface="ＭＳ Ｐゴシック" charset="-128"/>
            </a:endParaRPr>
          </a:p>
          <a:p>
            <a:pPr marL="95250"/>
            <a:r>
              <a:rPr lang="en-US" altLang="ja-JP" dirty="0">
                <a:solidFill>
                  <a:prstClr val="black"/>
                </a:solidFill>
                <a:latin typeface="ＭＳ Ｐゴシック" charset="-128"/>
              </a:rPr>
              <a:t>※</a:t>
            </a:r>
            <a:r>
              <a:rPr lang="ja-JP" altLang="en-US" dirty="0">
                <a:solidFill>
                  <a:prstClr val="black"/>
                </a:solidFill>
                <a:latin typeface="ＭＳ Ｐゴシック" charset="-128"/>
              </a:rPr>
              <a:t>市又は以下の要件に該当する町村の中心の市街地</a:t>
            </a:r>
          </a:p>
          <a:p>
            <a:pPr marL="273050"/>
            <a:r>
              <a:rPr lang="ja-JP" altLang="en-US" dirty="0">
                <a:solidFill>
                  <a:prstClr val="black"/>
                </a:solidFill>
                <a:latin typeface="ＭＳ Ｐゴシック" charset="-128"/>
              </a:rPr>
              <a:t>・人口</a:t>
            </a:r>
            <a:r>
              <a:rPr lang="en-US" altLang="ja-JP" dirty="0">
                <a:solidFill>
                  <a:prstClr val="black"/>
                </a:solidFill>
                <a:latin typeface="ＭＳ Ｐゴシック" charset="-128"/>
              </a:rPr>
              <a:t>1</a:t>
            </a:r>
            <a:r>
              <a:rPr lang="ja-JP" altLang="en-US" dirty="0">
                <a:solidFill>
                  <a:prstClr val="black"/>
                </a:solidFill>
                <a:latin typeface="ＭＳ Ｐゴシック" charset="-128"/>
              </a:rPr>
              <a:t>万人以上で第</a:t>
            </a:r>
            <a:r>
              <a:rPr lang="en-US" altLang="ja-JP" dirty="0">
                <a:solidFill>
                  <a:prstClr val="black"/>
                </a:solidFill>
                <a:latin typeface="ＭＳ Ｐゴシック" charset="-128"/>
              </a:rPr>
              <a:t>2</a:t>
            </a:r>
            <a:r>
              <a:rPr lang="ja-JP" altLang="en-US" dirty="0">
                <a:solidFill>
                  <a:prstClr val="black"/>
                </a:solidFill>
                <a:latin typeface="ＭＳ Ｐゴシック" charset="-128"/>
              </a:rPr>
              <a:t>次及び第</a:t>
            </a:r>
            <a:r>
              <a:rPr lang="en-US" altLang="ja-JP" dirty="0">
                <a:solidFill>
                  <a:prstClr val="black"/>
                </a:solidFill>
                <a:latin typeface="ＭＳ Ｐゴシック" charset="-128"/>
              </a:rPr>
              <a:t>3</a:t>
            </a:r>
            <a:r>
              <a:rPr lang="ja-JP" altLang="en-US" dirty="0">
                <a:solidFill>
                  <a:prstClr val="black"/>
                </a:solidFill>
                <a:latin typeface="ＭＳ Ｐゴシック" charset="-128"/>
              </a:rPr>
              <a:t>次産業従事者が</a:t>
            </a:r>
            <a:r>
              <a:rPr lang="en-US" altLang="ja-JP" dirty="0">
                <a:solidFill>
                  <a:prstClr val="black"/>
                </a:solidFill>
                <a:latin typeface="ＭＳ Ｐゴシック" charset="-128"/>
              </a:rPr>
              <a:t>5</a:t>
            </a:r>
            <a:r>
              <a:rPr lang="ja-JP" altLang="en-US" dirty="0">
                <a:solidFill>
                  <a:prstClr val="black"/>
                </a:solidFill>
                <a:latin typeface="ＭＳ Ｐゴシック" charset="-128"/>
              </a:rPr>
              <a:t>割以上</a:t>
            </a:r>
            <a:br>
              <a:rPr lang="ja-JP" altLang="en-US" dirty="0">
                <a:solidFill>
                  <a:prstClr val="black"/>
                </a:solidFill>
                <a:latin typeface="ＭＳ Ｐゴシック" charset="-128"/>
              </a:rPr>
            </a:br>
            <a:r>
              <a:rPr lang="ja-JP" altLang="en-US" dirty="0">
                <a:solidFill>
                  <a:prstClr val="black"/>
                </a:solidFill>
                <a:latin typeface="ＭＳ Ｐゴシック" charset="-128"/>
              </a:rPr>
              <a:t>・おおむね</a:t>
            </a:r>
            <a:r>
              <a:rPr lang="en-US" altLang="ja-JP" dirty="0">
                <a:solidFill>
                  <a:prstClr val="black"/>
                </a:solidFill>
                <a:latin typeface="ＭＳ Ｐゴシック" charset="-128"/>
              </a:rPr>
              <a:t>10</a:t>
            </a:r>
            <a:r>
              <a:rPr lang="ja-JP" altLang="en-US" dirty="0">
                <a:solidFill>
                  <a:prstClr val="black"/>
                </a:solidFill>
                <a:latin typeface="ＭＳ Ｐゴシック" charset="-128"/>
              </a:rPr>
              <a:t>年以内にこれに該当</a:t>
            </a:r>
            <a:br>
              <a:rPr lang="ja-JP" altLang="en-US" dirty="0">
                <a:solidFill>
                  <a:prstClr val="black"/>
                </a:solidFill>
                <a:latin typeface="ＭＳ Ｐゴシック" charset="-128"/>
              </a:rPr>
            </a:br>
            <a:r>
              <a:rPr lang="ja-JP" altLang="en-US" dirty="0">
                <a:solidFill>
                  <a:prstClr val="black"/>
                </a:solidFill>
                <a:latin typeface="ＭＳ Ｐゴシック" charset="-128"/>
              </a:rPr>
              <a:t>・中心市街地の人口が</a:t>
            </a:r>
            <a:r>
              <a:rPr lang="en-US" altLang="ja-JP" dirty="0">
                <a:solidFill>
                  <a:prstClr val="black"/>
                </a:solidFill>
                <a:latin typeface="ＭＳ Ｐゴシック" charset="-128"/>
              </a:rPr>
              <a:t>3</a:t>
            </a:r>
            <a:r>
              <a:rPr lang="ja-JP" altLang="en-US" dirty="0">
                <a:solidFill>
                  <a:prstClr val="black"/>
                </a:solidFill>
                <a:latin typeface="ＭＳ Ｐゴシック" charset="-128"/>
              </a:rPr>
              <a:t>千人以上等</a:t>
            </a:r>
            <a:br>
              <a:rPr lang="ja-JP" altLang="en-US" dirty="0">
                <a:solidFill>
                  <a:prstClr val="black"/>
                </a:solidFill>
                <a:latin typeface="ＭＳ Ｐゴシック" charset="-128"/>
              </a:rPr>
            </a:br>
            <a:r>
              <a:rPr lang="ja-JP" altLang="en-US" dirty="0">
                <a:solidFill>
                  <a:prstClr val="black"/>
                </a:solidFill>
                <a:latin typeface="ＭＳ Ｐゴシック" charset="-128"/>
              </a:rPr>
              <a:t>・温泉その他の観光資源があり、多数人が集中</a:t>
            </a:r>
            <a:br>
              <a:rPr lang="ja-JP" altLang="en-US" dirty="0">
                <a:solidFill>
                  <a:prstClr val="black"/>
                </a:solidFill>
                <a:latin typeface="ＭＳ Ｐゴシック" charset="-128"/>
              </a:rPr>
            </a:br>
            <a:r>
              <a:rPr lang="ja-JP" altLang="en-US" dirty="0">
                <a:solidFill>
                  <a:prstClr val="black"/>
                </a:solidFill>
                <a:latin typeface="ＭＳ Ｐゴシック" charset="-128"/>
              </a:rPr>
              <a:t>・災害により市街地の相当数の建築物が滅失し、健全な復興を図る必要</a:t>
            </a:r>
          </a:p>
          <a:p>
            <a:endParaRPr lang="ja-JP" altLang="en-US" sz="600" dirty="0">
              <a:solidFill>
                <a:prstClr val="black"/>
              </a:solidFill>
              <a:latin typeface="ＭＳ Ｐゴシック" charset="-128"/>
            </a:endParaRPr>
          </a:p>
          <a:p>
            <a:r>
              <a:rPr lang="ja-JP" altLang="en-US" sz="2800" dirty="0">
                <a:solidFill>
                  <a:srgbClr val="002060"/>
                </a:solidFill>
                <a:latin typeface="ＭＳ Ｐゴシック" charset="-128"/>
              </a:rPr>
              <a:t>２）新たに開発、保全する必要がある区域</a:t>
            </a:r>
            <a:endParaRPr lang="ja-JP" altLang="en-US" dirty="0">
              <a:solidFill>
                <a:srgbClr val="002060"/>
              </a:solidFill>
              <a:latin typeface="ＭＳ Ｐゴシック" charset="-128"/>
            </a:endParaRPr>
          </a:p>
        </p:txBody>
      </p:sp>
      <p:sp>
        <p:nvSpPr>
          <p:cNvPr id="1836" name="Text Box 4"/>
          <p:cNvSpPr txBox="1">
            <a:spLocks noChangeArrowheads="1"/>
          </p:cNvSpPr>
          <p:nvPr/>
        </p:nvSpPr>
        <p:spPr>
          <a:xfrm>
            <a:off x="539750" y="5157790"/>
            <a:ext cx="7758855" cy="1323439"/>
          </a:xfrm>
          <a:prstGeom prst="rect">
            <a:avLst/>
          </a:prstGeom>
          <a:noFill/>
          <a:ln w="9525">
            <a:noFill/>
            <a:miter lim="800000"/>
            <a:headEnd/>
            <a:tailEnd/>
          </a:ln>
        </p:spPr>
        <p:txBody>
          <a:bodyPr wrap="none">
            <a:spAutoFit/>
          </a:bodyPr>
          <a:lstStyle/>
          <a:p>
            <a:r>
              <a:rPr lang="ja-JP" altLang="en-US" sz="2800" dirty="0">
                <a:solidFill>
                  <a:prstClr val="black"/>
                </a:solidFill>
              </a:rPr>
              <a:t>都市計画区域を指定すると、</a:t>
            </a:r>
          </a:p>
          <a:p>
            <a:r>
              <a:rPr lang="ja-JP" altLang="en-US" sz="2800" dirty="0">
                <a:solidFill>
                  <a:prstClr val="black"/>
                </a:solidFill>
              </a:rPr>
              <a:t>　</a:t>
            </a:r>
            <a:r>
              <a:rPr lang="ja-JP" altLang="en-US" sz="2400" dirty="0">
                <a:solidFill>
                  <a:prstClr val="black"/>
                </a:solidFill>
              </a:rPr>
              <a:t>・都市計画の決定、都市施設の整備、市街地開発事業の</a:t>
            </a:r>
          </a:p>
          <a:p>
            <a:r>
              <a:rPr lang="ja-JP" altLang="en-US" sz="2400" dirty="0">
                <a:solidFill>
                  <a:prstClr val="black"/>
                </a:solidFill>
              </a:rPr>
              <a:t>　　施行等を行うことができる。</a:t>
            </a:r>
          </a:p>
        </p:txBody>
      </p:sp>
      <p:sp>
        <p:nvSpPr>
          <p:cNvPr id="1837" name="Text Box 5"/>
          <p:cNvSpPr txBox="1">
            <a:spLocks noChangeArrowheads="1"/>
          </p:cNvSpPr>
          <p:nvPr/>
        </p:nvSpPr>
        <p:spPr>
          <a:xfrm>
            <a:off x="-32955" y="0"/>
            <a:ext cx="5184775" cy="646331"/>
          </a:xfrm>
          <a:prstGeom prst="rect">
            <a:avLst/>
          </a:prstGeom>
          <a:noFill/>
          <a:ln w="9525">
            <a:noFill/>
            <a:miter lim="800000"/>
            <a:headEnd/>
            <a:tailEnd/>
          </a:ln>
        </p:spPr>
        <p:txBody>
          <a:bodyPr rIns="540000">
            <a:spAutoFit/>
          </a:bodyPr>
          <a:lstStyle/>
          <a:p>
            <a:r>
              <a:rPr lang="ja-JP" altLang="en-US" sz="3600" dirty="0">
                <a:solidFill>
                  <a:prstClr val="black"/>
                </a:solidFill>
              </a:rPr>
              <a:t>都市計画区域</a:t>
            </a:r>
          </a:p>
        </p:txBody>
      </p:sp>
      <p:sp>
        <p:nvSpPr>
          <p:cNvPr id="1838" name="AutoShape 7"/>
          <p:cNvSpPr>
            <a:spLocks noChangeArrowheads="1"/>
          </p:cNvSpPr>
          <p:nvPr/>
        </p:nvSpPr>
        <p:spPr>
          <a:xfrm>
            <a:off x="395288" y="5157788"/>
            <a:ext cx="8113712" cy="1414462"/>
          </a:xfrm>
          <a:prstGeom prst="roundRect">
            <a:avLst>
              <a:gd name="adj" fmla="val 16667"/>
            </a:avLst>
          </a:prstGeom>
          <a:noFill/>
          <a:ln w="19050">
            <a:solidFill>
              <a:schemeClr val="accent2"/>
            </a:solidFill>
            <a:prstDash val="dash"/>
            <a:round/>
            <a:headEnd/>
            <a:tailEnd/>
          </a:ln>
        </p:spPr>
        <p:txBody>
          <a:bodyPr wrap="none" lIns="90000" tIns="46800" rIns="90000" bIns="46800" anchor="ctr"/>
          <a:lstStyle/>
          <a:p>
            <a:endParaRPr lang="ja-JP" altLang="en-US" dirty="0">
              <a:solidFill>
                <a:prstClr val="black"/>
              </a:solidFill>
            </a:endParaRPr>
          </a:p>
        </p:txBody>
      </p:sp>
      <p:sp>
        <p:nvSpPr>
          <p:cNvPr id="1839" name="Rectangle 8"/>
          <p:cNvSpPr>
            <a:spLocks noChangeArrowheads="1"/>
          </p:cNvSpPr>
          <p:nvPr/>
        </p:nvSpPr>
        <p:spPr>
          <a:xfrm>
            <a:off x="8675688" y="6524627"/>
            <a:ext cx="468312" cy="333375"/>
          </a:xfrm>
          <a:prstGeom prst="rect">
            <a:avLst/>
          </a:prstGeom>
          <a:noFill/>
          <a:ln w="38100" algn="ctr">
            <a:noFill/>
            <a:prstDash val="dash"/>
            <a:miter lim="800000"/>
            <a:headEnd/>
            <a:tailEnd/>
          </a:ln>
        </p:spPr>
        <p:txBody>
          <a:bodyPr wrap="none" anchor="ctr"/>
          <a:lstStyle/>
          <a:p>
            <a:pPr algn="ctr"/>
            <a:fld id="{6AD420FA-C0D6-4E88-AA8A-08C8E0AEA0DF}" type="slidenum">
              <a:rPr lang="en-US" altLang="ja-JP" sz="1400">
                <a:solidFill>
                  <a:prstClr val="black"/>
                </a:solidFill>
              </a:rPr>
              <a:pPr algn="ctr"/>
              <a:t>5</a:t>
            </a:fld>
            <a:endParaRPr lang="en-US" altLang="ja-JP" sz="1400" dirty="0">
              <a:solidFill>
                <a:prstClr val="black"/>
              </a:solidFill>
            </a:endParaRPr>
          </a:p>
        </p:txBody>
      </p:sp>
      <p:sp>
        <p:nvSpPr>
          <p:cNvPr id="1840" name="Line 17"/>
          <p:cNvSpPr>
            <a:spLocks noChangeShapeType="1"/>
          </p:cNvSpPr>
          <p:nvPr/>
        </p:nvSpPr>
        <p:spPr>
          <a:xfrm>
            <a:off x="0" y="620688"/>
            <a:ext cx="9175179" cy="0"/>
          </a:xfrm>
          <a:prstGeom prst="line">
            <a:avLst/>
          </a:prstGeom>
          <a:noFill/>
          <a:ln w="57150">
            <a:solidFill>
              <a:srgbClr val="002060"/>
            </a:solidFill>
            <a:round/>
            <a:headEnd/>
            <a:tailEnd/>
          </a:ln>
        </p:spPr>
        <p:txBody>
          <a:bodyPr/>
          <a:lstStyle/>
          <a:p>
            <a:endParaRPr lang="ja-JP" altLang="en-US" dirty="0">
              <a:solidFill>
                <a:prstClr val="black"/>
              </a:solidFill>
            </a:endParaRPr>
          </a:p>
        </p:txBody>
      </p:sp>
    </p:spTree>
    <p:extLst>
      <p:ext uri="{BB962C8B-B14F-4D97-AF65-F5344CB8AC3E}">
        <p14:creationId xmlns:p14="http://schemas.microsoft.com/office/powerpoint/2010/main" val="6024785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62" name="AutoShape 13"/>
          <p:cNvCxnSpPr>
            <a:cxnSpLocks noChangeShapeType="1"/>
            <a:stCxn id="2665" idx="2"/>
            <a:endCxn id="2666" idx="0"/>
          </p:cNvCxnSpPr>
          <p:nvPr/>
        </p:nvCxnSpPr>
        <p:spPr>
          <a:xfrm>
            <a:off x="5796240" y="2492832"/>
            <a:ext cx="0" cy="288160"/>
          </a:xfrm>
          <a:prstGeom prst="straightConnector1">
            <a:avLst/>
          </a:prstGeom>
          <a:noFill/>
          <a:ln w="25400">
            <a:solidFill>
              <a:schemeClr val="tx1"/>
            </a:solidFill>
            <a:round/>
            <a:headEnd/>
            <a:tailEnd type="arrow" w="med" len="med"/>
          </a:ln>
        </p:spPr>
      </p:cxnSp>
      <p:sp>
        <p:nvSpPr>
          <p:cNvPr id="2663" name="Text Box 2"/>
          <p:cNvSpPr txBox="1">
            <a:spLocks noChangeArrowheads="1"/>
          </p:cNvSpPr>
          <p:nvPr/>
        </p:nvSpPr>
        <p:spPr>
          <a:xfrm>
            <a:off x="7164488" y="1052800"/>
            <a:ext cx="1800000" cy="720000"/>
          </a:xfrm>
          <a:prstGeom prst="rect">
            <a:avLst/>
          </a:prstGeom>
          <a:solidFill>
            <a:srgbClr val="CCECFF"/>
          </a:solidFill>
          <a:ln w="38100" cmpd="dbl">
            <a:solidFill>
              <a:schemeClr val="tx1"/>
            </a:solidFill>
            <a:miter lim="800000"/>
            <a:headEnd/>
            <a:tailEnd/>
          </a:ln>
        </p:spPr>
        <p:txBody>
          <a:bodyPr lIns="66462" rIns="66462"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600" b="1" dirty="0">
                <a:latin typeface="Times New Roman" panose="02020603050405020304" pitchFamily="18" charset="0"/>
              </a:rPr>
              <a:t>公聴会の開催等</a:t>
            </a:r>
            <a:endParaRPr lang="en-US" altLang="ja-JP" sz="1600" b="1" dirty="0">
              <a:latin typeface="Times New Roman" panose="02020603050405020304" pitchFamily="18" charset="0"/>
            </a:endParaRPr>
          </a:p>
          <a:p>
            <a:pPr algn="ctr">
              <a:spcBef>
                <a:spcPct val="0"/>
              </a:spcBef>
              <a:buFontTx/>
              <a:buNone/>
            </a:pPr>
            <a:r>
              <a:rPr lang="ja-JP" altLang="en-US" sz="1600" b="1" dirty="0">
                <a:latin typeface="Times New Roman" panose="02020603050405020304" pitchFamily="18" charset="0"/>
              </a:rPr>
              <a:t>による</a:t>
            </a:r>
            <a:endParaRPr lang="en-US" altLang="ja-JP" sz="1600" b="1" dirty="0">
              <a:latin typeface="Times New Roman" panose="02020603050405020304" pitchFamily="18" charset="0"/>
            </a:endParaRPr>
          </a:p>
          <a:p>
            <a:pPr algn="ctr">
              <a:spcBef>
                <a:spcPct val="0"/>
              </a:spcBef>
              <a:buFontTx/>
              <a:buNone/>
            </a:pPr>
            <a:r>
              <a:rPr lang="ja-JP" altLang="en-US" sz="1600" b="1" dirty="0">
                <a:latin typeface="Times New Roman" panose="02020603050405020304" pitchFamily="18" charset="0"/>
              </a:rPr>
              <a:t>住民意見の反映</a:t>
            </a:r>
          </a:p>
        </p:txBody>
      </p:sp>
      <p:sp>
        <p:nvSpPr>
          <p:cNvPr id="2664" name="Text Box 3"/>
          <p:cNvSpPr txBox="1">
            <a:spLocks noChangeArrowheads="1"/>
          </p:cNvSpPr>
          <p:nvPr/>
        </p:nvSpPr>
        <p:spPr>
          <a:xfrm>
            <a:off x="7164488" y="1844904"/>
            <a:ext cx="1800000" cy="720000"/>
          </a:xfrm>
          <a:prstGeom prst="rect">
            <a:avLst/>
          </a:prstGeom>
          <a:solidFill>
            <a:srgbClr val="CCECFF"/>
          </a:solidFill>
          <a:ln w="38100" cmpd="dbl">
            <a:solidFill>
              <a:schemeClr val="tx1"/>
            </a:solidFill>
            <a:miter lim="800000"/>
            <a:headEnd/>
            <a:tailEnd/>
          </a:ln>
        </p:spPr>
        <p:txBody>
          <a:bodyPr lIns="66462" rIns="66462"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600" b="1" dirty="0">
                <a:latin typeface="Times New Roman" panose="02020603050405020304" pitchFamily="18" charset="0"/>
              </a:rPr>
              <a:t>住民等による</a:t>
            </a:r>
            <a:endParaRPr lang="en-US" altLang="ja-JP" sz="1600" b="1" dirty="0">
              <a:latin typeface="Times New Roman" panose="02020603050405020304" pitchFamily="18" charset="0"/>
            </a:endParaRPr>
          </a:p>
          <a:p>
            <a:pPr algn="ctr">
              <a:spcBef>
                <a:spcPct val="0"/>
              </a:spcBef>
              <a:buFontTx/>
              <a:buNone/>
            </a:pPr>
            <a:r>
              <a:rPr lang="ja-JP" altLang="en-US" sz="1600" b="1" dirty="0">
                <a:latin typeface="Times New Roman" panose="02020603050405020304" pitchFamily="18" charset="0"/>
              </a:rPr>
              <a:t>意見の提出</a:t>
            </a:r>
            <a:endParaRPr lang="en-US" altLang="ja-JP" sz="1600" b="1" dirty="0">
              <a:latin typeface="Times New Roman" panose="02020603050405020304" pitchFamily="18" charset="0"/>
            </a:endParaRPr>
          </a:p>
          <a:p>
            <a:pPr algn="ctr">
              <a:spcBef>
                <a:spcPct val="0"/>
              </a:spcBef>
              <a:buFontTx/>
              <a:buNone/>
            </a:pPr>
            <a:r>
              <a:rPr lang="ja-JP" altLang="en-US" sz="1600" b="1" dirty="0">
                <a:latin typeface="Times New Roman" panose="02020603050405020304" pitchFamily="18" charset="0"/>
              </a:rPr>
              <a:t>（縦覧期間中）</a:t>
            </a:r>
          </a:p>
        </p:txBody>
      </p:sp>
      <p:sp>
        <p:nvSpPr>
          <p:cNvPr id="2665" name="Text Box 4"/>
          <p:cNvSpPr txBox="1">
            <a:spLocks noChangeArrowheads="1"/>
          </p:cNvSpPr>
          <p:nvPr/>
        </p:nvSpPr>
        <p:spPr>
          <a:xfrm>
            <a:off x="4860240" y="1916832"/>
            <a:ext cx="1872000" cy="576000"/>
          </a:xfrm>
          <a:prstGeom prst="rect">
            <a:avLst/>
          </a:prstGeom>
          <a:solidFill>
            <a:srgbClr val="CCECFF"/>
          </a:solidFill>
          <a:ln w="25400">
            <a:solidFill>
              <a:schemeClr val="tx1"/>
            </a:solidFill>
            <a:miter lim="800000"/>
            <a:headEnd/>
            <a:tailEnd/>
          </a:ln>
        </p:spPr>
        <p:txBody>
          <a:bodyPr lIns="66462" rIns="66462"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600" b="1" dirty="0">
                <a:latin typeface="+mj-ea"/>
                <a:ea typeface="+mj-ea"/>
              </a:rPr>
              <a:t>都市計画の案の</a:t>
            </a:r>
            <a:endParaRPr lang="en-US" altLang="ja-JP" sz="1600" b="1" dirty="0">
              <a:latin typeface="+mj-ea"/>
              <a:ea typeface="+mj-ea"/>
            </a:endParaRPr>
          </a:p>
          <a:p>
            <a:pPr algn="ctr">
              <a:spcBef>
                <a:spcPct val="0"/>
              </a:spcBef>
              <a:buFontTx/>
              <a:buNone/>
            </a:pPr>
            <a:r>
              <a:rPr lang="ja-JP" altLang="en-US" sz="1600" b="1" dirty="0">
                <a:latin typeface="+mj-ea"/>
                <a:ea typeface="+mj-ea"/>
              </a:rPr>
              <a:t>公告・縦覧（２週間）</a:t>
            </a:r>
          </a:p>
        </p:txBody>
      </p:sp>
      <p:sp>
        <p:nvSpPr>
          <p:cNvPr id="2666" name="Text Box 5"/>
          <p:cNvSpPr txBox="1">
            <a:spLocks noChangeArrowheads="1"/>
          </p:cNvSpPr>
          <p:nvPr/>
        </p:nvSpPr>
        <p:spPr>
          <a:xfrm>
            <a:off x="4860240" y="2780992"/>
            <a:ext cx="1872000" cy="576000"/>
          </a:xfrm>
          <a:prstGeom prst="rect">
            <a:avLst/>
          </a:prstGeom>
          <a:solidFill>
            <a:srgbClr val="CCECFF"/>
          </a:solidFill>
          <a:ln w="25400">
            <a:solidFill>
              <a:schemeClr val="tx1"/>
            </a:solidFill>
            <a:miter lim="800000"/>
            <a:headEnd/>
            <a:tailEnd/>
          </a:ln>
        </p:spPr>
        <p:txBody>
          <a:bodyPr lIns="66462" rIns="66462"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600" b="1" dirty="0">
                <a:latin typeface="Times New Roman" panose="02020603050405020304" pitchFamily="18" charset="0"/>
              </a:rPr>
              <a:t>市</a:t>
            </a:r>
            <a:endParaRPr lang="en-US" altLang="ja-JP" sz="1600" b="1" dirty="0">
              <a:latin typeface="Times New Roman" panose="02020603050405020304" pitchFamily="18" charset="0"/>
            </a:endParaRPr>
          </a:p>
          <a:p>
            <a:pPr algn="ctr">
              <a:spcBef>
                <a:spcPct val="0"/>
              </a:spcBef>
              <a:buFontTx/>
              <a:buNone/>
            </a:pPr>
            <a:r>
              <a:rPr lang="ja-JP" altLang="en-US" sz="1600" b="1" dirty="0">
                <a:latin typeface="Times New Roman" panose="02020603050405020304" pitchFamily="18" charset="0"/>
              </a:rPr>
              <a:t>都市計画審議会</a:t>
            </a:r>
            <a:endParaRPr lang="en-US" altLang="ja-JP" sz="1600" b="1" dirty="0">
              <a:latin typeface="Times New Roman" panose="02020603050405020304" pitchFamily="18" charset="0"/>
            </a:endParaRPr>
          </a:p>
        </p:txBody>
      </p:sp>
      <p:sp>
        <p:nvSpPr>
          <p:cNvPr id="2667" name="Text Box 6"/>
          <p:cNvSpPr txBox="1">
            <a:spLocks noChangeArrowheads="1"/>
          </p:cNvSpPr>
          <p:nvPr/>
        </p:nvSpPr>
        <p:spPr>
          <a:xfrm>
            <a:off x="2484016" y="4437176"/>
            <a:ext cx="1872000" cy="576000"/>
          </a:xfrm>
          <a:prstGeom prst="rect">
            <a:avLst/>
          </a:prstGeom>
          <a:solidFill>
            <a:srgbClr val="CCECFF"/>
          </a:solidFill>
          <a:ln w="25400">
            <a:solidFill>
              <a:schemeClr val="tx1"/>
            </a:solidFill>
            <a:miter lim="800000"/>
            <a:headEnd/>
            <a:tailEnd/>
          </a:ln>
        </p:spPr>
        <p:txBody>
          <a:bodyPr anchor="ctr" anchorCtr="1"/>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r>
              <a:rPr lang="ja-JP" altLang="en-US" sz="1600" b="1" dirty="0">
                <a:latin typeface="+mn-ea"/>
                <a:ea typeface="+mn-ea"/>
              </a:rPr>
              <a:t>都道府県知事への</a:t>
            </a:r>
            <a:endParaRPr lang="en-US" altLang="ja-JP" sz="1600" b="1" dirty="0">
              <a:latin typeface="+mn-ea"/>
              <a:ea typeface="+mn-ea"/>
            </a:endParaRPr>
          </a:p>
          <a:p>
            <a:pPr algn="ctr">
              <a:defRPr/>
            </a:pPr>
            <a:r>
              <a:rPr lang="ja-JP" altLang="en-US" sz="1600" b="1" dirty="0">
                <a:latin typeface="+mn-ea"/>
                <a:ea typeface="+mn-ea"/>
              </a:rPr>
              <a:t>協議</a:t>
            </a:r>
            <a:r>
              <a:rPr lang="ja-JP" altLang="en-US" sz="1400" b="1" dirty="0">
                <a:latin typeface="+mn-ea"/>
                <a:ea typeface="+mn-ea"/>
              </a:rPr>
              <a:t>（</a:t>
            </a:r>
            <a:r>
              <a:rPr lang="en-US" altLang="ja-JP" sz="1400" b="1" dirty="0">
                <a:latin typeface="+mn-ea"/>
                <a:ea typeface="+mn-ea"/>
              </a:rPr>
              <a:t>※</a:t>
            </a:r>
            <a:r>
              <a:rPr lang="ja-JP" altLang="en-US" sz="1400" b="1" dirty="0">
                <a:latin typeface="+mn-ea"/>
                <a:ea typeface="+mn-ea"/>
              </a:rPr>
              <a:t>２）（</a:t>
            </a:r>
            <a:r>
              <a:rPr lang="en-US" altLang="ja-JP" sz="1400" b="1" dirty="0">
                <a:latin typeface="+mn-ea"/>
                <a:ea typeface="+mn-ea"/>
              </a:rPr>
              <a:t>※</a:t>
            </a:r>
            <a:r>
              <a:rPr lang="ja-JP" altLang="en-US" sz="1400" b="1" dirty="0">
                <a:latin typeface="+mn-ea"/>
                <a:ea typeface="+mn-ea"/>
              </a:rPr>
              <a:t>３）</a:t>
            </a:r>
          </a:p>
        </p:txBody>
      </p:sp>
      <p:sp>
        <p:nvSpPr>
          <p:cNvPr id="2668" name="Text Box 7"/>
          <p:cNvSpPr txBox="1">
            <a:spLocks noChangeArrowheads="1"/>
          </p:cNvSpPr>
          <p:nvPr/>
        </p:nvSpPr>
        <p:spPr>
          <a:xfrm>
            <a:off x="4860240" y="5445288"/>
            <a:ext cx="1872000" cy="576000"/>
          </a:xfrm>
          <a:prstGeom prst="rect">
            <a:avLst/>
          </a:prstGeom>
          <a:solidFill>
            <a:srgbClr val="CCECFF"/>
          </a:solidFill>
          <a:ln w="25400">
            <a:solidFill>
              <a:schemeClr val="tx1"/>
            </a:solidFill>
            <a:miter lim="800000"/>
            <a:headEnd/>
            <a:tailEnd/>
          </a:ln>
        </p:spPr>
        <p:txBody>
          <a:bodyPr lIns="66462" rIns="66462"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600" b="1" dirty="0">
                <a:latin typeface="Times New Roman" panose="02020603050405020304" pitchFamily="18" charset="0"/>
              </a:rPr>
              <a:t>都市計画の決定</a:t>
            </a:r>
          </a:p>
        </p:txBody>
      </p:sp>
      <p:sp>
        <p:nvSpPr>
          <p:cNvPr id="2669" name="Text Box 8"/>
          <p:cNvSpPr txBox="1">
            <a:spLocks noChangeArrowheads="1"/>
          </p:cNvSpPr>
          <p:nvPr/>
        </p:nvSpPr>
        <p:spPr>
          <a:xfrm>
            <a:off x="4860240" y="6237376"/>
            <a:ext cx="1872000" cy="576000"/>
          </a:xfrm>
          <a:prstGeom prst="rect">
            <a:avLst/>
          </a:prstGeom>
          <a:solidFill>
            <a:srgbClr val="CCECFF"/>
          </a:solidFill>
          <a:ln w="25400">
            <a:solidFill>
              <a:schemeClr val="tx1"/>
            </a:solidFill>
            <a:miter lim="800000"/>
            <a:headEnd/>
            <a:tailEnd/>
          </a:ln>
        </p:spPr>
        <p:txBody>
          <a:bodyPr lIns="66462" rIns="66462"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600" b="1">
                <a:latin typeface="Times New Roman" panose="02020603050405020304" pitchFamily="18" charset="0"/>
              </a:rPr>
              <a:t>告示・縦覧</a:t>
            </a:r>
          </a:p>
        </p:txBody>
      </p:sp>
      <p:sp>
        <p:nvSpPr>
          <p:cNvPr id="2670" name="Line 9"/>
          <p:cNvSpPr>
            <a:spLocks noChangeShapeType="1"/>
          </p:cNvSpPr>
          <p:nvPr/>
        </p:nvSpPr>
        <p:spPr>
          <a:xfrm flipH="1">
            <a:off x="1979712" y="3646765"/>
            <a:ext cx="3816000" cy="0"/>
          </a:xfrm>
          <a:prstGeom prst="line">
            <a:avLst/>
          </a:prstGeom>
          <a:noFill/>
          <a:ln w="25400">
            <a:solidFill>
              <a:schemeClr val="tx1"/>
            </a:solidFill>
            <a:round/>
            <a:headEnd/>
            <a:tailEnd type="arrow" w="med" len="med"/>
          </a:ln>
        </p:spPr>
        <p:txBody>
          <a:bodyPr vert="eaVert" anchor="ctr" anchorCtr="1"/>
          <a:lstStyle/>
          <a:p>
            <a:endParaRPr lang="ja-JP" altLang="en-US" sz="1662"/>
          </a:p>
        </p:txBody>
      </p:sp>
      <p:sp>
        <p:nvSpPr>
          <p:cNvPr id="2671" name="Line 10"/>
          <p:cNvSpPr>
            <a:spLocks noChangeShapeType="1"/>
          </p:cNvSpPr>
          <p:nvPr/>
        </p:nvSpPr>
        <p:spPr>
          <a:xfrm flipV="1">
            <a:off x="1979712" y="3790781"/>
            <a:ext cx="3816000" cy="0"/>
          </a:xfrm>
          <a:prstGeom prst="line">
            <a:avLst/>
          </a:prstGeom>
          <a:noFill/>
          <a:ln w="25400">
            <a:solidFill>
              <a:schemeClr val="tx1"/>
            </a:solidFill>
            <a:round/>
            <a:headEnd/>
            <a:tailEnd type="arrow" w="med" len="med"/>
          </a:ln>
        </p:spPr>
        <p:txBody>
          <a:bodyPr vert="eaVert" anchor="ctr" anchorCtr="1"/>
          <a:lstStyle/>
          <a:p>
            <a:endParaRPr lang="ja-JP" altLang="en-US" sz="1662"/>
          </a:p>
        </p:txBody>
      </p:sp>
      <p:cxnSp>
        <p:nvCxnSpPr>
          <p:cNvPr id="2672" name="AutoShape 11"/>
          <p:cNvCxnSpPr>
            <a:cxnSpLocks noChangeShapeType="1"/>
            <a:stCxn id="2663" idx="1"/>
            <a:endCxn id="2676" idx="3"/>
          </p:cNvCxnSpPr>
          <p:nvPr/>
        </p:nvCxnSpPr>
        <p:spPr>
          <a:xfrm flipH="1">
            <a:off x="6732240" y="1412800"/>
            <a:ext cx="432248" cy="8"/>
          </a:xfrm>
          <a:prstGeom prst="straightConnector1">
            <a:avLst/>
          </a:prstGeom>
          <a:noFill/>
          <a:ln w="25400">
            <a:solidFill>
              <a:schemeClr val="tx1"/>
            </a:solidFill>
            <a:prstDash val="sysDot"/>
            <a:round/>
            <a:headEnd/>
            <a:tailEnd type="arrow" w="med" len="med"/>
          </a:ln>
        </p:spPr>
      </p:cxnSp>
      <p:cxnSp>
        <p:nvCxnSpPr>
          <p:cNvPr id="2673" name="AutoShape 12"/>
          <p:cNvCxnSpPr>
            <a:cxnSpLocks noChangeShapeType="1"/>
            <a:stCxn id="2676" idx="2"/>
            <a:endCxn id="2665" idx="0"/>
          </p:cNvCxnSpPr>
          <p:nvPr/>
        </p:nvCxnSpPr>
        <p:spPr>
          <a:xfrm>
            <a:off x="5796240" y="1700808"/>
            <a:ext cx="0" cy="216024"/>
          </a:xfrm>
          <a:prstGeom prst="straightConnector1">
            <a:avLst/>
          </a:prstGeom>
          <a:noFill/>
          <a:ln w="25400">
            <a:solidFill>
              <a:schemeClr val="tx1"/>
            </a:solidFill>
            <a:round/>
            <a:headEnd/>
            <a:tailEnd type="arrow" w="med" len="med"/>
          </a:ln>
        </p:spPr>
      </p:cxnSp>
      <p:cxnSp>
        <p:nvCxnSpPr>
          <p:cNvPr id="2674" name="AutoShape 14"/>
          <p:cNvCxnSpPr>
            <a:cxnSpLocks noChangeShapeType="1"/>
            <a:stCxn id="2664" idx="1"/>
            <a:endCxn id="2665" idx="3"/>
          </p:cNvCxnSpPr>
          <p:nvPr/>
        </p:nvCxnSpPr>
        <p:spPr>
          <a:xfrm flipH="1" flipV="1">
            <a:off x="6732240" y="2204832"/>
            <a:ext cx="432248" cy="72"/>
          </a:xfrm>
          <a:prstGeom prst="straightConnector1">
            <a:avLst/>
          </a:prstGeom>
          <a:noFill/>
          <a:ln w="25400">
            <a:solidFill>
              <a:schemeClr val="tx1"/>
            </a:solidFill>
            <a:round/>
            <a:headEnd/>
            <a:tailEnd type="arrow" w="med" len="med"/>
          </a:ln>
        </p:spPr>
      </p:cxnSp>
      <p:cxnSp>
        <p:nvCxnSpPr>
          <p:cNvPr id="2675" name="AutoShape 15"/>
          <p:cNvCxnSpPr>
            <a:cxnSpLocks noChangeShapeType="1"/>
            <a:stCxn id="2666" idx="2"/>
            <a:endCxn id="2668" idx="0"/>
          </p:cNvCxnSpPr>
          <p:nvPr/>
        </p:nvCxnSpPr>
        <p:spPr>
          <a:xfrm>
            <a:off x="5796240" y="3356992"/>
            <a:ext cx="0" cy="2088296"/>
          </a:xfrm>
          <a:prstGeom prst="straightConnector1">
            <a:avLst/>
          </a:prstGeom>
          <a:noFill/>
          <a:ln w="25400">
            <a:solidFill>
              <a:schemeClr val="tx1"/>
            </a:solidFill>
            <a:round/>
            <a:headEnd/>
            <a:tailEnd type="arrow" w="med" len="med"/>
          </a:ln>
        </p:spPr>
      </p:cxnSp>
      <p:sp>
        <p:nvSpPr>
          <p:cNvPr id="2676" name="Text Box 16"/>
          <p:cNvSpPr txBox="1">
            <a:spLocks noChangeArrowheads="1"/>
          </p:cNvSpPr>
          <p:nvPr/>
        </p:nvSpPr>
        <p:spPr>
          <a:xfrm>
            <a:off x="4860240" y="1124808"/>
            <a:ext cx="1872000" cy="576000"/>
          </a:xfrm>
          <a:prstGeom prst="rect">
            <a:avLst/>
          </a:prstGeom>
          <a:solidFill>
            <a:srgbClr val="CCECFF"/>
          </a:solidFill>
          <a:ln w="25400">
            <a:solidFill>
              <a:schemeClr val="tx1"/>
            </a:solidFill>
            <a:miter lim="800000"/>
            <a:headEnd/>
            <a:tailEnd/>
          </a:ln>
        </p:spPr>
        <p:txBody>
          <a:bodyPr lIns="66462" rIns="66462"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600" b="1" dirty="0">
                <a:latin typeface="Times New Roman" panose="02020603050405020304" pitchFamily="18" charset="0"/>
              </a:rPr>
              <a:t>都市計画の</a:t>
            </a:r>
            <a:endParaRPr lang="en-US" altLang="ja-JP" sz="1600" b="1" dirty="0">
              <a:latin typeface="Times New Roman" panose="02020603050405020304" pitchFamily="18" charset="0"/>
            </a:endParaRPr>
          </a:p>
          <a:p>
            <a:pPr algn="ctr">
              <a:spcBef>
                <a:spcPct val="0"/>
              </a:spcBef>
              <a:buFontTx/>
              <a:buNone/>
            </a:pPr>
            <a:r>
              <a:rPr lang="ja-JP" altLang="en-US" sz="1600" b="1" dirty="0">
                <a:latin typeface="Times New Roman" panose="02020603050405020304" pitchFamily="18" charset="0"/>
              </a:rPr>
              <a:t>案の作成</a:t>
            </a:r>
          </a:p>
        </p:txBody>
      </p:sp>
      <p:cxnSp>
        <p:nvCxnSpPr>
          <p:cNvPr id="2677" name="AutoShape 18"/>
          <p:cNvCxnSpPr>
            <a:cxnSpLocks noChangeShapeType="1"/>
            <a:stCxn id="2668" idx="2"/>
            <a:endCxn id="2669" idx="0"/>
          </p:cNvCxnSpPr>
          <p:nvPr/>
        </p:nvCxnSpPr>
        <p:spPr>
          <a:xfrm>
            <a:off x="5796240" y="6021288"/>
            <a:ext cx="0" cy="216088"/>
          </a:xfrm>
          <a:prstGeom prst="straightConnector1">
            <a:avLst/>
          </a:prstGeom>
          <a:noFill/>
          <a:ln w="25400">
            <a:solidFill>
              <a:schemeClr val="tx1"/>
            </a:solidFill>
            <a:round/>
            <a:headEnd/>
            <a:tailEnd type="arrow" w="med" len="med"/>
          </a:ln>
        </p:spPr>
      </p:cxnSp>
      <p:sp>
        <p:nvSpPr>
          <p:cNvPr id="2678" name="テキスト ボックス 27"/>
          <p:cNvSpPr txBox="1">
            <a:spLocks noChangeArrowheads="1"/>
          </p:cNvSpPr>
          <p:nvPr/>
        </p:nvSpPr>
        <p:spPr>
          <a:xfrm>
            <a:off x="2570292" y="683404"/>
            <a:ext cx="1569660" cy="369332"/>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＜都道府県＞</a:t>
            </a:r>
          </a:p>
        </p:txBody>
      </p:sp>
      <p:sp>
        <p:nvSpPr>
          <p:cNvPr id="2679" name="テキスト ボックス 28"/>
          <p:cNvSpPr txBox="1">
            <a:spLocks noChangeArrowheads="1"/>
          </p:cNvSpPr>
          <p:nvPr/>
        </p:nvSpPr>
        <p:spPr>
          <a:xfrm>
            <a:off x="5018564" y="692696"/>
            <a:ext cx="1569660" cy="369332"/>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b="1" dirty="0">
                <a:solidFill>
                  <a:srgbClr val="FF0000"/>
                </a:solidFill>
              </a:rPr>
              <a:t>＜指定都市＞</a:t>
            </a:r>
          </a:p>
        </p:txBody>
      </p:sp>
      <p:sp>
        <p:nvSpPr>
          <p:cNvPr id="2680" name="テキスト ボックス 29"/>
          <p:cNvSpPr txBox="1">
            <a:spLocks noChangeArrowheads="1"/>
          </p:cNvSpPr>
          <p:nvPr/>
        </p:nvSpPr>
        <p:spPr>
          <a:xfrm>
            <a:off x="7308304" y="694161"/>
            <a:ext cx="1338828" cy="369332"/>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＜住民等＞</a:t>
            </a:r>
          </a:p>
        </p:txBody>
      </p:sp>
      <p:sp>
        <p:nvSpPr>
          <p:cNvPr id="2681" name="Text Box 23"/>
          <p:cNvSpPr txBox="1">
            <a:spLocks noChangeArrowheads="1"/>
          </p:cNvSpPr>
          <p:nvPr/>
        </p:nvSpPr>
        <p:spPr>
          <a:xfrm>
            <a:off x="1979200" y="3748959"/>
            <a:ext cx="3664896" cy="461665"/>
          </a:xfrm>
          <a:prstGeom prst="rect">
            <a:avLst/>
          </a:prstGeom>
          <a:noFill/>
          <a:ln>
            <a:noFill/>
          </a:ln>
        </p:spPr>
        <p:txBody>
          <a:bodyPr wrap="square">
            <a:spAutoFit/>
          </a:bodyPr>
          <a:lstStyle>
            <a:lvl1pPr marL="363538" indent="-36353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200" dirty="0"/>
              <a:t>※</a:t>
            </a:r>
            <a:r>
              <a:rPr lang="ja-JP" altLang="en-US" sz="1200" dirty="0"/>
              <a:t>１　国の利害との調整を図る必要があるものに限る。（区域マス、区域区分等）</a:t>
            </a:r>
            <a:endParaRPr lang="en-US" altLang="ja-JP" sz="1200" dirty="0"/>
          </a:p>
        </p:txBody>
      </p:sp>
      <p:sp>
        <p:nvSpPr>
          <p:cNvPr id="2682" name="Text Box 23"/>
          <p:cNvSpPr txBox="1">
            <a:spLocks noChangeArrowheads="1"/>
          </p:cNvSpPr>
          <p:nvPr/>
        </p:nvSpPr>
        <p:spPr>
          <a:xfrm>
            <a:off x="2412000" y="5013180"/>
            <a:ext cx="2160000" cy="830997"/>
          </a:xfrm>
          <a:prstGeom prst="rect">
            <a:avLst/>
          </a:prstGeom>
          <a:noFill/>
          <a:ln>
            <a:noFill/>
          </a:ln>
        </p:spPr>
        <p:txBody>
          <a:bodyPr wrap="square">
            <a:spAutoFit/>
          </a:bodyPr>
          <a:lstStyle>
            <a:lvl1pPr marL="363538" indent="-36353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200" dirty="0"/>
              <a:t>※</a:t>
            </a:r>
            <a:r>
              <a:rPr lang="ja-JP" altLang="en-US" sz="1200" dirty="0"/>
              <a:t>３　地区計画等に係る協議事項は、位置及び区域、地区施設等の配置及び規模等に限定。</a:t>
            </a:r>
            <a:endParaRPr lang="en-US" altLang="ja-JP" sz="1200" dirty="0"/>
          </a:p>
        </p:txBody>
      </p:sp>
      <p:sp>
        <p:nvSpPr>
          <p:cNvPr id="2683" name="Text Box 19"/>
          <p:cNvSpPr txBox="1">
            <a:spLocks noChangeArrowheads="1"/>
          </p:cNvSpPr>
          <p:nvPr/>
        </p:nvSpPr>
        <p:spPr>
          <a:xfrm>
            <a:off x="4" y="4"/>
            <a:ext cx="7172325" cy="646331"/>
          </a:xfrm>
          <a:prstGeom prst="rect">
            <a:avLst/>
          </a:prstGeom>
          <a:noFill/>
          <a:ln w="9525">
            <a:noFill/>
            <a:miter lim="800000"/>
            <a:headEnd/>
            <a:tailEnd/>
          </a:ln>
        </p:spPr>
        <p:txBody>
          <a:bodyPr>
            <a:spAutoFit/>
          </a:bodyPr>
          <a:lstStyle/>
          <a:p>
            <a:r>
              <a:rPr lang="ja-JP" altLang="en-US" sz="3600" dirty="0"/>
              <a:t>都市計画の決定手続き（指定都市）</a:t>
            </a:r>
          </a:p>
        </p:txBody>
      </p:sp>
      <p:sp>
        <p:nvSpPr>
          <p:cNvPr id="2684" name="Line 17"/>
          <p:cNvSpPr>
            <a:spLocks noChangeShapeType="1"/>
          </p:cNvSpPr>
          <p:nvPr/>
        </p:nvSpPr>
        <p:spPr>
          <a:xfrm>
            <a:off x="4" y="620688"/>
            <a:ext cx="9175179" cy="0"/>
          </a:xfrm>
          <a:prstGeom prst="line">
            <a:avLst/>
          </a:prstGeom>
          <a:noFill/>
          <a:ln w="57150">
            <a:solidFill>
              <a:srgbClr val="002060"/>
            </a:solidFill>
            <a:round/>
            <a:headEnd/>
            <a:tailEnd/>
          </a:ln>
        </p:spPr>
        <p:txBody>
          <a:bodyPr/>
          <a:lstStyle/>
          <a:p>
            <a:endParaRPr lang="ja-JP" altLang="en-US"/>
          </a:p>
        </p:txBody>
      </p:sp>
      <p:sp>
        <p:nvSpPr>
          <p:cNvPr id="2685" name="Text Box 6"/>
          <p:cNvSpPr txBox="1">
            <a:spLocks noChangeArrowheads="1"/>
          </p:cNvSpPr>
          <p:nvPr/>
        </p:nvSpPr>
        <p:spPr>
          <a:xfrm>
            <a:off x="2483976" y="2854677"/>
            <a:ext cx="1872000" cy="576000"/>
          </a:xfrm>
          <a:prstGeom prst="rect">
            <a:avLst/>
          </a:prstGeom>
          <a:solidFill>
            <a:srgbClr val="CCECFF"/>
          </a:solidFill>
          <a:ln w="25400">
            <a:solidFill>
              <a:schemeClr val="tx1"/>
            </a:solidFill>
            <a:miter lim="800000"/>
            <a:headEnd/>
            <a:tailEnd/>
          </a:ln>
        </p:spPr>
        <p:txBody>
          <a:bodyPr anchor="ctr" anchorCtr="1"/>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r>
              <a:rPr lang="ja-JP" altLang="en-US" sz="1600" b="1" dirty="0">
                <a:latin typeface="+mn-ea"/>
                <a:ea typeface="+mn-ea"/>
              </a:rPr>
              <a:t>都道府県知事の</a:t>
            </a:r>
            <a:endParaRPr lang="en-US" altLang="ja-JP" sz="1600" b="1" dirty="0">
              <a:latin typeface="+mn-ea"/>
              <a:ea typeface="+mn-ea"/>
            </a:endParaRPr>
          </a:p>
          <a:p>
            <a:pPr algn="ctr">
              <a:defRPr/>
            </a:pPr>
            <a:r>
              <a:rPr lang="ja-JP" altLang="en-US" sz="1600" b="1" dirty="0">
                <a:latin typeface="+mn-ea"/>
                <a:ea typeface="+mn-ea"/>
              </a:rPr>
              <a:t>意見の添付</a:t>
            </a:r>
            <a:r>
              <a:rPr lang="ja-JP" altLang="en-US" sz="1400" b="1" dirty="0">
                <a:latin typeface="+mn-ea"/>
                <a:ea typeface="+mn-ea"/>
              </a:rPr>
              <a:t>（</a:t>
            </a:r>
            <a:r>
              <a:rPr lang="en-US" altLang="ja-JP" sz="1400" b="1" dirty="0">
                <a:latin typeface="+mn-ea"/>
                <a:ea typeface="+mn-ea"/>
              </a:rPr>
              <a:t>※</a:t>
            </a:r>
            <a:r>
              <a:rPr lang="ja-JP" altLang="en-US" sz="1400" b="1" dirty="0">
                <a:latin typeface="+mn-ea"/>
                <a:ea typeface="+mn-ea"/>
              </a:rPr>
              <a:t>１）</a:t>
            </a:r>
          </a:p>
        </p:txBody>
      </p:sp>
      <p:sp>
        <p:nvSpPr>
          <p:cNvPr id="2686" name="Text Box 6"/>
          <p:cNvSpPr txBox="1">
            <a:spLocks noChangeArrowheads="1"/>
          </p:cNvSpPr>
          <p:nvPr/>
        </p:nvSpPr>
        <p:spPr>
          <a:xfrm>
            <a:off x="107728" y="3430741"/>
            <a:ext cx="1872000" cy="576000"/>
          </a:xfrm>
          <a:prstGeom prst="rect">
            <a:avLst/>
          </a:prstGeom>
          <a:solidFill>
            <a:srgbClr val="CCECFF"/>
          </a:solidFill>
          <a:ln w="25400">
            <a:solidFill>
              <a:schemeClr val="tx1"/>
            </a:solidFill>
            <a:miter lim="800000"/>
            <a:headEnd/>
            <a:tailEnd/>
          </a:ln>
        </p:spPr>
        <p:txBody>
          <a:bodyPr anchor="ctr" anchorCtr="1"/>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r>
              <a:rPr lang="ja-JP" altLang="en-US" sz="1600" b="1" dirty="0">
                <a:latin typeface="+mn-ea"/>
                <a:ea typeface="+mn-ea"/>
              </a:rPr>
              <a:t>国土交通大臣の</a:t>
            </a:r>
            <a:endParaRPr lang="en-US" altLang="ja-JP" sz="1600" b="1" dirty="0">
              <a:latin typeface="+mn-ea"/>
              <a:ea typeface="+mn-ea"/>
            </a:endParaRPr>
          </a:p>
          <a:p>
            <a:pPr algn="ctr">
              <a:defRPr/>
            </a:pPr>
            <a:r>
              <a:rPr lang="ja-JP" altLang="en-US" sz="1600" b="1" dirty="0">
                <a:latin typeface="+mn-ea"/>
                <a:ea typeface="+mn-ea"/>
              </a:rPr>
              <a:t>同意</a:t>
            </a:r>
            <a:r>
              <a:rPr lang="ja-JP" altLang="en-US" sz="1400" b="1" dirty="0">
                <a:latin typeface="+mn-ea"/>
                <a:ea typeface="+mn-ea"/>
              </a:rPr>
              <a:t>（</a:t>
            </a:r>
            <a:r>
              <a:rPr lang="en-US" altLang="ja-JP" sz="1400" b="1" dirty="0">
                <a:latin typeface="+mn-ea"/>
                <a:ea typeface="+mn-ea"/>
              </a:rPr>
              <a:t>※</a:t>
            </a:r>
            <a:r>
              <a:rPr lang="ja-JP" altLang="en-US" sz="1400" b="1" dirty="0">
                <a:latin typeface="+mn-ea"/>
                <a:ea typeface="+mn-ea"/>
              </a:rPr>
              <a:t>１）</a:t>
            </a:r>
          </a:p>
        </p:txBody>
      </p:sp>
      <p:sp>
        <p:nvSpPr>
          <p:cNvPr id="2687" name="テキスト ボックス 27"/>
          <p:cNvSpPr txBox="1">
            <a:spLocks noChangeArrowheads="1"/>
          </p:cNvSpPr>
          <p:nvPr/>
        </p:nvSpPr>
        <p:spPr>
          <a:xfrm>
            <a:off x="611564" y="679502"/>
            <a:ext cx="877163" cy="369332"/>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＜国＞</a:t>
            </a:r>
          </a:p>
        </p:txBody>
      </p:sp>
      <p:sp>
        <p:nvSpPr>
          <p:cNvPr id="2688" name="Text Box 6"/>
          <p:cNvSpPr txBox="1">
            <a:spLocks noChangeArrowheads="1"/>
          </p:cNvSpPr>
          <p:nvPr/>
        </p:nvSpPr>
        <p:spPr>
          <a:xfrm>
            <a:off x="107728" y="4294805"/>
            <a:ext cx="1872000" cy="576000"/>
          </a:xfrm>
          <a:prstGeom prst="rect">
            <a:avLst/>
          </a:prstGeom>
          <a:solidFill>
            <a:srgbClr val="CCECFF"/>
          </a:solidFill>
          <a:ln w="25400">
            <a:solidFill>
              <a:schemeClr val="tx1"/>
            </a:solidFill>
            <a:miter lim="800000"/>
            <a:headEnd/>
            <a:tailEnd/>
          </a:ln>
        </p:spPr>
        <p:txBody>
          <a:bodyPr anchor="ctr" anchorCtr="1"/>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r>
              <a:rPr lang="ja-JP" altLang="en-US" sz="1600" b="1" dirty="0">
                <a:latin typeface="+mn-ea"/>
                <a:ea typeface="+mn-ea"/>
              </a:rPr>
              <a:t>他の行政機関等</a:t>
            </a:r>
            <a:endParaRPr lang="en-US" altLang="ja-JP" sz="1600" b="1" dirty="0">
              <a:latin typeface="+mn-ea"/>
              <a:ea typeface="+mn-ea"/>
            </a:endParaRPr>
          </a:p>
          <a:p>
            <a:pPr algn="ctr">
              <a:defRPr/>
            </a:pPr>
            <a:r>
              <a:rPr lang="ja-JP" altLang="en-US" sz="1600" b="1" dirty="0">
                <a:latin typeface="+mn-ea"/>
                <a:ea typeface="+mn-ea"/>
              </a:rPr>
              <a:t>との調整等</a:t>
            </a:r>
            <a:r>
              <a:rPr lang="ja-JP" altLang="en-US" sz="1400" b="1" dirty="0">
                <a:latin typeface="+mn-ea"/>
                <a:ea typeface="+mn-ea"/>
              </a:rPr>
              <a:t>（</a:t>
            </a:r>
            <a:r>
              <a:rPr lang="en-US" altLang="ja-JP" sz="1400" b="1" dirty="0">
                <a:latin typeface="+mn-ea"/>
                <a:ea typeface="+mn-ea"/>
              </a:rPr>
              <a:t>※</a:t>
            </a:r>
            <a:r>
              <a:rPr lang="ja-JP" altLang="en-US" sz="1400" b="1" dirty="0">
                <a:latin typeface="+mn-ea"/>
                <a:ea typeface="+mn-ea"/>
              </a:rPr>
              <a:t>４）</a:t>
            </a:r>
          </a:p>
        </p:txBody>
      </p:sp>
      <p:sp>
        <p:nvSpPr>
          <p:cNvPr id="2689" name="Text Box 23"/>
          <p:cNvSpPr txBox="1">
            <a:spLocks noChangeArrowheads="1"/>
          </p:cNvSpPr>
          <p:nvPr/>
        </p:nvSpPr>
        <p:spPr>
          <a:xfrm>
            <a:off x="35496" y="4870905"/>
            <a:ext cx="2232000" cy="1384995"/>
          </a:xfrm>
          <a:prstGeom prst="rect">
            <a:avLst/>
          </a:prstGeom>
          <a:noFill/>
          <a:ln>
            <a:noFill/>
          </a:ln>
        </p:spPr>
        <p:txBody>
          <a:bodyPr wrap="square">
            <a:spAutoFit/>
          </a:bodyPr>
          <a:lstStyle>
            <a:lvl1pPr marL="363538" indent="-36353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200" dirty="0"/>
              <a:t>※</a:t>
            </a:r>
            <a:r>
              <a:rPr lang="ja-JP" altLang="en-US" sz="1200" dirty="0"/>
              <a:t>４　区域区分（＊）、都市施設等に関するものに限る。</a:t>
            </a:r>
            <a:endParaRPr lang="en-US" altLang="ja-JP" sz="1200" dirty="0"/>
          </a:p>
          <a:p>
            <a:pPr>
              <a:spcBef>
                <a:spcPct val="0"/>
              </a:spcBef>
              <a:buFontTx/>
              <a:buNone/>
            </a:pPr>
            <a:r>
              <a:rPr lang="ja-JP" altLang="en-US" sz="1200" dirty="0"/>
              <a:t>　＊　農林水産大臣協議は、市街化区域に定められることとなる土地の区域に農用地区域等を含む場合に限る。</a:t>
            </a:r>
            <a:endParaRPr lang="en-US" altLang="ja-JP" sz="1200" dirty="0"/>
          </a:p>
        </p:txBody>
      </p:sp>
      <p:sp>
        <p:nvSpPr>
          <p:cNvPr id="2690" name="Line 9"/>
          <p:cNvSpPr>
            <a:spLocks noChangeShapeType="1"/>
          </p:cNvSpPr>
          <p:nvPr/>
        </p:nvSpPr>
        <p:spPr>
          <a:xfrm flipH="1">
            <a:off x="4356216" y="4653200"/>
            <a:ext cx="1440000" cy="0"/>
          </a:xfrm>
          <a:prstGeom prst="line">
            <a:avLst/>
          </a:prstGeom>
          <a:noFill/>
          <a:ln w="25400">
            <a:solidFill>
              <a:schemeClr val="tx1"/>
            </a:solidFill>
            <a:round/>
            <a:headEnd/>
            <a:tailEnd type="arrow" w="med" len="med"/>
          </a:ln>
        </p:spPr>
        <p:txBody>
          <a:bodyPr vert="eaVert" anchor="ctr" anchorCtr="1"/>
          <a:lstStyle/>
          <a:p>
            <a:endParaRPr lang="ja-JP" altLang="en-US" sz="1662"/>
          </a:p>
        </p:txBody>
      </p:sp>
      <p:sp>
        <p:nvSpPr>
          <p:cNvPr id="2691" name="Line 10"/>
          <p:cNvSpPr>
            <a:spLocks noChangeShapeType="1"/>
          </p:cNvSpPr>
          <p:nvPr/>
        </p:nvSpPr>
        <p:spPr>
          <a:xfrm flipV="1">
            <a:off x="4356216" y="4797216"/>
            <a:ext cx="1440000" cy="0"/>
          </a:xfrm>
          <a:prstGeom prst="line">
            <a:avLst/>
          </a:prstGeom>
          <a:noFill/>
          <a:ln w="25400">
            <a:solidFill>
              <a:schemeClr val="tx1"/>
            </a:solidFill>
            <a:round/>
            <a:headEnd/>
            <a:tailEnd type="arrow" w="med" len="med"/>
          </a:ln>
        </p:spPr>
        <p:txBody>
          <a:bodyPr vert="eaVert" anchor="ctr" anchorCtr="1"/>
          <a:lstStyle/>
          <a:p>
            <a:endParaRPr lang="ja-JP" altLang="en-US" sz="1662"/>
          </a:p>
        </p:txBody>
      </p:sp>
      <p:cxnSp>
        <p:nvCxnSpPr>
          <p:cNvPr id="2692" name="AutoShape 13"/>
          <p:cNvCxnSpPr>
            <a:cxnSpLocks noChangeShapeType="1"/>
          </p:cNvCxnSpPr>
          <p:nvPr/>
        </p:nvCxnSpPr>
        <p:spPr>
          <a:xfrm>
            <a:off x="971600" y="4006741"/>
            <a:ext cx="0" cy="288000"/>
          </a:xfrm>
          <a:prstGeom prst="straightConnector1">
            <a:avLst/>
          </a:prstGeom>
          <a:noFill/>
          <a:ln w="25400">
            <a:solidFill>
              <a:schemeClr val="tx1"/>
            </a:solidFill>
            <a:round/>
            <a:headEnd/>
            <a:tailEnd type="arrow" w="med" len="med"/>
          </a:ln>
        </p:spPr>
      </p:cxnSp>
      <p:cxnSp>
        <p:nvCxnSpPr>
          <p:cNvPr id="2693" name="AutoShape 13"/>
          <p:cNvCxnSpPr>
            <a:cxnSpLocks noChangeShapeType="1"/>
          </p:cNvCxnSpPr>
          <p:nvPr/>
        </p:nvCxnSpPr>
        <p:spPr>
          <a:xfrm>
            <a:off x="1115616" y="4006741"/>
            <a:ext cx="0" cy="288000"/>
          </a:xfrm>
          <a:prstGeom prst="straightConnector1">
            <a:avLst/>
          </a:prstGeom>
          <a:noFill/>
          <a:ln w="25400">
            <a:solidFill>
              <a:schemeClr val="tx1"/>
            </a:solidFill>
            <a:round/>
            <a:headEnd type="arrow"/>
            <a:tailEnd type="none" w="med" len="med"/>
          </a:ln>
        </p:spPr>
      </p:cxnSp>
      <p:cxnSp>
        <p:nvCxnSpPr>
          <p:cNvPr id="2694" name="AutoShape 13"/>
          <p:cNvCxnSpPr>
            <a:cxnSpLocks noChangeShapeType="1"/>
          </p:cNvCxnSpPr>
          <p:nvPr/>
        </p:nvCxnSpPr>
        <p:spPr>
          <a:xfrm>
            <a:off x="3419872" y="3430741"/>
            <a:ext cx="0" cy="216000"/>
          </a:xfrm>
          <a:prstGeom prst="straightConnector1">
            <a:avLst/>
          </a:prstGeom>
          <a:noFill/>
          <a:ln w="25400">
            <a:solidFill>
              <a:schemeClr val="tx1"/>
            </a:solidFill>
            <a:round/>
            <a:headEnd type="none"/>
            <a:tailEnd type="arrow" w="med" len="med"/>
          </a:ln>
        </p:spPr>
      </p:cxnSp>
      <p:sp>
        <p:nvSpPr>
          <p:cNvPr id="2695" name="Text Box 23"/>
          <p:cNvSpPr txBox="1">
            <a:spLocks noChangeArrowheads="1"/>
          </p:cNvSpPr>
          <p:nvPr/>
        </p:nvSpPr>
        <p:spPr>
          <a:xfrm>
            <a:off x="4284208" y="4767539"/>
            <a:ext cx="2160000" cy="646331"/>
          </a:xfrm>
          <a:prstGeom prst="rect">
            <a:avLst/>
          </a:prstGeom>
          <a:noFill/>
          <a:ln>
            <a:noFill/>
          </a:ln>
        </p:spPr>
        <p:txBody>
          <a:bodyPr wrap="square">
            <a:spAutoFit/>
          </a:bodyPr>
          <a:lstStyle>
            <a:lvl1pPr marL="363538" indent="-36353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200" dirty="0"/>
              <a:t>※</a:t>
            </a:r>
            <a:r>
              <a:rPr lang="ja-JP" altLang="en-US" sz="1200" dirty="0"/>
              <a:t>２ 国土交通大臣の</a:t>
            </a:r>
            <a:endParaRPr lang="en-US" altLang="ja-JP" sz="1200" dirty="0"/>
          </a:p>
          <a:p>
            <a:pPr>
              <a:spcBef>
                <a:spcPct val="0"/>
              </a:spcBef>
              <a:buFontTx/>
              <a:buNone/>
            </a:pPr>
            <a:r>
              <a:rPr lang="ja-JP" altLang="en-US" sz="1200" dirty="0"/>
              <a:t>　　　同意を要しない</a:t>
            </a:r>
            <a:endParaRPr lang="en-US" altLang="ja-JP" sz="1200" dirty="0"/>
          </a:p>
          <a:p>
            <a:pPr>
              <a:spcBef>
                <a:spcPct val="0"/>
              </a:spcBef>
              <a:buFontTx/>
              <a:buNone/>
            </a:pPr>
            <a:r>
              <a:rPr lang="ja-JP" altLang="en-US" sz="1200" dirty="0"/>
              <a:t>　　　ものに限る。</a:t>
            </a:r>
            <a:endParaRPr lang="en-US" altLang="ja-JP" sz="1200" dirty="0"/>
          </a:p>
        </p:txBody>
      </p:sp>
      <p:sp>
        <p:nvSpPr>
          <p:cNvPr id="2696" name="スライド番号プレースホルダー 1"/>
          <p:cNvSpPr>
            <a:spLocks noGrp="1"/>
          </p:cNvSpPr>
          <p:nvPr>
            <p:ph type="sldNum" sz="quarter" idx="12"/>
          </p:nvPr>
        </p:nvSpPr>
        <p:spPr>
          <a:xfrm>
            <a:off x="6978155" y="6520259"/>
            <a:ext cx="2133600" cy="365125"/>
          </a:xfrm>
        </p:spPr>
        <p:txBody>
          <a:bodyPr/>
          <a:lstStyle/>
          <a:p>
            <a:pPr>
              <a:defRPr/>
            </a:pPr>
            <a:fld id="{BC84963E-F0B7-403D-A0F0-EA9073922668}" type="slidenum">
              <a:rPr lang="en-US" altLang="ja-JP" sz="1400" smtClean="0">
                <a:solidFill>
                  <a:schemeClr val="tx1"/>
                </a:solidFill>
              </a:rPr>
              <a:pPr>
                <a:defRPr/>
              </a:pPr>
              <a:t>50</a:t>
            </a:fld>
            <a:endParaRPr lang="en-US" altLang="ja-JP" sz="1400">
              <a:solidFill>
                <a:schemeClr val="tx1"/>
              </a:solidFill>
            </a:endParaRPr>
          </a:p>
        </p:txBody>
      </p:sp>
    </p:spTree>
    <p:extLst>
      <p:ext uri="{BB962C8B-B14F-4D97-AF65-F5344CB8AC3E}">
        <p14:creationId xmlns:p14="http://schemas.microsoft.com/office/powerpoint/2010/main" val="33898436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69" name="AutoShape 13"/>
          <p:cNvCxnSpPr>
            <a:cxnSpLocks noChangeShapeType="1"/>
            <a:stCxn id="4772" idx="2"/>
            <a:endCxn id="4773" idx="0"/>
          </p:cNvCxnSpPr>
          <p:nvPr/>
        </p:nvCxnSpPr>
        <p:spPr>
          <a:xfrm>
            <a:off x="5364192" y="2636848"/>
            <a:ext cx="0" cy="432112"/>
          </a:xfrm>
          <a:prstGeom prst="straightConnector1">
            <a:avLst/>
          </a:prstGeom>
          <a:noFill/>
          <a:ln w="25400">
            <a:solidFill>
              <a:schemeClr val="tx1"/>
            </a:solidFill>
            <a:round/>
            <a:headEnd/>
            <a:tailEnd type="arrow" w="med" len="med"/>
          </a:ln>
        </p:spPr>
      </p:cxnSp>
      <p:sp>
        <p:nvSpPr>
          <p:cNvPr id="4770" name="Text Box 2"/>
          <p:cNvSpPr txBox="1">
            <a:spLocks noChangeArrowheads="1"/>
          </p:cNvSpPr>
          <p:nvPr/>
        </p:nvSpPr>
        <p:spPr>
          <a:xfrm>
            <a:off x="7092480" y="1052800"/>
            <a:ext cx="1800000" cy="720000"/>
          </a:xfrm>
          <a:prstGeom prst="rect">
            <a:avLst/>
          </a:prstGeom>
          <a:solidFill>
            <a:srgbClr val="CCECFF"/>
          </a:solidFill>
          <a:ln w="38100" cmpd="dbl">
            <a:solidFill>
              <a:schemeClr val="tx1"/>
            </a:solidFill>
            <a:miter lim="800000"/>
            <a:headEnd/>
            <a:tailEnd/>
          </a:ln>
        </p:spPr>
        <p:txBody>
          <a:bodyPr lIns="66462" rIns="66462"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600" b="1" dirty="0">
                <a:latin typeface="Times New Roman" panose="02020603050405020304" pitchFamily="18" charset="0"/>
              </a:rPr>
              <a:t>公聴会の開催等</a:t>
            </a:r>
            <a:endParaRPr lang="en-US" altLang="ja-JP" sz="1600" b="1" dirty="0">
              <a:latin typeface="Times New Roman" panose="02020603050405020304" pitchFamily="18" charset="0"/>
            </a:endParaRPr>
          </a:p>
          <a:p>
            <a:pPr algn="ctr">
              <a:spcBef>
                <a:spcPct val="0"/>
              </a:spcBef>
              <a:buFontTx/>
              <a:buNone/>
            </a:pPr>
            <a:r>
              <a:rPr lang="ja-JP" altLang="en-US" sz="1600" b="1" dirty="0">
                <a:latin typeface="Times New Roman" panose="02020603050405020304" pitchFamily="18" charset="0"/>
              </a:rPr>
              <a:t>による</a:t>
            </a:r>
            <a:endParaRPr lang="en-US" altLang="ja-JP" sz="1600" b="1" dirty="0">
              <a:latin typeface="Times New Roman" panose="02020603050405020304" pitchFamily="18" charset="0"/>
            </a:endParaRPr>
          </a:p>
          <a:p>
            <a:pPr algn="ctr">
              <a:spcBef>
                <a:spcPct val="0"/>
              </a:spcBef>
              <a:buFontTx/>
              <a:buNone/>
            </a:pPr>
            <a:r>
              <a:rPr lang="ja-JP" altLang="en-US" sz="1600" b="1" dirty="0">
                <a:latin typeface="Times New Roman" panose="02020603050405020304" pitchFamily="18" charset="0"/>
              </a:rPr>
              <a:t>住民意見の反映</a:t>
            </a:r>
          </a:p>
        </p:txBody>
      </p:sp>
      <p:sp>
        <p:nvSpPr>
          <p:cNvPr id="4771" name="Text Box 3"/>
          <p:cNvSpPr txBox="1">
            <a:spLocks noChangeArrowheads="1"/>
          </p:cNvSpPr>
          <p:nvPr/>
        </p:nvSpPr>
        <p:spPr>
          <a:xfrm>
            <a:off x="7092480" y="1988840"/>
            <a:ext cx="1800000" cy="720000"/>
          </a:xfrm>
          <a:prstGeom prst="rect">
            <a:avLst/>
          </a:prstGeom>
          <a:solidFill>
            <a:srgbClr val="CCECFF"/>
          </a:solidFill>
          <a:ln w="38100" cmpd="dbl">
            <a:solidFill>
              <a:schemeClr val="tx1"/>
            </a:solidFill>
            <a:miter lim="800000"/>
            <a:headEnd/>
            <a:tailEnd/>
          </a:ln>
        </p:spPr>
        <p:txBody>
          <a:bodyPr lIns="66462" rIns="66462"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600" b="1" dirty="0">
                <a:latin typeface="Times New Roman" panose="02020603050405020304" pitchFamily="18" charset="0"/>
              </a:rPr>
              <a:t>住民等による</a:t>
            </a:r>
            <a:endParaRPr lang="en-US" altLang="ja-JP" sz="1600" b="1" dirty="0">
              <a:latin typeface="Times New Roman" panose="02020603050405020304" pitchFamily="18" charset="0"/>
            </a:endParaRPr>
          </a:p>
          <a:p>
            <a:pPr algn="ctr">
              <a:spcBef>
                <a:spcPct val="0"/>
              </a:spcBef>
              <a:buFontTx/>
              <a:buNone/>
            </a:pPr>
            <a:r>
              <a:rPr lang="ja-JP" altLang="en-US" sz="1600" b="1" dirty="0">
                <a:latin typeface="Times New Roman" panose="02020603050405020304" pitchFamily="18" charset="0"/>
              </a:rPr>
              <a:t>意見の提出</a:t>
            </a:r>
            <a:endParaRPr lang="en-US" altLang="ja-JP" sz="1600" b="1" dirty="0">
              <a:latin typeface="Times New Roman" panose="02020603050405020304" pitchFamily="18" charset="0"/>
            </a:endParaRPr>
          </a:p>
          <a:p>
            <a:pPr algn="ctr">
              <a:spcBef>
                <a:spcPct val="0"/>
              </a:spcBef>
              <a:buFontTx/>
              <a:buNone/>
            </a:pPr>
            <a:r>
              <a:rPr lang="ja-JP" altLang="en-US" sz="1600" b="1" dirty="0">
                <a:latin typeface="Times New Roman" panose="02020603050405020304" pitchFamily="18" charset="0"/>
              </a:rPr>
              <a:t>（縦覧期間中）</a:t>
            </a:r>
          </a:p>
        </p:txBody>
      </p:sp>
      <p:sp>
        <p:nvSpPr>
          <p:cNvPr id="4772" name="Text Box 4"/>
          <p:cNvSpPr txBox="1">
            <a:spLocks noChangeArrowheads="1"/>
          </p:cNvSpPr>
          <p:nvPr/>
        </p:nvSpPr>
        <p:spPr>
          <a:xfrm>
            <a:off x="4428192" y="2060848"/>
            <a:ext cx="1872000" cy="576000"/>
          </a:xfrm>
          <a:prstGeom prst="rect">
            <a:avLst/>
          </a:prstGeom>
          <a:solidFill>
            <a:srgbClr val="CCECFF"/>
          </a:solidFill>
          <a:ln w="25400">
            <a:solidFill>
              <a:schemeClr val="tx1"/>
            </a:solidFill>
            <a:miter lim="800000"/>
            <a:headEnd/>
            <a:tailEnd/>
          </a:ln>
        </p:spPr>
        <p:txBody>
          <a:bodyPr lIns="66462" rIns="66462"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600" b="1" dirty="0">
                <a:latin typeface="+mj-ea"/>
                <a:ea typeface="+mj-ea"/>
              </a:rPr>
              <a:t>都市計画の案の</a:t>
            </a:r>
            <a:endParaRPr lang="en-US" altLang="ja-JP" sz="1600" b="1" dirty="0">
              <a:latin typeface="+mj-ea"/>
              <a:ea typeface="+mj-ea"/>
            </a:endParaRPr>
          </a:p>
          <a:p>
            <a:pPr algn="ctr">
              <a:spcBef>
                <a:spcPct val="0"/>
              </a:spcBef>
              <a:buFontTx/>
              <a:buNone/>
            </a:pPr>
            <a:r>
              <a:rPr lang="ja-JP" altLang="en-US" sz="1600" b="1" dirty="0">
                <a:latin typeface="+mj-ea"/>
                <a:ea typeface="+mj-ea"/>
              </a:rPr>
              <a:t>公告・縦覧（２週間）</a:t>
            </a:r>
          </a:p>
        </p:txBody>
      </p:sp>
      <p:sp>
        <p:nvSpPr>
          <p:cNvPr id="4773" name="Text Box 5"/>
          <p:cNvSpPr txBox="1">
            <a:spLocks noChangeArrowheads="1"/>
          </p:cNvSpPr>
          <p:nvPr/>
        </p:nvSpPr>
        <p:spPr>
          <a:xfrm>
            <a:off x="4428192" y="3068960"/>
            <a:ext cx="1872000" cy="720000"/>
          </a:xfrm>
          <a:prstGeom prst="rect">
            <a:avLst/>
          </a:prstGeom>
          <a:solidFill>
            <a:srgbClr val="CCECFF"/>
          </a:solidFill>
          <a:ln w="25400">
            <a:solidFill>
              <a:schemeClr val="tx1"/>
            </a:solidFill>
            <a:miter lim="800000"/>
            <a:headEnd/>
            <a:tailEnd/>
          </a:ln>
        </p:spPr>
        <p:txBody>
          <a:bodyPr lIns="66462" rIns="66462"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600" b="1" dirty="0">
                <a:latin typeface="Times New Roman" panose="02020603050405020304" pitchFamily="18" charset="0"/>
              </a:rPr>
              <a:t>市区町村</a:t>
            </a:r>
            <a:endParaRPr lang="en-US" altLang="ja-JP" sz="1600" b="1" dirty="0">
              <a:latin typeface="Times New Roman" panose="02020603050405020304" pitchFamily="18" charset="0"/>
            </a:endParaRPr>
          </a:p>
          <a:p>
            <a:pPr algn="ctr">
              <a:spcBef>
                <a:spcPct val="0"/>
              </a:spcBef>
              <a:buFontTx/>
              <a:buNone/>
            </a:pPr>
            <a:r>
              <a:rPr lang="ja-JP" altLang="en-US" sz="1600" b="1" dirty="0">
                <a:latin typeface="Times New Roman" panose="02020603050405020304" pitchFamily="18" charset="0"/>
              </a:rPr>
              <a:t>都市計画審議会</a:t>
            </a:r>
            <a:endParaRPr lang="en-US" altLang="ja-JP" sz="1600" b="1" dirty="0">
              <a:latin typeface="Times New Roman" panose="02020603050405020304" pitchFamily="18" charset="0"/>
            </a:endParaRPr>
          </a:p>
          <a:p>
            <a:pPr algn="ctr">
              <a:spcBef>
                <a:spcPct val="0"/>
              </a:spcBef>
              <a:buFontTx/>
              <a:buNone/>
            </a:pPr>
            <a:r>
              <a:rPr lang="ja-JP" altLang="en-US" sz="1400" b="1" dirty="0">
                <a:latin typeface="Times New Roman" panose="02020603050405020304" pitchFamily="18" charset="0"/>
              </a:rPr>
              <a:t>（</a:t>
            </a:r>
            <a:r>
              <a:rPr lang="en-US" altLang="ja-JP" sz="1400" b="1" dirty="0">
                <a:latin typeface="Times New Roman" panose="02020603050405020304" pitchFamily="18" charset="0"/>
              </a:rPr>
              <a:t>※</a:t>
            </a:r>
            <a:r>
              <a:rPr lang="ja-JP" altLang="en-US" sz="1400" b="1" dirty="0">
                <a:latin typeface="Times New Roman" panose="02020603050405020304" pitchFamily="18" charset="0"/>
              </a:rPr>
              <a:t>１）</a:t>
            </a:r>
            <a:endParaRPr lang="en-US" altLang="ja-JP" sz="1400" b="1" dirty="0">
              <a:latin typeface="Times New Roman" panose="02020603050405020304" pitchFamily="18" charset="0"/>
            </a:endParaRPr>
          </a:p>
        </p:txBody>
      </p:sp>
      <p:sp>
        <p:nvSpPr>
          <p:cNvPr id="4774" name="Text Box 6"/>
          <p:cNvSpPr txBox="1">
            <a:spLocks noChangeArrowheads="1"/>
          </p:cNvSpPr>
          <p:nvPr/>
        </p:nvSpPr>
        <p:spPr>
          <a:xfrm>
            <a:off x="1907912" y="4005064"/>
            <a:ext cx="1872000" cy="576000"/>
          </a:xfrm>
          <a:prstGeom prst="rect">
            <a:avLst/>
          </a:prstGeom>
          <a:solidFill>
            <a:srgbClr val="CCECFF"/>
          </a:solidFill>
          <a:ln w="25400">
            <a:solidFill>
              <a:schemeClr val="tx1"/>
            </a:solidFill>
            <a:miter lim="800000"/>
            <a:headEnd/>
            <a:tailEnd/>
          </a:ln>
        </p:spPr>
        <p:txBody>
          <a:bodyPr anchor="ctr" anchorCtr="1"/>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defRPr/>
            </a:pPr>
            <a:r>
              <a:rPr lang="ja-JP" altLang="en-US" sz="1600" b="1" dirty="0">
                <a:latin typeface="+mn-ea"/>
                <a:ea typeface="+mn-ea"/>
              </a:rPr>
              <a:t>都道府県知事への</a:t>
            </a:r>
            <a:endParaRPr lang="en-US" altLang="ja-JP" sz="1600" b="1" dirty="0">
              <a:latin typeface="+mn-ea"/>
              <a:ea typeface="+mn-ea"/>
            </a:endParaRPr>
          </a:p>
          <a:p>
            <a:pPr algn="ctr">
              <a:defRPr/>
            </a:pPr>
            <a:r>
              <a:rPr lang="ja-JP" altLang="en-US" sz="1600" b="1" dirty="0">
                <a:latin typeface="+mn-ea"/>
                <a:ea typeface="+mn-ea"/>
              </a:rPr>
              <a:t>協議</a:t>
            </a:r>
            <a:r>
              <a:rPr lang="ja-JP" altLang="en-US" sz="1400" b="1" dirty="0">
                <a:latin typeface="+mn-ea"/>
                <a:ea typeface="+mn-ea"/>
              </a:rPr>
              <a:t>（</a:t>
            </a:r>
            <a:r>
              <a:rPr lang="en-US" altLang="ja-JP" sz="1400" b="1" dirty="0">
                <a:latin typeface="+mn-ea"/>
                <a:ea typeface="+mn-ea"/>
              </a:rPr>
              <a:t>※</a:t>
            </a:r>
            <a:r>
              <a:rPr lang="ja-JP" altLang="en-US" sz="1400" b="1" dirty="0">
                <a:latin typeface="+mn-ea"/>
                <a:ea typeface="+mn-ea"/>
              </a:rPr>
              <a:t>２）</a:t>
            </a:r>
          </a:p>
        </p:txBody>
      </p:sp>
      <p:sp>
        <p:nvSpPr>
          <p:cNvPr id="4775" name="Text Box 7"/>
          <p:cNvSpPr txBox="1">
            <a:spLocks noChangeArrowheads="1"/>
          </p:cNvSpPr>
          <p:nvPr/>
        </p:nvSpPr>
        <p:spPr>
          <a:xfrm>
            <a:off x="4428192" y="5301208"/>
            <a:ext cx="1872000" cy="576000"/>
          </a:xfrm>
          <a:prstGeom prst="rect">
            <a:avLst/>
          </a:prstGeom>
          <a:solidFill>
            <a:srgbClr val="CCECFF"/>
          </a:solidFill>
          <a:ln w="25400">
            <a:solidFill>
              <a:schemeClr val="tx1"/>
            </a:solidFill>
            <a:miter lim="800000"/>
            <a:headEnd/>
            <a:tailEnd/>
          </a:ln>
        </p:spPr>
        <p:txBody>
          <a:bodyPr lIns="66462" rIns="66462"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600" b="1" dirty="0">
                <a:latin typeface="Times New Roman" panose="02020603050405020304" pitchFamily="18" charset="0"/>
              </a:rPr>
              <a:t>都市計画の決定</a:t>
            </a:r>
          </a:p>
        </p:txBody>
      </p:sp>
      <p:sp>
        <p:nvSpPr>
          <p:cNvPr id="4776" name="Text Box 8"/>
          <p:cNvSpPr txBox="1">
            <a:spLocks noChangeArrowheads="1"/>
          </p:cNvSpPr>
          <p:nvPr/>
        </p:nvSpPr>
        <p:spPr>
          <a:xfrm>
            <a:off x="4428192" y="6237376"/>
            <a:ext cx="1872000" cy="576000"/>
          </a:xfrm>
          <a:prstGeom prst="rect">
            <a:avLst/>
          </a:prstGeom>
          <a:solidFill>
            <a:srgbClr val="CCECFF"/>
          </a:solidFill>
          <a:ln w="25400">
            <a:solidFill>
              <a:schemeClr val="tx1"/>
            </a:solidFill>
            <a:miter lim="800000"/>
            <a:headEnd/>
            <a:tailEnd/>
          </a:ln>
        </p:spPr>
        <p:txBody>
          <a:bodyPr lIns="66462" rIns="66462"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600" b="1">
                <a:latin typeface="Times New Roman" panose="02020603050405020304" pitchFamily="18" charset="0"/>
              </a:rPr>
              <a:t>告示・縦覧</a:t>
            </a:r>
          </a:p>
        </p:txBody>
      </p:sp>
      <p:cxnSp>
        <p:nvCxnSpPr>
          <p:cNvPr id="4777" name="AutoShape 11"/>
          <p:cNvCxnSpPr>
            <a:cxnSpLocks noChangeShapeType="1"/>
            <a:stCxn id="4770" idx="1"/>
            <a:endCxn id="4781" idx="3"/>
          </p:cNvCxnSpPr>
          <p:nvPr/>
        </p:nvCxnSpPr>
        <p:spPr>
          <a:xfrm flipH="1">
            <a:off x="6300192" y="1412800"/>
            <a:ext cx="792288" cy="8"/>
          </a:xfrm>
          <a:prstGeom prst="straightConnector1">
            <a:avLst/>
          </a:prstGeom>
          <a:noFill/>
          <a:ln w="25400">
            <a:solidFill>
              <a:schemeClr val="tx1"/>
            </a:solidFill>
            <a:prstDash val="sysDot"/>
            <a:round/>
            <a:headEnd/>
            <a:tailEnd type="arrow" w="med" len="med"/>
          </a:ln>
        </p:spPr>
      </p:cxnSp>
      <p:cxnSp>
        <p:nvCxnSpPr>
          <p:cNvPr id="4778" name="AutoShape 12"/>
          <p:cNvCxnSpPr>
            <a:cxnSpLocks noChangeShapeType="1"/>
            <a:stCxn id="4781" idx="2"/>
            <a:endCxn id="4772" idx="0"/>
          </p:cNvCxnSpPr>
          <p:nvPr/>
        </p:nvCxnSpPr>
        <p:spPr>
          <a:xfrm>
            <a:off x="5364192" y="1700808"/>
            <a:ext cx="0" cy="360040"/>
          </a:xfrm>
          <a:prstGeom prst="straightConnector1">
            <a:avLst/>
          </a:prstGeom>
          <a:noFill/>
          <a:ln w="25400">
            <a:solidFill>
              <a:schemeClr val="tx1"/>
            </a:solidFill>
            <a:round/>
            <a:headEnd/>
            <a:tailEnd type="arrow" w="med" len="med"/>
          </a:ln>
        </p:spPr>
      </p:cxnSp>
      <p:cxnSp>
        <p:nvCxnSpPr>
          <p:cNvPr id="4779" name="AutoShape 14"/>
          <p:cNvCxnSpPr>
            <a:cxnSpLocks noChangeShapeType="1"/>
            <a:stCxn id="4771" idx="1"/>
            <a:endCxn id="4772" idx="3"/>
          </p:cNvCxnSpPr>
          <p:nvPr/>
        </p:nvCxnSpPr>
        <p:spPr>
          <a:xfrm flipH="1">
            <a:off x="6300192" y="2348840"/>
            <a:ext cx="792288" cy="8"/>
          </a:xfrm>
          <a:prstGeom prst="straightConnector1">
            <a:avLst/>
          </a:prstGeom>
          <a:noFill/>
          <a:ln w="25400">
            <a:solidFill>
              <a:schemeClr val="tx1"/>
            </a:solidFill>
            <a:round/>
            <a:headEnd/>
            <a:tailEnd type="arrow" w="med" len="med"/>
          </a:ln>
        </p:spPr>
      </p:cxnSp>
      <p:cxnSp>
        <p:nvCxnSpPr>
          <p:cNvPr id="4780" name="AutoShape 15"/>
          <p:cNvCxnSpPr>
            <a:cxnSpLocks noChangeShapeType="1"/>
            <a:stCxn id="4773" idx="2"/>
            <a:endCxn id="4775" idx="0"/>
          </p:cNvCxnSpPr>
          <p:nvPr/>
        </p:nvCxnSpPr>
        <p:spPr>
          <a:xfrm>
            <a:off x="5364192" y="3788960"/>
            <a:ext cx="0" cy="1512248"/>
          </a:xfrm>
          <a:prstGeom prst="straightConnector1">
            <a:avLst/>
          </a:prstGeom>
          <a:noFill/>
          <a:ln w="25400">
            <a:solidFill>
              <a:schemeClr val="tx1"/>
            </a:solidFill>
            <a:round/>
            <a:headEnd/>
            <a:tailEnd type="arrow" w="med" len="med"/>
          </a:ln>
        </p:spPr>
      </p:cxnSp>
      <p:sp>
        <p:nvSpPr>
          <p:cNvPr id="4781" name="Text Box 16"/>
          <p:cNvSpPr txBox="1">
            <a:spLocks noChangeArrowheads="1"/>
          </p:cNvSpPr>
          <p:nvPr/>
        </p:nvSpPr>
        <p:spPr>
          <a:xfrm>
            <a:off x="4428192" y="1124808"/>
            <a:ext cx="1872000" cy="576000"/>
          </a:xfrm>
          <a:prstGeom prst="rect">
            <a:avLst/>
          </a:prstGeom>
          <a:solidFill>
            <a:srgbClr val="CCECFF"/>
          </a:solidFill>
          <a:ln w="25400">
            <a:solidFill>
              <a:schemeClr val="tx1"/>
            </a:solidFill>
            <a:miter lim="800000"/>
            <a:headEnd/>
            <a:tailEnd/>
          </a:ln>
        </p:spPr>
        <p:txBody>
          <a:bodyPr lIns="66462" rIns="66462" anchor="ctr" anchorCtr="1"/>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600" b="1" dirty="0">
                <a:latin typeface="Times New Roman" panose="02020603050405020304" pitchFamily="18" charset="0"/>
              </a:rPr>
              <a:t>都市計画の</a:t>
            </a:r>
            <a:endParaRPr lang="en-US" altLang="ja-JP" sz="1600" b="1" dirty="0">
              <a:latin typeface="Times New Roman" panose="02020603050405020304" pitchFamily="18" charset="0"/>
            </a:endParaRPr>
          </a:p>
          <a:p>
            <a:pPr algn="ctr">
              <a:spcBef>
                <a:spcPct val="0"/>
              </a:spcBef>
              <a:buFontTx/>
              <a:buNone/>
            </a:pPr>
            <a:r>
              <a:rPr lang="ja-JP" altLang="en-US" sz="1600" b="1" dirty="0">
                <a:latin typeface="Times New Roman" panose="02020603050405020304" pitchFamily="18" charset="0"/>
              </a:rPr>
              <a:t>案の作成</a:t>
            </a:r>
          </a:p>
        </p:txBody>
      </p:sp>
      <p:cxnSp>
        <p:nvCxnSpPr>
          <p:cNvPr id="4782" name="AutoShape 18"/>
          <p:cNvCxnSpPr>
            <a:cxnSpLocks noChangeShapeType="1"/>
            <a:stCxn id="4775" idx="2"/>
            <a:endCxn id="4776" idx="0"/>
          </p:cNvCxnSpPr>
          <p:nvPr/>
        </p:nvCxnSpPr>
        <p:spPr>
          <a:xfrm>
            <a:off x="5364192" y="5877208"/>
            <a:ext cx="0" cy="360168"/>
          </a:xfrm>
          <a:prstGeom prst="straightConnector1">
            <a:avLst/>
          </a:prstGeom>
          <a:noFill/>
          <a:ln w="25400">
            <a:solidFill>
              <a:schemeClr val="tx1"/>
            </a:solidFill>
            <a:round/>
            <a:headEnd/>
            <a:tailEnd type="arrow" w="med" len="med"/>
          </a:ln>
        </p:spPr>
      </p:cxnSp>
      <p:sp>
        <p:nvSpPr>
          <p:cNvPr id="4783" name="テキスト ボックス 27"/>
          <p:cNvSpPr txBox="1">
            <a:spLocks noChangeArrowheads="1"/>
          </p:cNvSpPr>
          <p:nvPr/>
        </p:nvSpPr>
        <p:spPr>
          <a:xfrm>
            <a:off x="2138244" y="683404"/>
            <a:ext cx="1569660" cy="369332"/>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＜都道府県＞</a:t>
            </a:r>
          </a:p>
        </p:txBody>
      </p:sp>
      <p:sp>
        <p:nvSpPr>
          <p:cNvPr id="4784" name="テキスト ボックス 28"/>
          <p:cNvSpPr txBox="1">
            <a:spLocks noChangeArrowheads="1"/>
          </p:cNvSpPr>
          <p:nvPr/>
        </p:nvSpPr>
        <p:spPr>
          <a:xfrm>
            <a:off x="4572000" y="692696"/>
            <a:ext cx="1579278" cy="369332"/>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b="1" dirty="0">
                <a:solidFill>
                  <a:srgbClr val="FF0000"/>
                </a:solidFill>
              </a:rPr>
              <a:t>＜市区町村＞</a:t>
            </a:r>
          </a:p>
        </p:txBody>
      </p:sp>
      <p:sp>
        <p:nvSpPr>
          <p:cNvPr id="4785" name="テキスト ボックス 29"/>
          <p:cNvSpPr txBox="1">
            <a:spLocks noChangeArrowheads="1"/>
          </p:cNvSpPr>
          <p:nvPr/>
        </p:nvSpPr>
        <p:spPr>
          <a:xfrm>
            <a:off x="7308304" y="694161"/>
            <a:ext cx="1338828" cy="369332"/>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＜住民等＞</a:t>
            </a:r>
          </a:p>
        </p:txBody>
      </p:sp>
      <p:sp>
        <p:nvSpPr>
          <p:cNvPr id="4786" name="Text Box 19"/>
          <p:cNvSpPr txBox="1">
            <a:spLocks noChangeArrowheads="1"/>
          </p:cNvSpPr>
          <p:nvPr/>
        </p:nvSpPr>
        <p:spPr>
          <a:xfrm>
            <a:off x="4" y="4"/>
            <a:ext cx="7172325" cy="646331"/>
          </a:xfrm>
          <a:prstGeom prst="rect">
            <a:avLst/>
          </a:prstGeom>
          <a:noFill/>
          <a:ln w="9525">
            <a:noFill/>
            <a:miter lim="800000"/>
            <a:headEnd/>
            <a:tailEnd/>
          </a:ln>
        </p:spPr>
        <p:txBody>
          <a:bodyPr>
            <a:spAutoFit/>
          </a:bodyPr>
          <a:lstStyle/>
          <a:p>
            <a:r>
              <a:rPr lang="ja-JP" altLang="en-US" sz="3600" dirty="0"/>
              <a:t>都市計画の決定手続き（市区町村）</a:t>
            </a:r>
          </a:p>
        </p:txBody>
      </p:sp>
      <p:sp>
        <p:nvSpPr>
          <p:cNvPr id="4787" name="Line 17"/>
          <p:cNvSpPr>
            <a:spLocks noChangeShapeType="1"/>
          </p:cNvSpPr>
          <p:nvPr/>
        </p:nvSpPr>
        <p:spPr>
          <a:xfrm>
            <a:off x="4" y="620688"/>
            <a:ext cx="9175179" cy="0"/>
          </a:xfrm>
          <a:prstGeom prst="line">
            <a:avLst/>
          </a:prstGeom>
          <a:noFill/>
          <a:ln w="57150">
            <a:solidFill>
              <a:srgbClr val="002060"/>
            </a:solidFill>
            <a:round/>
            <a:headEnd/>
            <a:tailEnd/>
          </a:ln>
        </p:spPr>
        <p:txBody>
          <a:bodyPr/>
          <a:lstStyle/>
          <a:p>
            <a:endParaRPr lang="ja-JP" altLang="en-US"/>
          </a:p>
        </p:txBody>
      </p:sp>
      <p:sp>
        <p:nvSpPr>
          <p:cNvPr id="4788" name="テキスト ボックス 27"/>
          <p:cNvSpPr txBox="1">
            <a:spLocks noChangeArrowheads="1"/>
          </p:cNvSpPr>
          <p:nvPr/>
        </p:nvSpPr>
        <p:spPr>
          <a:xfrm>
            <a:off x="454481" y="679502"/>
            <a:ext cx="877163" cy="369332"/>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t>＜国＞</a:t>
            </a:r>
          </a:p>
        </p:txBody>
      </p:sp>
      <p:sp>
        <p:nvSpPr>
          <p:cNvPr id="4789" name="Line 9"/>
          <p:cNvSpPr>
            <a:spLocks noChangeShapeType="1"/>
          </p:cNvSpPr>
          <p:nvPr/>
        </p:nvSpPr>
        <p:spPr>
          <a:xfrm flipH="1">
            <a:off x="3779912" y="4221088"/>
            <a:ext cx="1584000" cy="0"/>
          </a:xfrm>
          <a:prstGeom prst="line">
            <a:avLst/>
          </a:prstGeom>
          <a:noFill/>
          <a:ln w="25400">
            <a:solidFill>
              <a:schemeClr val="tx1"/>
            </a:solidFill>
            <a:round/>
            <a:headEnd/>
            <a:tailEnd type="arrow" w="med" len="med"/>
          </a:ln>
        </p:spPr>
        <p:txBody>
          <a:bodyPr vert="eaVert" anchor="ctr" anchorCtr="1"/>
          <a:lstStyle/>
          <a:p>
            <a:endParaRPr lang="ja-JP" altLang="en-US" sz="1662"/>
          </a:p>
        </p:txBody>
      </p:sp>
      <p:sp>
        <p:nvSpPr>
          <p:cNvPr id="4790" name="Line 10"/>
          <p:cNvSpPr>
            <a:spLocks noChangeShapeType="1"/>
          </p:cNvSpPr>
          <p:nvPr/>
        </p:nvSpPr>
        <p:spPr>
          <a:xfrm flipV="1">
            <a:off x="3779912" y="4365104"/>
            <a:ext cx="1584000" cy="0"/>
          </a:xfrm>
          <a:prstGeom prst="line">
            <a:avLst/>
          </a:prstGeom>
          <a:noFill/>
          <a:ln w="25400">
            <a:solidFill>
              <a:schemeClr val="tx1"/>
            </a:solidFill>
            <a:round/>
            <a:headEnd/>
            <a:tailEnd type="arrow" w="med" len="med"/>
          </a:ln>
        </p:spPr>
        <p:txBody>
          <a:bodyPr vert="eaVert" anchor="ctr" anchorCtr="1"/>
          <a:lstStyle/>
          <a:p>
            <a:endParaRPr lang="ja-JP" altLang="en-US" sz="1662"/>
          </a:p>
        </p:txBody>
      </p:sp>
      <p:sp>
        <p:nvSpPr>
          <p:cNvPr id="4791" name="Text Box 23"/>
          <p:cNvSpPr txBox="1">
            <a:spLocks noChangeArrowheads="1"/>
          </p:cNvSpPr>
          <p:nvPr/>
        </p:nvSpPr>
        <p:spPr>
          <a:xfrm>
            <a:off x="5508104" y="3796135"/>
            <a:ext cx="2232648" cy="646331"/>
          </a:xfrm>
          <a:prstGeom prst="rect">
            <a:avLst/>
          </a:prstGeom>
          <a:noFill/>
          <a:ln>
            <a:noFill/>
          </a:ln>
        </p:spPr>
        <p:txBody>
          <a:bodyPr wrap="square">
            <a:spAutoFit/>
          </a:bodyPr>
          <a:lstStyle>
            <a:lvl1pPr marL="363538" indent="-36353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200" dirty="0"/>
              <a:t>※</a:t>
            </a:r>
            <a:r>
              <a:rPr lang="ja-JP" altLang="en-US" sz="1200" dirty="0"/>
              <a:t>１　市区町村都市計画審議会が置かれていない場合は、都道府県都市計画審議会</a:t>
            </a:r>
            <a:endParaRPr lang="en-US" altLang="ja-JP" sz="1200" dirty="0"/>
          </a:p>
        </p:txBody>
      </p:sp>
      <p:sp>
        <p:nvSpPr>
          <p:cNvPr id="4792" name="Text Box 23"/>
          <p:cNvSpPr txBox="1">
            <a:spLocks noChangeArrowheads="1"/>
          </p:cNvSpPr>
          <p:nvPr/>
        </p:nvSpPr>
        <p:spPr>
          <a:xfrm>
            <a:off x="1835696" y="4581132"/>
            <a:ext cx="2146416" cy="830997"/>
          </a:xfrm>
          <a:prstGeom prst="rect">
            <a:avLst/>
          </a:prstGeom>
          <a:noFill/>
          <a:ln>
            <a:noFill/>
          </a:ln>
        </p:spPr>
        <p:txBody>
          <a:bodyPr wrap="square">
            <a:spAutoFit/>
          </a:bodyPr>
          <a:lstStyle>
            <a:lvl1pPr marL="363538" indent="-36353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200" dirty="0"/>
              <a:t>※</a:t>
            </a:r>
            <a:r>
              <a:rPr lang="ja-JP" altLang="en-US" sz="1200" dirty="0"/>
              <a:t>２　地区計画等に係る協議事項は、位置及び区域、地区施設等の配置及び規模等に限定。</a:t>
            </a:r>
            <a:endParaRPr lang="en-US" altLang="ja-JP" sz="1200" dirty="0"/>
          </a:p>
        </p:txBody>
      </p:sp>
      <p:sp>
        <p:nvSpPr>
          <p:cNvPr id="4793" name="スライド番号プレースホルダー 4"/>
          <p:cNvSpPr>
            <a:spLocks noGrp="1"/>
          </p:cNvSpPr>
          <p:nvPr>
            <p:ph type="sldNum" sz="quarter" idx="12"/>
          </p:nvPr>
        </p:nvSpPr>
        <p:spPr/>
        <p:txBody>
          <a:bodyPr/>
          <a:lstStyle/>
          <a:p>
            <a:pPr>
              <a:defRPr/>
            </a:pPr>
            <a:fld id="{BC84963E-F0B7-403D-A0F0-EA9073922668}" type="slidenum">
              <a:rPr lang="en-US" altLang="ja-JP" smtClean="0">
                <a:solidFill>
                  <a:schemeClr val="tx1"/>
                </a:solidFill>
              </a:rPr>
              <a:pPr>
                <a:defRPr/>
              </a:pPr>
              <a:t>51</a:t>
            </a:fld>
            <a:endParaRPr lang="en-US" altLang="ja-JP" dirty="0">
              <a:solidFill>
                <a:schemeClr val="tx1"/>
              </a:solidFill>
            </a:endParaRPr>
          </a:p>
        </p:txBody>
      </p:sp>
    </p:spTree>
    <p:extLst>
      <p:ext uri="{BB962C8B-B14F-4D97-AF65-F5344CB8AC3E}">
        <p14:creationId xmlns:p14="http://schemas.microsoft.com/office/powerpoint/2010/main" val="37609421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2" name="Text Box 72"/>
          <p:cNvSpPr txBox="1">
            <a:spLocks noChangeArrowheads="1"/>
          </p:cNvSpPr>
          <p:nvPr/>
        </p:nvSpPr>
        <p:spPr>
          <a:xfrm>
            <a:off x="149225" y="42864"/>
            <a:ext cx="5184775" cy="707886"/>
          </a:xfrm>
          <a:prstGeom prst="rect">
            <a:avLst/>
          </a:prstGeom>
          <a:noFill/>
          <a:ln w="9525">
            <a:noFill/>
            <a:miter lim="800000"/>
            <a:headEnd/>
            <a:tailEnd/>
          </a:ln>
        </p:spPr>
        <p:txBody>
          <a:bodyPr>
            <a:spAutoFit/>
          </a:bodyPr>
          <a:lstStyle/>
          <a:p>
            <a:r>
              <a:rPr lang="ja-JP" altLang="en-US" sz="4000" b="0" dirty="0"/>
              <a:t>地区計画策定フロー①</a:t>
            </a:r>
          </a:p>
        </p:txBody>
      </p:sp>
      <p:sp>
        <p:nvSpPr>
          <p:cNvPr id="2733" name="Line 73"/>
          <p:cNvSpPr>
            <a:spLocks noChangeShapeType="1"/>
          </p:cNvSpPr>
          <p:nvPr/>
        </p:nvSpPr>
        <p:spPr>
          <a:xfrm>
            <a:off x="395289" y="692696"/>
            <a:ext cx="8569325" cy="0"/>
          </a:xfrm>
          <a:prstGeom prst="line">
            <a:avLst/>
          </a:prstGeom>
          <a:noFill/>
          <a:ln w="57150">
            <a:solidFill>
              <a:srgbClr val="002060"/>
            </a:solidFill>
            <a:round/>
            <a:headEnd/>
            <a:tailEnd/>
          </a:ln>
        </p:spPr>
        <p:txBody>
          <a:bodyPr/>
          <a:lstStyle/>
          <a:p>
            <a:endParaRPr lang="ja-JP" altLang="en-US"/>
          </a:p>
        </p:txBody>
      </p:sp>
      <p:sp>
        <p:nvSpPr>
          <p:cNvPr id="2735" name="Rectangle 80"/>
          <p:cNvSpPr>
            <a:spLocks noChangeArrowheads="1"/>
          </p:cNvSpPr>
          <p:nvPr/>
        </p:nvSpPr>
        <p:spPr>
          <a:xfrm>
            <a:off x="8675688" y="6524627"/>
            <a:ext cx="468312" cy="333375"/>
          </a:xfrm>
          <a:prstGeom prst="rect">
            <a:avLst/>
          </a:prstGeom>
          <a:noFill/>
          <a:ln w="38100">
            <a:noFill/>
            <a:prstDash val="dash"/>
            <a:miter lim="800000"/>
            <a:headEnd/>
            <a:tailEnd/>
          </a:ln>
        </p:spPr>
        <p:txBody>
          <a:bodyPr wrap="none" anchor="ctr"/>
          <a:lstStyle/>
          <a:p>
            <a:pPr algn="ctr"/>
            <a:fld id="{D5417F5D-274C-4F44-87AB-2D722E9319FA}" type="slidenum">
              <a:rPr lang="en-US" altLang="ja-JP" sz="1400" b="0"/>
              <a:pPr algn="ctr"/>
              <a:t>52</a:t>
            </a:fld>
            <a:endParaRPr lang="en-US" altLang="ja-JP" sz="1400" b="0"/>
          </a:p>
        </p:txBody>
      </p:sp>
      <p:pic>
        <p:nvPicPr>
          <p:cNvPr id="8" name="Picture 76"/>
          <p:cNvPicPr>
            <a:picLocks noChangeAspect="1" noChangeArrowheads="1"/>
          </p:cNvPicPr>
          <p:nvPr/>
        </p:nvPicPr>
        <p:blipFill>
          <a:blip r:embed="rId2" cstate="print"/>
          <a:srcRect/>
          <a:stretch>
            <a:fillRect/>
          </a:stretch>
        </p:blipFill>
        <p:spPr bwMode="auto">
          <a:xfrm>
            <a:off x="1576391" y="836712"/>
            <a:ext cx="6330950" cy="5842000"/>
          </a:xfrm>
          <a:prstGeom prst="rect">
            <a:avLst/>
          </a:prstGeom>
          <a:noFill/>
          <a:ln w="9525">
            <a:noFill/>
            <a:miter lim="800000"/>
            <a:headEnd/>
            <a:tailEnd/>
          </a:ln>
        </p:spPr>
      </p:pic>
      <p:sp>
        <p:nvSpPr>
          <p:cNvPr id="9" name="テキスト ボックス 8"/>
          <p:cNvSpPr txBox="1"/>
          <p:nvPr/>
        </p:nvSpPr>
        <p:spPr>
          <a:xfrm>
            <a:off x="5180456" y="5373216"/>
            <a:ext cx="1911824" cy="523220"/>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一定の事項についての知事との協議</a:t>
            </a:r>
          </a:p>
        </p:txBody>
      </p:sp>
    </p:spTree>
    <p:extLst>
      <p:ext uri="{BB962C8B-B14F-4D97-AF65-F5344CB8AC3E}">
        <p14:creationId xmlns:p14="http://schemas.microsoft.com/office/powerpoint/2010/main" val="4080801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7" name="Text Box 36"/>
          <p:cNvSpPr txBox="1">
            <a:spLocks noChangeArrowheads="1"/>
          </p:cNvSpPr>
          <p:nvPr/>
        </p:nvSpPr>
        <p:spPr>
          <a:xfrm>
            <a:off x="107504" y="42864"/>
            <a:ext cx="5184775" cy="701675"/>
          </a:xfrm>
          <a:prstGeom prst="rect">
            <a:avLst/>
          </a:prstGeom>
          <a:noFill/>
          <a:ln w="9525">
            <a:noFill/>
            <a:miter lim="800000"/>
            <a:headEnd/>
            <a:tailEnd/>
          </a:ln>
        </p:spPr>
        <p:txBody>
          <a:bodyPr>
            <a:spAutoFit/>
          </a:bodyPr>
          <a:lstStyle/>
          <a:p>
            <a:r>
              <a:rPr lang="ja-JP" altLang="en-US" sz="4000" b="0" dirty="0"/>
              <a:t>地区計画策定フロー②</a:t>
            </a:r>
          </a:p>
        </p:txBody>
      </p:sp>
      <p:sp>
        <p:nvSpPr>
          <p:cNvPr id="2738" name="Line 37"/>
          <p:cNvSpPr>
            <a:spLocks noChangeShapeType="1"/>
          </p:cNvSpPr>
          <p:nvPr/>
        </p:nvSpPr>
        <p:spPr>
          <a:xfrm>
            <a:off x="395289" y="692696"/>
            <a:ext cx="8569325" cy="0"/>
          </a:xfrm>
          <a:prstGeom prst="line">
            <a:avLst/>
          </a:prstGeom>
          <a:noFill/>
          <a:ln w="57150">
            <a:solidFill>
              <a:srgbClr val="002060"/>
            </a:solidFill>
            <a:round/>
            <a:headEnd/>
            <a:tailEnd/>
          </a:ln>
        </p:spPr>
        <p:txBody>
          <a:bodyPr/>
          <a:lstStyle/>
          <a:p>
            <a:endParaRPr lang="ja-JP" altLang="en-US"/>
          </a:p>
        </p:txBody>
      </p:sp>
      <p:pic>
        <p:nvPicPr>
          <p:cNvPr id="2739" name="Picture 38"/>
          <p:cNvPicPr>
            <a:picLocks noChangeAspect="1" noChangeArrowheads="1"/>
          </p:cNvPicPr>
          <p:nvPr/>
        </p:nvPicPr>
        <p:blipFill>
          <a:blip r:embed="rId2"/>
          <a:stretch>
            <a:fillRect/>
          </a:stretch>
        </p:blipFill>
        <p:spPr>
          <a:xfrm>
            <a:off x="666751" y="917575"/>
            <a:ext cx="8023225" cy="5883275"/>
          </a:xfrm>
          <a:prstGeom prst="rect">
            <a:avLst/>
          </a:prstGeom>
          <a:noFill/>
          <a:ln w="9525">
            <a:noFill/>
            <a:miter lim="800000"/>
            <a:headEnd/>
            <a:tailEnd/>
          </a:ln>
        </p:spPr>
      </p:pic>
      <p:sp>
        <p:nvSpPr>
          <p:cNvPr id="2740" name="Rectangle 40"/>
          <p:cNvSpPr>
            <a:spLocks noChangeArrowheads="1"/>
          </p:cNvSpPr>
          <p:nvPr/>
        </p:nvSpPr>
        <p:spPr>
          <a:xfrm>
            <a:off x="8675688" y="6524627"/>
            <a:ext cx="468312" cy="333375"/>
          </a:xfrm>
          <a:prstGeom prst="rect">
            <a:avLst/>
          </a:prstGeom>
          <a:noFill/>
          <a:ln w="38100">
            <a:noFill/>
            <a:prstDash val="dash"/>
            <a:miter lim="800000"/>
            <a:headEnd/>
            <a:tailEnd/>
          </a:ln>
        </p:spPr>
        <p:txBody>
          <a:bodyPr wrap="none" anchor="ctr"/>
          <a:lstStyle/>
          <a:p>
            <a:pPr algn="ctr"/>
            <a:fld id="{50C9ABD1-2113-49E4-9A63-9ED191A7D6E4}" type="slidenum">
              <a:rPr lang="en-US" altLang="ja-JP" sz="1400" b="0"/>
              <a:pPr algn="ctr"/>
              <a:t>53</a:t>
            </a:fld>
            <a:endParaRPr lang="en-US" altLang="ja-JP" sz="1400" b="0"/>
          </a:p>
        </p:txBody>
      </p:sp>
    </p:spTree>
    <p:extLst>
      <p:ext uri="{BB962C8B-B14F-4D97-AF65-F5344CB8AC3E}">
        <p14:creationId xmlns:p14="http://schemas.microsoft.com/office/powerpoint/2010/main" val="38654060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2" name="Text Box 4"/>
          <p:cNvSpPr txBox="1">
            <a:spLocks noChangeArrowheads="1"/>
          </p:cNvSpPr>
          <p:nvPr/>
        </p:nvSpPr>
        <p:spPr>
          <a:xfrm>
            <a:off x="4" y="4"/>
            <a:ext cx="5184775" cy="646331"/>
          </a:xfrm>
          <a:prstGeom prst="rect">
            <a:avLst/>
          </a:prstGeom>
          <a:noFill/>
          <a:ln w="9525">
            <a:noFill/>
            <a:miter lim="800000"/>
            <a:headEnd/>
            <a:tailEnd/>
          </a:ln>
        </p:spPr>
        <p:txBody>
          <a:bodyPr>
            <a:spAutoFit/>
          </a:bodyPr>
          <a:lstStyle/>
          <a:p>
            <a:r>
              <a:rPr lang="ja-JP" altLang="en-US" sz="3600" dirty="0"/>
              <a:t>都市計画の提案制度</a:t>
            </a:r>
          </a:p>
        </p:txBody>
      </p:sp>
      <p:sp>
        <p:nvSpPr>
          <p:cNvPr id="2743" name="Rectangle 8"/>
          <p:cNvSpPr>
            <a:spLocks noChangeArrowheads="1"/>
          </p:cNvSpPr>
          <p:nvPr/>
        </p:nvSpPr>
        <p:spPr>
          <a:xfrm>
            <a:off x="8789123" y="6561469"/>
            <a:ext cx="468312" cy="333375"/>
          </a:xfrm>
          <a:prstGeom prst="rect">
            <a:avLst/>
          </a:prstGeom>
          <a:noFill/>
          <a:ln w="38100" algn="ctr">
            <a:noFill/>
            <a:prstDash val="dash"/>
            <a:miter lim="800000"/>
            <a:headEnd/>
            <a:tailEnd/>
          </a:ln>
        </p:spPr>
        <p:txBody>
          <a:bodyPr wrap="none" anchor="ctr"/>
          <a:lstStyle/>
          <a:p>
            <a:pPr algn="ctr"/>
            <a:fld id="{44CDB559-C620-4F1E-8609-4FFC00CD4942}" type="slidenum">
              <a:rPr lang="en-US" altLang="ja-JP" sz="1400"/>
              <a:pPr algn="ctr"/>
              <a:t>54</a:t>
            </a:fld>
            <a:endParaRPr lang="en-US" altLang="ja-JP" sz="1400" dirty="0"/>
          </a:p>
        </p:txBody>
      </p:sp>
      <p:sp>
        <p:nvSpPr>
          <p:cNvPr id="2744" name="Line 17"/>
          <p:cNvSpPr>
            <a:spLocks noChangeShapeType="1"/>
          </p:cNvSpPr>
          <p:nvPr/>
        </p:nvSpPr>
        <p:spPr>
          <a:xfrm>
            <a:off x="4" y="620688"/>
            <a:ext cx="9175179" cy="0"/>
          </a:xfrm>
          <a:prstGeom prst="line">
            <a:avLst/>
          </a:prstGeom>
          <a:noFill/>
          <a:ln w="57150">
            <a:solidFill>
              <a:srgbClr val="002060"/>
            </a:solidFill>
            <a:round/>
            <a:headEnd/>
            <a:tailEnd/>
          </a:ln>
        </p:spPr>
        <p:txBody>
          <a:bodyPr/>
          <a:lstStyle/>
          <a:p>
            <a:endParaRPr lang="ja-JP" altLang="en-US"/>
          </a:p>
        </p:txBody>
      </p:sp>
      <p:sp>
        <p:nvSpPr>
          <p:cNvPr id="2745" name="Rectangle 3"/>
          <p:cNvSpPr>
            <a:spLocks noChangeArrowheads="1"/>
          </p:cNvSpPr>
          <p:nvPr/>
        </p:nvSpPr>
        <p:spPr>
          <a:xfrm>
            <a:off x="166688" y="673100"/>
            <a:ext cx="8869808" cy="646298"/>
          </a:xfrm>
          <a:prstGeom prst="rect">
            <a:avLst/>
          </a:prstGeom>
          <a:gradFill rotWithShape="1">
            <a:gsLst>
              <a:gs pos="0">
                <a:srgbClr val="FFFFCC"/>
              </a:gs>
              <a:gs pos="50000">
                <a:schemeClr val="bg1"/>
              </a:gs>
              <a:gs pos="100000">
                <a:srgbClr val="FFFFCC"/>
              </a:gs>
            </a:gsLst>
            <a:lin ang="2700000" scaled="1"/>
            <a:tileRect/>
          </a:gradFill>
          <a:ln w="9525" algn="ctr">
            <a:solidFill>
              <a:schemeClr val="tx1"/>
            </a:solidFill>
            <a:miter lim="800000"/>
            <a:headEnd/>
            <a:tailEnd/>
          </a:ln>
          <a:effectLst/>
        </p:spPr>
        <p:txBody>
          <a:bodyPr wrap="square" lIns="91407" tIns="45704" rIns="91407" bIns="45704">
            <a:spAutoFit/>
          </a:bodyPr>
          <a:lstStyle/>
          <a:p>
            <a:pPr eaLnBrk="1" hangingPunct="1">
              <a:defRPr/>
            </a:pPr>
            <a:r>
              <a:rPr lang="ja-JP" altLang="en-US" dirty="0">
                <a:latin typeface="HGPｺﾞｼｯｸM" pitchFamily="50" charset="-128"/>
                <a:ea typeface="HGPｺﾞｼｯｸM" pitchFamily="50" charset="-128"/>
              </a:rPr>
              <a:t>・地域のまちづくりに対する取組を都市計画行政に積極的に取り込むため、地域住民等の都市計画に対する能動的な参加を促進</a:t>
            </a:r>
          </a:p>
        </p:txBody>
      </p:sp>
      <p:sp>
        <p:nvSpPr>
          <p:cNvPr id="2746" name="Rectangle 4"/>
          <p:cNvSpPr>
            <a:spLocks noChangeArrowheads="1"/>
          </p:cNvSpPr>
          <p:nvPr/>
        </p:nvSpPr>
        <p:spPr>
          <a:xfrm>
            <a:off x="166689" y="1414463"/>
            <a:ext cx="8856590" cy="1809694"/>
          </a:xfrm>
          <a:prstGeom prst="rect">
            <a:avLst/>
          </a:prstGeom>
          <a:gradFill rotWithShape="1">
            <a:gsLst>
              <a:gs pos="0">
                <a:srgbClr val="CCFFCC"/>
              </a:gs>
              <a:gs pos="50000">
                <a:schemeClr val="bg1"/>
              </a:gs>
              <a:gs pos="100000">
                <a:srgbClr val="CCFFCC"/>
              </a:gs>
            </a:gsLst>
            <a:lin ang="2700000" scaled="1"/>
            <a:tileRect/>
          </a:gradFill>
          <a:ln w="9525" algn="ctr">
            <a:solidFill>
              <a:schemeClr val="tx1"/>
            </a:solidFill>
            <a:miter lim="800000"/>
            <a:headEnd/>
            <a:tailEnd/>
          </a:ln>
          <a:effectLst/>
        </p:spPr>
        <p:txBody>
          <a:bodyPr wrap="square" lIns="91407" tIns="45704" rIns="91407" bIns="45704">
            <a:spAutoFit/>
          </a:bodyPr>
          <a:lstStyle/>
          <a:p>
            <a:pPr eaLnBrk="1" hangingPunct="1">
              <a:defRPr/>
            </a:pPr>
            <a:r>
              <a:rPr lang="ja-JP" altLang="en-US" dirty="0">
                <a:latin typeface="HGPｺﾞｼｯｸM" pitchFamily="50" charset="-128"/>
                <a:ea typeface="HGPｺﾞｼｯｸM" pitchFamily="50" charset="-128"/>
              </a:rPr>
              <a:t>○</a:t>
            </a:r>
            <a:r>
              <a:rPr lang="ja-JP" altLang="en-US" dirty="0">
                <a:latin typeface="HGSｺﾞｼｯｸM" pitchFamily="50" charset="-128"/>
                <a:ea typeface="HGSｺﾞｼｯｸM" pitchFamily="50" charset="-128"/>
              </a:rPr>
              <a:t>提案者：</a:t>
            </a:r>
            <a:r>
              <a:rPr lang="ja-JP" altLang="ja-JP" dirty="0">
                <a:latin typeface="HGSｺﾞｼｯｸM" pitchFamily="50" charset="-128"/>
                <a:ea typeface="HGSｺﾞｼｯｸM" pitchFamily="50" charset="-128"/>
              </a:rPr>
              <a:t>土地所有者等のほか、まちづくりＮＰＯ</a:t>
            </a:r>
            <a:r>
              <a:rPr lang="ja-JP" altLang="en-US" dirty="0">
                <a:latin typeface="HGSｺﾞｼｯｸM" pitchFamily="50" charset="-128"/>
                <a:ea typeface="HGSｺﾞｼｯｸM" pitchFamily="50" charset="-128"/>
              </a:rPr>
              <a:t>、まちづくり協議会</a:t>
            </a:r>
            <a:r>
              <a:rPr lang="ja-JP" altLang="ja-JP" dirty="0">
                <a:latin typeface="HGSｺﾞｼｯｸM" pitchFamily="50" charset="-128"/>
                <a:ea typeface="HGSｺﾞｼｯｸM" pitchFamily="50" charset="-128"/>
              </a:rPr>
              <a:t>や地域の</a:t>
            </a:r>
            <a:endParaRPr lang="en-US" altLang="ja-JP" dirty="0">
              <a:latin typeface="HGSｺﾞｼｯｸM" pitchFamily="50" charset="-128"/>
              <a:ea typeface="HGSｺﾞｼｯｸM" pitchFamily="50" charset="-128"/>
            </a:endParaRPr>
          </a:p>
          <a:p>
            <a:pPr eaLnBrk="1" hangingPunct="1">
              <a:defRPr/>
            </a:pPr>
            <a:r>
              <a:rPr lang="ja-JP" altLang="en-US" dirty="0">
                <a:latin typeface="HGSｺﾞｼｯｸM" pitchFamily="50" charset="-128"/>
                <a:ea typeface="HGSｺﾞｼｯｸM" pitchFamily="50" charset="-128"/>
              </a:rPr>
              <a:t>　　　　　</a:t>
            </a:r>
            <a:r>
              <a:rPr lang="ja-JP" altLang="ja-JP" dirty="0">
                <a:latin typeface="HGSｺﾞｼｯｸM" pitchFamily="50" charset="-128"/>
                <a:ea typeface="HGSｺﾞｼｯｸM" pitchFamily="50" charset="-128"/>
              </a:rPr>
              <a:t>実情に応じて条例で定める団体（町内会等）</a:t>
            </a:r>
            <a:endParaRPr lang="en-US" altLang="ja-JP" dirty="0">
              <a:latin typeface="HGSｺﾞｼｯｸM" pitchFamily="50" charset="-128"/>
              <a:ea typeface="HGSｺﾞｼｯｸM" pitchFamily="50" charset="-128"/>
            </a:endParaRPr>
          </a:p>
          <a:p>
            <a:pPr eaLnBrk="1" hangingPunct="1">
              <a:defRPr/>
            </a:pPr>
            <a:r>
              <a:rPr lang="en-US" altLang="ja-JP" dirty="0">
                <a:latin typeface="HGPｺﾞｼｯｸM" pitchFamily="50" charset="-128"/>
                <a:ea typeface="HGPｺﾞｼｯｸM" pitchFamily="50" charset="-128"/>
              </a:rPr>
              <a:t>○</a:t>
            </a:r>
            <a:r>
              <a:rPr lang="ja-JP" altLang="en-US" dirty="0">
                <a:latin typeface="HGPｺﾞｼｯｸM" pitchFamily="50" charset="-128"/>
                <a:ea typeface="HGPｺﾞｼｯｸM" pitchFamily="50" charset="-128"/>
              </a:rPr>
              <a:t>提案要件</a:t>
            </a:r>
          </a:p>
          <a:p>
            <a:pPr eaLnBrk="1" hangingPunct="1">
              <a:spcBef>
                <a:spcPct val="20000"/>
              </a:spcBef>
              <a:defRPr/>
            </a:pPr>
            <a:r>
              <a:rPr lang="ja-JP" altLang="en-US" dirty="0">
                <a:latin typeface="HGPｺﾞｼｯｸM" pitchFamily="50" charset="-128"/>
                <a:ea typeface="HGPｺﾞｼｯｸM" pitchFamily="50" charset="-128"/>
              </a:rPr>
              <a:t>　①</a:t>
            </a:r>
            <a:r>
              <a:rPr lang="en-US" altLang="ja-JP" dirty="0">
                <a:latin typeface="HGPｺﾞｼｯｸM" pitchFamily="50" charset="-128"/>
                <a:ea typeface="HGPｺﾞｼｯｸM" pitchFamily="50" charset="-128"/>
              </a:rPr>
              <a:t>0.5ha</a:t>
            </a:r>
            <a:r>
              <a:rPr lang="ja-JP" altLang="en-US" dirty="0">
                <a:latin typeface="HGPｺﾞｼｯｸM" pitchFamily="50" charset="-128"/>
                <a:ea typeface="HGPｺﾞｼｯｸM" pitchFamily="50" charset="-128"/>
              </a:rPr>
              <a:t>以上（条例により</a:t>
            </a:r>
            <a:r>
              <a:rPr lang="en-US" altLang="ja-JP" dirty="0">
                <a:latin typeface="HGPｺﾞｼｯｸM" pitchFamily="50" charset="-128"/>
                <a:ea typeface="HGPｺﾞｼｯｸM" pitchFamily="50" charset="-128"/>
              </a:rPr>
              <a:t>0.1ha</a:t>
            </a:r>
            <a:r>
              <a:rPr lang="ja-JP" altLang="en-US" dirty="0" err="1">
                <a:latin typeface="HGPｺﾞｼｯｸM" pitchFamily="50" charset="-128"/>
                <a:ea typeface="HGPｺﾞｼｯｸM" pitchFamily="50" charset="-128"/>
              </a:rPr>
              <a:t>まで</a:t>
            </a:r>
            <a:r>
              <a:rPr lang="ja-JP" altLang="en-US" dirty="0">
                <a:latin typeface="HGPｺﾞｼｯｸM" pitchFamily="50" charset="-128"/>
                <a:ea typeface="HGPｺﾞｼｯｸM" pitchFamily="50" charset="-128"/>
              </a:rPr>
              <a:t>引き下げ可）の一体的な区域　</a:t>
            </a:r>
          </a:p>
          <a:p>
            <a:pPr eaLnBrk="1" hangingPunct="1">
              <a:defRPr/>
            </a:pPr>
            <a:r>
              <a:rPr lang="ja-JP" altLang="en-US" dirty="0">
                <a:latin typeface="HGPｺﾞｼｯｸM" pitchFamily="50" charset="-128"/>
                <a:ea typeface="HGPｺﾞｼｯｸM" pitchFamily="50" charset="-128"/>
              </a:rPr>
              <a:t>　②都市計画に関する法令上の基準に適合</a:t>
            </a:r>
          </a:p>
          <a:p>
            <a:pPr eaLnBrk="1" hangingPunct="1">
              <a:defRPr/>
            </a:pPr>
            <a:r>
              <a:rPr lang="ja-JP" altLang="en-US" dirty="0">
                <a:latin typeface="HGPｺﾞｼｯｸM" pitchFamily="50" charset="-128"/>
                <a:ea typeface="HGPｺﾞｼｯｸM" pitchFamily="50" charset="-128"/>
              </a:rPr>
              <a:t>　③土地所有者等の３分の２以上の同意</a:t>
            </a:r>
          </a:p>
        </p:txBody>
      </p:sp>
      <p:grpSp>
        <p:nvGrpSpPr>
          <p:cNvPr id="2747" name="グループ化 58"/>
          <p:cNvGrpSpPr/>
          <p:nvPr/>
        </p:nvGrpSpPr>
        <p:grpSpPr>
          <a:xfrm>
            <a:off x="381000" y="3330575"/>
            <a:ext cx="8460026" cy="3411538"/>
            <a:chOff x="540447" y="3232150"/>
            <a:chExt cx="8341643" cy="3411560"/>
          </a:xfrm>
        </p:grpSpPr>
        <p:cxnSp>
          <p:nvCxnSpPr>
            <p:cNvPr id="2748" name="AutoShape 19"/>
            <p:cNvCxnSpPr>
              <a:cxnSpLocks noChangeShapeType="1"/>
            </p:cNvCxnSpPr>
            <p:nvPr/>
          </p:nvCxnSpPr>
          <p:spPr>
            <a:xfrm flipH="1">
              <a:off x="6810388" y="5000636"/>
              <a:ext cx="2389" cy="928694"/>
            </a:xfrm>
            <a:prstGeom prst="straightConnector1">
              <a:avLst/>
            </a:prstGeom>
            <a:noFill/>
            <a:ln w="31750">
              <a:solidFill>
                <a:schemeClr val="tx1"/>
              </a:solidFill>
              <a:round/>
              <a:headEnd/>
              <a:tailEnd type="arrow" w="med" len="med"/>
            </a:ln>
          </p:spPr>
        </p:cxnSp>
        <p:sp>
          <p:nvSpPr>
            <p:cNvPr id="2749" name="Rectangle 4"/>
            <p:cNvSpPr>
              <a:spLocks noChangeArrowheads="1"/>
            </p:cNvSpPr>
            <p:nvPr/>
          </p:nvSpPr>
          <p:spPr>
            <a:xfrm>
              <a:off x="608932" y="3898948"/>
              <a:ext cx="3724842" cy="441636"/>
            </a:xfrm>
            <a:prstGeom prst="rect">
              <a:avLst/>
            </a:prstGeom>
            <a:noFill/>
            <a:ln w="38100">
              <a:solidFill>
                <a:schemeClr val="tx1"/>
              </a:solidFill>
              <a:miter lim="800000"/>
              <a:headEnd/>
              <a:tailEnd/>
            </a:ln>
          </p:spPr>
          <p:txBody>
            <a:bodyPr lIns="53971" tIns="35979" rIns="53971" bIns="35979" anchor="ctr" anchorCtr="1"/>
            <a:lstStyle>
              <a:lvl1pPr defTabSz="912813">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912813">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912813">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912813">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912813">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FontTx/>
                <a:buNone/>
              </a:pPr>
              <a:r>
                <a:rPr lang="ja-JP" altLang="en-US" sz="1100">
                  <a:latin typeface="Century" panose="02040604050505020304" pitchFamily="18" charset="0"/>
                </a:rPr>
                <a:t>提案を踏まえて都市計画を決定する必要があると認めるとき</a:t>
              </a:r>
              <a:endParaRPr lang="ja-JP" altLang="en-US" sz="1100"/>
            </a:p>
          </p:txBody>
        </p:sp>
        <p:sp>
          <p:nvSpPr>
            <p:cNvPr id="2750" name="Rectangle 5"/>
            <p:cNvSpPr>
              <a:spLocks noChangeArrowheads="1"/>
            </p:cNvSpPr>
            <p:nvPr/>
          </p:nvSpPr>
          <p:spPr>
            <a:xfrm>
              <a:off x="608932" y="4510333"/>
              <a:ext cx="3724842" cy="425813"/>
            </a:xfrm>
            <a:prstGeom prst="rect">
              <a:avLst/>
            </a:prstGeom>
            <a:noFill/>
            <a:ln w="38100">
              <a:solidFill>
                <a:schemeClr val="tx1"/>
              </a:solidFill>
              <a:miter lim="800000"/>
              <a:headEnd/>
              <a:tailEnd/>
            </a:ln>
          </p:spPr>
          <p:txBody>
            <a:bodyPr lIns="53971" tIns="35979" rIns="53971" bIns="35979" anchor="ctr" anchorCtr="1"/>
            <a:lstStyle>
              <a:lvl1pPr defTabSz="912813">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912813">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912813">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912813">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912813">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100">
                  <a:latin typeface="Century" panose="02040604050505020304" pitchFamily="18" charset="0"/>
                </a:rPr>
                <a:t>公聴会の開催等</a:t>
              </a:r>
            </a:p>
            <a:p>
              <a:pPr eaLnBrk="1" hangingPunct="1">
                <a:spcBef>
                  <a:spcPct val="0"/>
                </a:spcBef>
                <a:buFontTx/>
                <a:buNone/>
              </a:pPr>
              <a:r>
                <a:rPr lang="ja-JP" altLang="en-US" sz="1100">
                  <a:latin typeface="Century" panose="02040604050505020304" pitchFamily="18" charset="0"/>
                </a:rPr>
                <a:t>都市計画の案の作成</a:t>
              </a:r>
              <a:endParaRPr lang="ja-JP" altLang="en-US" sz="1100"/>
            </a:p>
          </p:txBody>
        </p:sp>
        <p:sp>
          <p:nvSpPr>
            <p:cNvPr id="2751" name="Rectangle 6"/>
            <p:cNvSpPr>
              <a:spLocks noChangeArrowheads="1"/>
            </p:cNvSpPr>
            <p:nvPr/>
          </p:nvSpPr>
          <p:spPr>
            <a:xfrm>
              <a:off x="608932" y="5117404"/>
              <a:ext cx="3724842" cy="427251"/>
            </a:xfrm>
            <a:prstGeom prst="rect">
              <a:avLst/>
            </a:prstGeom>
            <a:noFill/>
            <a:ln w="38100">
              <a:solidFill>
                <a:schemeClr val="tx1"/>
              </a:solidFill>
              <a:miter lim="800000"/>
              <a:headEnd/>
              <a:tailEnd/>
            </a:ln>
          </p:spPr>
          <p:txBody>
            <a:bodyPr lIns="53971" tIns="35979" rIns="53971" bIns="35979" anchor="ctr" anchorCtr="1"/>
            <a:lstStyle>
              <a:lvl1pPr defTabSz="912813">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912813">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912813">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912813">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912813">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100">
                  <a:latin typeface="Century" panose="02040604050505020304" pitchFamily="18" charset="0"/>
                </a:rPr>
                <a:t>都市計画の案の公告・縦覧</a:t>
              </a:r>
            </a:p>
            <a:p>
              <a:pPr eaLnBrk="1" hangingPunct="1">
                <a:spcBef>
                  <a:spcPct val="0"/>
                </a:spcBef>
                <a:buFontTx/>
                <a:buNone/>
              </a:pPr>
              <a:r>
                <a:rPr lang="ja-JP" altLang="en-US" sz="1100">
                  <a:latin typeface="Century" panose="02040604050505020304" pitchFamily="18" charset="0"/>
                </a:rPr>
                <a:t>利害関係者による意見提出</a:t>
              </a:r>
              <a:endParaRPr lang="ja-JP" altLang="en-US" sz="1100"/>
            </a:p>
          </p:txBody>
        </p:sp>
        <p:sp>
          <p:nvSpPr>
            <p:cNvPr id="2752" name="Text Box 7"/>
            <p:cNvSpPr txBox="1">
              <a:spLocks noChangeArrowheads="1"/>
            </p:cNvSpPr>
            <p:nvPr/>
          </p:nvSpPr>
          <p:spPr>
            <a:xfrm>
              <a:off x="608932" y="6383331"/>
              <a:ext cx="3724842" cy="260379"/>
            </a:xfrm>
            <a:prstGeom prst="rect">
              <a:avLst/>
            </a:prstGeom>
            <a:noFill/>
            <a:ln w="38100">
              <a:solidFill>
                <a:schemeClr val="tx1"/>
              </a:solidFill>
              <a:miter lim="800000"/>
              <a:headEnd/>
              <a:tailEnd/>
            </a:ln>
          </p:spPr>
          <p:txBody>
            <a:bodyPr lIns="53971" tIns="35979" rIns="53971" bIns="35979" anchor="ctr" anchorCtr="1"/>
            <a:lstStyle>
              <a:lvl1pPr defTabSz="912813">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912813">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912813">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912813">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912813">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100">
                  <a:latin typeface="Century" panose="02040604050505020304" pitchFamily="18" charset="0"/>
                </a:rPr>
                <a:t>都市計画の決定</a:t>
              </a:r>
              <a:endParaRPr lang="ja-JP" altLang="en-US" sz="1100"/>
            </a:p>
          </p:txBody>
        </p:sp>
        <p:sp>
          <p:nvSpPr>
            <p:cNvPr id="2753" name="Rectangle 8"/>
            <p:cNvSpPr>
              <a:spLocks noChangeArrowheads="1"/>
            </p:cNvSpPr>
            <p:nvPr/>
          </p:nvSpPr>
          <p:spPr>
            <a:xfrm>
              <a:off x="4744676" y="3898948"/>
              <a:ext cx="4137414" cy="304974"/>
            </a:xfrm>
            <a:prstGeom prst="rect">
              <a:avLst/>
            </a:prstGeom>
            <a:noFill/>
            <a:ln w="38100">
              <a:solidFill>
                <a:schemeClr val="tx1"/>
              </a:solidFill>
              <a:miter lim="800000"/>
              <a:headEnd/>
              <a:tailEnd/>
            </a:ln>
          </p:spPr>
          <p:txBody>
            <a:bodyPr lIns="91388" tIns="35979" rIns="91388" bIns="35979" anchor="ctr" anchorCtr="1"/>
            <a:lstStyle>
              <a:lvl1pPr defTabSz="912813">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912813">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912813">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912813">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912813">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FontTx/>
                <a:buNone/>
              </a:pPr>
              <a:r>
                <a:rPr lang="ja-JP" altLang="en-US" sz="1100">
                  <a:latin typeface="Century" panose="02040604050505020304" pitchFamily="18" charset="0"/>
                </a:rPr>
                <a:t>都市計画を決定する必要がないと認めるとき</a:t>
              </a:r>
              <a:endParaRPr lang="ja-JP" altLang="en-US" sz="1100"/>
            </a:p>
          </p:txBody>
        </p:sp>
        <p:sp>
          <p:nvSpPr>
            <p:cNvPr id="2754" name="Rectangle 9"/>
            <p:cNvSpPr>
              <a:spLocks noChangeArrowheads="1"/>
            </p:cNvSpPr>
            <p:nvPr/>
          </p:nvSpPr>
          <p:spPr>
            <a:xfrm>
              <a:off x="4744676" y="4510333"/>
              <a:ext cx="4137414" cy="456022"/>
            </a:xfrm>
            <a:prstGeom prst="rect">
              <a:avLst/>
            </a:prstGeom>
            <a:solidFill>
              <a:schemeClr val="bg1"/>
            </a:solidFill>
            <a:ln w="38100">
              <a:solidFill>
                <a:schemeClr val="tx1"/>
              </a:solidFill>
              <a:miter lim="800000"/>
              <a:headEnd/>
              <a:tailEnd/>
            </a:ln>
          </p:spPr>
          <p:txBody>
            <a:bodyPr lIns="91388" tIns="35979" rIns="91388" bIns="35979" anchor="ctr" anchorCtr="1"/>
            <a:lstStyle>
              <a:lvl1pPr defTabSz="912813">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912813">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912813">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912813">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912813">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FontTx/>
                <a:buNone/>
              </a:pPr>
              <a:r>
                <a:rPr lang="ja-JP" altLang="en-US" sz="1100">
                  <a:latin typeface="Century" panose="02040604050505020304" pitchFamily="18" charset="0"/>
                </a:rPr>
                <a:t>都市計画審議会に提案を提出し、地方公共団体の見解を付して、意見を聴く</a:t>
              </a:r>
              <a:endParaRPr lang="ja-JP" altLang="en-US" sz="1100"/>
            </a:p>
          </p:txBody>
        </p:sp>
        <p:sp>
          <p:nvSpPr>
            <p:cNvPr id="2755" name="Text Box 10"/>
            <p:cNvSpPr txBox="1">
              <a:spLocks noChangeArrowheads="1"/>
            </p:cNvSpPr>
            <p:nvPr/>
          </p:nvSpPr>
          <p:spPr>
            <a:xfrm>
              <a:off x="4846566" y="5943563"/>
              <a:ext cx="4035524" cy="258939"/>
            </a:xfrm>
            <a:prstGeom prst="rect">
              <a:avLst/>
            </a:prstGeom>
            <a:noFill/>
            <a:ln w="38100">
              <a:solidFill>
                <a:schemeClr val="tx1"/>
              </a:solidFill>
              <a:miter lim="800000"/>
              <a:headEnd/>
              <a:tailEnd/>
            </a:ln>
          </p:spPr>
          <p:txBody>
            <a:bodyPr lIns="91388" tIns="35979" rIns="91388" bIns="35979" anchor="ctr" anchorCtr="1"/>
            <a:lstStyle>
              <a:lvl1pPr defTabSz="912813">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912813">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912813">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912813">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912813">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100">
                  <a:latin typeface="Century" panose="02040604050505020304" pitchFamily="18" charset="0"/>
                </a:rPr>
                <a:t>都市計画の決定をせず</a:t>
              </a:r>
              <a:endParaRPr lang="ja-JP" altLang="en-US" sz="1100"/>
            </a:p>
          </p:txBody>
        </p:sp>
        <p:sp>
          <p:nvSpPr>
            <p:cNvPr id="2756" name="Rectangle 11"/>
            <p:cNvSpPr>
              <a:spLocks noChangeArrowheads="1"/>
            </p:cNvSpPr>
            <p:nvPr/>
          </p:nvSpPr>
          <p:spPr>
            <a:xfrm>
              <a:off x="4846566" y="6385199"/>
              <a:ext cx="4035524" cy="244555"/>
            </a:xfrm>
            <a:prstGeom prst="rect">
              <a:avLst/>
            </a:prstGeom>
            <a:noFill/>
            <a:ln w="38100">
              <a:solidFill>
                <a:schemeClr val="tx1"/>
              </a:solidFill>
              <a:miter lim="800000"/>
              <a:headEnd/>
              <a:tailEnd/>
            </a:ln>
          </p:spPr>
          <p:txBody>
            <a:bodyPr lIns="91388" tIns="35979" rIns="91388" bIns="35979" anchor="ctr" anchorCtr="1"/>
            <a:lstStyle>
              <a:lvl1pPr defTabSz="912813">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912813">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912813">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912813">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912813">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spcBef>
                  <a:spcPct val="0"/>
                </a:spcBef>
                <a:buFontTx/>
                <a:buNone/>
              </a:pPr>
              <a:r>
                <a:rPr lang="ja-JP" altLang="en-US" sz="1100">
                  <a:latin typeface="Century" panose="02040604050505020304" pitchFamily="18" charset="0"/>
                </a:rPr>
                <a:t>都市計画の決定をしない理由等を提案者に通知</a:t>
              </a:r>
              <a:endParaRPr lang="ja-JP" altLang="en-US" sz="1100"/>
            </a:p>
          </p:txBody>
        </p:sp>
        <p:sp>
          <p:nvSpPr>
            <p:cNvPr id="2757" name="Text Box 12"/>
            <p:cNvSpPr txBox="1">
              <a:spLocks noChangeArrowheads="1"/>
            </p:cNvSpPr>
            <p:nvPr/>
          </p:nvSpPr>
          <p:spPr>
            <a:xfrm>
              <a:off x="608932" y="3474574"/>
              <a:ext cx="8273158" cy="227292"/>
            </a:xfrm>
            <a:prstGeom prst="rect">
              <a:avLst/>
            </a:prstGeom>
            <a:noFill/>
            <a:ln w="38100">
              <a:solidFill>
                <a:schemeClr val="tx1"/>
              </a:solidFill>
              <a:miter lim="800000"/>
              <a:headEnd/>
              <a:tailEnd/>
            </a:ln>
          </p:spPr>
          <p:txBody>
            <a:bodyPr lIns="91388" tIns="35979" rIns="91388" bIns="35979" anchor="ctr" anchorCtr="1"/>
            <a:lstStyle>
              <a:lvl1pPr defTabSz="912813">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912813">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912813">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912813">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912813">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100" dirty="0">
                  <a:latin typeface="Century" panose="02040604050505020304" pitchFamily="18" charset="0"/>
                </a:rPr>
                <a:t>地方公共団体は提案に基づく都市計画の決定をするかどうかを判断</a:t>
              </a:r>
              <a:endParaRPr lang="ja-JP" altLang="en-US" sz="1100" dirty="0"/>
            </a:p>
          </p:txBody>
        </p:sp>
        <p:sp>
          <p:nvSpPr>
            <p:cNvPr id="2758" name="Rectangle 13"/>
            <p:cNvSpPr>
              <a:spLocks noChangeArrowheads="1"/>
            </p:cNvSpPr>
            <p:nvPr/>
          </p:nvSpPr>
          <p:spPr>
            <a:xfrm>
              <a:off x="540447" y="3381068"/>
              <a:ext cx="3848447" cy="320797"/>
            </a:xfrm>
            <a:prstGeom prst="rect">
              <a:avLst/>
            </a:prstGeom>
            <a:noFill/>
            <a:ln>
              <a:noFill/>
            </a:ln>
          </p:spPr>
          <p:txBody>
            <a:bodyPr lIns="53971" tIns="0" rIns="53971" bIns="0"/>
            <a:lstStyle>
              <a:lvl1pPr defTabSz="912813">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912813">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912813">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912813">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912813">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100">
                <a:solidFill>
                  <a:schemeClr val="bg1"/>
                </a:solidFill>
              </a:endParaRPr>
            </a:p>
          </p:txBody>
        </p:sp>
        <p:sp>
          <p:nvSpPr>
            <p:cNvPr id="2759" name="Text Box 14"/>
            <p:cNvSpPr txBox="1">
              <a:spLocks noChangeArrowheads="1"/>
            </p:cNvSpPr>
            <p:nvPr/>
          </p:nvSpPr>
          <p:spPr>
            <a:xfrm>
              <a:off x="4960149" y="3396892"/>
              <a:ext cx="3704798" cy="319360"/>
            </a:xfrm>
            <a:prstGeom prst="rect">
              <a:avLst/>
            </a:prstGeom>
            <a:noFill/>
            <a:ln>
              <a:noFill/>
            </a:ln>
          </p:spPr>
          <p:txBody>
            <a:bodyPr lIns="91388" tIns="0" rIns="91388" bIns="0"/>
            <a:lstStyle>
              <a:lvl1pPr defTabSz="912813">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912813">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912813">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912813">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912813">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100">
                <a:solidFill>
                  <a:schemeClr val="bg1"/>
                </a:solidFill>
              </a:endParaRPr>
            </a:p>
          </p:txBody>
        </p:sp>
        <p:cxnSp>
          <p:nvCxnSpPr>
            <p:cNvPr id="2760" name="AutoShape 15"/>
            <p:cNvCxnSpPr>
              <a:cxnSpLocks noChangeShapeType="1"/>
              <a:stCxn id="2759" idx="2"/>
              <a:endCxn id="2753" idx="0"/>
            </p:cNvCxnSpPr>
            <p:nvPr/>
          </p:nvCxnSpPr>
          <p:spPr>
            <a:xfrm>
              <a:off x="6812548" y="3716252"/>
              <a:ext cx="1670" cy="165434"/>
            </a:xfrm>
            <a:prstGeom prst="straightConnector1">
              <a:avLst/>
            </a:prstGeom>
            <a:noFill/>
            <a:ln w="31750">
              <a:solidFill>
                <a:schemeClr val="tx1"/>
              </a:solidFill>
              <a:round/>
              <a:headEnd/>
              <a:tailEnd type="arrow" w="med" len="med"/>
            </a:ln>
          </p:spPr>
        </p:cxnSp>
        <p:cxnSp>
          <p:nvCxnSpPr>
            <p:cNvPr id="2761" name="AutoShape 16"/>
            <p:cNvCxnSpPr>
              <a:cxnSpLocks noChangeShapeType="1"/>
              <a:stCxn id="2753" idx="2"/>
              <a:endCxn id="2754" idx="0"/>
            </p:cNvCxnSpPr>
            <p:nvPr/>
          </p:nvCxnSpPr>
          <p:spPr>
            <a:xfrm>
              <a:off x="6814217" y="4221184"/>
              <a:ext cx="0" cy="271886"/>
            </a:xfrm>
            <a:prstGeom prst="straightConnector1">
              <a:avLst/>
            </a:prstGeom>
            <a:noFill/>
            <a:ln w="31750">
              <a:solidFill>
                <a:schemeClr val="tx1"/>
              </a:solidFill>
              <a:round/>
              <a:headEnd/>
              <a:tailEnd type="arrow" w="med" len="med"/>
            </a:ln>
          </p:spPr>
        </p:cxnSp>
        <p:cxnSp>
          <p:nvCxnSpPr>
            <p:cNvPr id="2762" name="AutoShape 18"/>
            <p:cNvCxnSpPr>
              <a:cxnSpLocks noChangeShapeType="1"/>
            </p:cNvCxnSpPr>
            <p:nvPr/>
          </p:nvCxnSpPr>
          <p:spPr>
            <a:xfrm>
              <a:off x="4671430" y="3232150"/>
              <a:ext cx="2061" cy="242424"/>
            </a:xfrm>
            <a:prstGeom prst="straightConnector1">
              <a:avLst/>
            </a:prstGeom>
            <a:noFill/>
            <a:ln w="31750">
              <a:solidFill>
                <a:schemeClr val="tx1"/>
              </a:solidFill>
              <a:round/>
              <a:headEnd/>
              <a:tailEnd type="arrow" w="med" len="med"/>
            </a:ln>
          </p:spPr>
        </p:cxnSp>
        <p:cxnSp>
          <p:nvCxnSpPr>
            <p:cNvPr id="2763" name="AutoShape 20"/>
            <p:cNvCxnSpPr>
              <a:cxnSpLocks noChangeShapeType="1"/>
              <a:stCxn id="2754" idx="2"/>
              <a:endCxn id="2749" idx="3"/>
            </p:cNvCxnSpPr>
            <p:nvPr/>
          </p:nvCxnSpPr>
          <p:spPr>
            <a:xfrm rot="16200000" flipV="1">
              <a:off x="5152451" y="3321853"/>
              <a:ext cx="863133" cy="2460399"/>
            </a:xfrm>
            <a:prstGeom prst="bentConnector4">
              <a:avLst>
                <a:gd name="adj1" fmla="val -21833"/>
                <a:gd name="adj2" fmla="val 92463"/>
              </a:avLst>
            </a:prstGeom>
            <a:noFill/>
            <a:ln w="31750">
              <a:solidFill>
                <a:schemeClr val="tx1"/>
              </a:solidFill>
              <a:miter lim="800000"/>
              <a:headEnd/>
              <a:tailEnd type="arrow" w="med" len="med"/>
            </a:ln>
          </p:spPr>
        </p:cxnSp>
        <p:cxnSp>
          <p:nvCxnSpPr>
            <p:cNvPr id="2764" name="AutoShape 21"/>
            <p:cNvCxnSpPr>
              <a:cxnSpLocks noChangeShapeType="1"/>
              <a:stCxn id="2749" idx="2"/>
              <a:endCxn id="2750" idx="0"/>
            </p:cNvCxnSpPr>
            <p:nvPr/>
          </p:nvCxnSpPr>
          <p:spPr>
            <a:xfrm>
              <a:off x="2471352" y="4357846"/>
              <a:ext cx="0" cy="135224"/>
            </a:xfrm>
            <a:prstGeom prst="straightConnector1">
              <a:avLst/>
            </a:prstGeom>
            <a:noFill/>
            <a:ln w="31750">
              <a:solidFill>
                <a:schemeClr val="tx1"/>
              </a:solidFill>
              <a:round/>
              <a:headEnd/>
              <a:tailEnd type="arrow" w="med" len="med"/>
            </a:ln>
          </p:spPr>
        </p:cxnSp>
        <p:cxnSp>
          <p:nvCxnSpPr>
            <p:cNvPr id="2765" name="AutoShape 22"/>
            <p:cNvCxnSpPr>
              <a:cxnSpLocks noChangeShapeType="1"/>
              <a:stCxn id="2750" idx="2"/>
              <a:endCxn id="2751" idx="0"/>
            </p:cNvCxnSpPr>
            <p:nvPr/>
          </p:nvCxnSpPr>
          <p:spPr>
            <a:xfrm>
              <a:off x="2471352" y="4953408"/>
              <a:ext cx="0" cy="146733"/>
            </a:xfrm>
            <a:prstGeom prst="straightConnector1">
              <a:avLst/>
            </a:prstGeom>
            <a:noFill/>
            <a:ln w="31750">
              <a:solidFill>
                <a:schemeClr val="tx1"/>
              </a:solidFill>
              <a:round/>
              <a:headEnd/>
              <a:tailEnd type="arrow" w="med" len="med"/>
            </a:ln>
          </p:spPr>
        </p:cxnSp>
        <p:cxnSp>
          <p:nvCxnSpPr>
            <p:cNvPr id="2766" name="AutoShape 23"/>
            <p:cNvCxnSpPr>
              <a:cxnSpLocks noChangeShapeType="1"/>
              <a:stCxn id="2751" idx="2"/>
              <a:endCxn id="2769" idx="0"/>
            </p:cNvCxnSpPr>
            <p:nvPr/>
          </p:nvCxnSpPr>
          <p:spPr>
            <a:xfrm>
              <a:off x="2471352" y="5561917"/>
              <a:ext cx="0" cy="148170"/>
            </a:xfrm>
            <a:prstGeom prst="straightConnector1">
              <a:avLst/>
            </a:prstGeom>
            <a:noFill/>
            <a:ln w="31750">
              <a:solidFill>
                <a:schemeClr val="tx1"/>
              </a:solidFill>
              <a:round/>
              <a:headEnd/>
              <a:tailEnd type="arrow" w="med" len="med"/>
            </a:ln>
          </p:spPr>
        </p:cxnSp>
        <p:cxnSp>
          <p:nvCxnSpPr>
            <p:cNvPr id="2767" name="AutoShape 24"/>
            <p:cNvCxnSpPr>
              <a:cxnSpLocks noChangeShapeType="1"/>
              <a:stCxn id="2758" idx="2"/>
              <a:endCxn id="2749" idx="0"/>
            </p:cNvCxnSpPr>
            <p:nvPr/>
          </p:nvCxnSpPr>
          <p:spPr>
            <a:xfrm>
              <a:off x="2464672" y="3701865"/>
              <a:ext cx="6681" cy="179820"/>
            </a:xfrm>
            <a:prstGeom prst="straightConnector1">
              <a:avLst/>
            </a:prstGeom>
            <a:noFill/>
            <a:ln w="31750">
              <a:solidFill>
                <a:schemeClr val="tx1"/>
              </a:solidFill>
              <a:round/>
              <a:headEnd/>
              <a:tailEnd type="arrow" w="med" len="med"/>
            </a:ln>
          </p:spPr>
        </p:cxnSp>
        <p:cxnSp>
          <p:nvCxnSpPr>
            <p:cNvPr id="2768" name="AutoShape 25"/>
            <p:cNvCxnSpPr>
              <a:cxnSpLocks noChangeShapeType="1"/>
              <a:stCxn id="2755" idx="2"/>
              <a:endCxn id="2756" idx="0"/>
            </p:cNvCxnSpPr>
            <p:nvPr/>
          </p:nvCxnSpPr>
          <p:spPr>
            <a:xfrm>
              <a:off x="6864327" y="6219765"/>
              <a:ext cx="0" cy="148170"/>
            </a:xfrm>
            <a:prstGeom prst="straightConnector1">
              <a:avLst/>
            </a:prstGeom>
            <a:noFill/>
            <a:ln w="31750">
              <a:solidFill>
                <a:schemeClr val="tx1"/>
              </a:solidFill>
              <a:round/>
              <a:headEnd/>
              <a:tailEnd type="arrow" w="med" len="med"/>
            </a:ln>
          </p:spPr>
        </p:cxnSp>
        <p:sp>
          <p:nvSpPr>
            <p:cNvPr id="2769" name="Rectangle 26"/>
            <p:cNvSpPr>
              <a:spLocks noChangeArrowheads="1"/>
            </p:cNvSpPr>
            <p:nvPr/>
          </p:nvSpPr>
          <p:spPr>
            <a:xfrm>
              <a:off x="608932" y="5727351"/>
              <a:ext cx="3724842" cy="443074"/>
            </a:xfrm>
            <a:prstGeom prst="rect">
              <a:avLst/>
            </a:prstGeom>
            <a:noFill/>
            <a:ln w="38100">
              <a:solidFill>
                <a:schemeClr val="tx1"/>
              </a:solidFill>
              <a:miter lim="800000"/>
              <a:headEnd/>
              <a:tailEnd/>
            </a:ln>
          </p:spPr>
          <p:txBody>
            <a:bodyPr lIns="53971" tIns="35979" rIns="53971" bIns="35979" anchor="ctr" anchorCtr="1"/>
            <a:lstStyle>
              <a:lvl1pPr defTabSz="912813">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912813">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912813">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912813">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912813">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100">
                  <a:latin typeface="Century" panose="02040604050505020304" pitchFamily="18" charset="0"/>
                </a:rPr>
                <a:t>都市計画の案を都市計画審議会へ付議　（意見の概要や都市計画の提案内容も提示）</a:t>
              </a:r>
              <a:endParaRPr lang="ja-JP" altLang="en-US" sz="1100"/>
            </a:p>
          </p:txBody>
        </p:sp>
        <p:cxnSp>
          <p:nvCxnSpPr>
            <p:cNvPr id="2770" name="AutoShape 27"/>
            <p:cNvCxnSpPr>
              <a:cxnSpLocks noChangeShapeType="1"/>
              <a:stCxn id="2769" idx="2"/>
              <a:endCxn id="2752" idx="0"/>
            </p:cNvCxnSpPr>
            <p:nvPr/>
          </p:nvCxnSpPr>
          <p:spPr>
            <a:xfrm>
              <a:off x="2471352" y="6187688"/>
              <a:ext cx="0" cy="178380"/>
            </a:xfrm>
            <a:prstGeom prst="straightConnector1">
              <a:avLst/>
            </a:prstGeom>
            <a:noFill/>
            <a:ln w="31750">
              <a:solidFill>
                <a:schemeClr val="tx1"/>
              </a:solidFill>
              <a:round/>
              <a:headEnd/>
              <a:tailEnd type="arrow" w="med" len="med"/>
            </a:ln>
          </p:spPr>
        </p:cxnSp>
      </p:grpSp>
    </p:spTree>
    <p:extLst>
      <p:ext uri="{BB962C8B-B14F-4D97-AF65-F5344CB8AC3E}">
        <p14:creationId xmlns:p14="http://schemas.microsoft.com/office/powerpoint/2010/main" val="2480419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2" name="Text Box 2"/>
          <p:cNvSpPr txBox="1">
            <a:spLocks noChangeArrowheads="1"/>
          </p:cNvSpPr>
          <p:nvPr/>
        </p:nvSpPr>
        <p:spPr>
          <a:xfrm>
            <a:off x="-23374" y="0"/>
            <a:ext cx="5184775" cy="646331"/>
          </a:xfrm>
          <a:prstGeom prst="rect">
            <a:avLst/>
          </a:prstGeom>
          <a:noFill/>
          <a:ln w="9525">
            <a:noFill/>
            <a:miter lim="800000"/>
            <a:headEnd/>
            <a:tailEnd/>
          </a:ln>
        </p:spPr>
        <p:txBody>
          <a:bodyPr rIns="540000">
            <a:spAutoFit/>
          </a:bodyPr>
          <a:lstStyle/>
          <a:p>
            <a:r>
              <a:rPr lang="ja-JP" altLang="en-US" sz="3600" dirty="0">
                <a:solidFill>
                  <a:prstClr val="black"/>
                </a:solidFill>
              </a:rPr>
              <a:t>準都市計画区域</a:t>
            </a:r>
          </a:p>
        </p:txBody>
      </p:sp>
      <p:sp>
        <p:nvSpPr>
          <p:cNvPr id="1843" name="Text Box 5"/>
          <p:cNvSpPr txBox="1">
            <a:spLocks noChangeArrowheads="1"/>
          </p:cNvSpPr>
          <p:nvPr/>
        </p:nvSpPr>
        <p:spPr>
          <a:xfrm>
            <a:off x="476250" y="1714500"/>
            <a:ext cx="8459788" cy="3081338"/>
          </a:xfrm>
          <a:prstGeom prst="rect">
            <a:avLst/>
          </a:prstGeom>
          <a:noFill/>
          <a:ln w="9525">
            <a:noFill/>
            <a:miter lim="800000"/>
            <a:headEnd/>
            <a:tailEnd/>
          </a:ln>
        </p:spPr>
        <p:txBody>
          <a:bodyPr>
            <a:spAutoFit/>
          </a:bodyPr>
          <a:lstStyle/>
          <a:p>
            <a:pPr marL="268288" indent="-268288"/>
            <a:r>
              <a:rPr lang="ja-JP" altLang="en-US" sz="2800" dirty="0">
                <a:solidFill>
                  <a:prstClr val="black"/>
                </a:solidFill>
                <a:latin typeface="ＭＳ Ｐゴシック" charset="-128"/>
              </a:rPr>
              <a:t>・　都市計画区域外のうち、</a:t>
            </a:r>
          </a:p>
          <a:p>
            <a:pPr marL="268288" indent="-268288"/>
            <a:r>
              <a:rPr lang="ja-JP" altLang="en-US" sz="2800" dirty="0">
                <a:solidFill>
                  <a:prstClr val="black"/>
                </a:solidFill>
                <a:latin typeface="ＭＳ Ｐゴシック" charset="-128"/>
              </a:rPr>
              <a:t>・　相当数の建築物の建築等が現に行われ、又は行われると見込まれる区域を含み、かつ、</a:t>
            </a:r>
          </a:p>
          <a:p>
            <a:pPr marL="268288" indent="-268288"/>
            <a:r>
              <a:rPr lang="ja-JP" altLang="en-US" sz="2800" dirty="0">
                <a:solidFill>
                  <a:prstClr val="black"/>
                </a:solidFill>
                <a:latin typeface="ＭＳ Ｐゴシック" charset="-128"/>
              </a:rPr>
              <a:t>・　そのまま土地利用を整序し、又は環境を保全するための措置を講ずることなく放置すれば、将来における一体の都市としての整備、開発及び保全に支障があると認められる一定の区域</a:t>
            </a:r>
            <a:endParaRPr lang="ja-JP" altLang="en-US" dirty="0">
              <a:solidFill>
                <a:prstClr val="black"/>
              </a:solidFill>
              <a:latin typeface="ＭＳ Ｐゴシック" charset="-128"/>
            </a:endParaRPr>
          </a:p>
        </p:txBody>
      </p:sp>
      <p:sp>
        <p:nvSpPr>
          <p:cNvPr id="1844" name="Text Box 6"/>
          <p:cNvSpPr txBox="1">
            <a:spLocks noChangeArrowheads="1"/>
          </p:cNvSpPr>
          <p:nvPr/>
        </p:nvSpPr>
        <p:spPr>
          <a:xfrm>
            <a:off x="525463" y="5297490"/>
            <a:ext cx="8316700" cy="1261884"/>
          </a:xfrm>
          <a:prstGeom prst="rect">
            <a:avLst/>
          </a:prstGeom>
          <a:noFill/>
          <a:ln w="9525">
            <a:noFill/>
            <a:miter lim="800000"/>
            <a:headEnd/>
            <a:tailEnd/>
          </a:ln>
        </p:spPr>
        <p:txBody>
          <a:bodyPr wrap="none">
            <a:spAutoFit/>
          </a:bodyPr>
          <a:lstStyle/>
          <a:p>
            <a:r>
              <a:rPr lang="ja-JP" altLang="en-US" sz="2800" dirty="0">
                <a:solidFill>
                  <a:prstClr val="black"/>
                </a:solidFill>
              </a:rPr>
              <a:t>準都市計画区域を指定すると、</a:t>
            </a:r>
          </a:p>
          <a:p>
            <a:pPr marL="174625"/>
            <a:r>
              <a:rPr lang="ja-JP" altLang="en-US" sz="2400" dirty="0">
                <a:solidFill>
                  <a:prstClr val="black"/>
                </a:solidFill>
              </a:rPr>
              <a:t>・用途地域、特別用途地区等８種類の都市計画の決定が可能</a:t>
            </a:r>
          </a:p>
          <a:p>
            <a:pPr marL="174625"/>
            <a:r>
              <a:rPr lang="ja-JP" altLang="en-US" sz="2400" dirty="0">
                <a:solidFill>
                  <a:prstClr val="black"/>
                </a:solidFill>
              </a:rPr>
              <a:t>・開発許可・建築確認の対象へ</a:t>
            </a:r>
          </a:p>
        </p:txBody>
      </p:sp>
      <p:sp>
        <p:nvSpPr>
          <p:cNvPr id="1845" name="AutoShape 7"/>
          <p:cNvSpPr>
            <a:spLocks noChangeArrowheads="1"/>
          </p:cNvSpPr>
          <p:nvPr/>
        </p:nvSpPr>
        <p:spPr>
          <a:xfrm>
            <a:off x="406400" y="5256213"/>
            <a:ext cx="8520113" cy="1414462"/>
          </a:xfrm>
          <a:prstGeom prst="roundRect">
            <a:avLst>
              <a:gd name="adj" fmla="val 16667"/>
            </a:avLst>
          </a:prstGeom>
          <a:noFill/>
          <a:ln w="19050">
            <a:solidFill>
              <a:schemeClr val="accent2"/>
            </a:solidFill>
            <a:prstDash val="dash"/>
            <a:round/>
            <a:headEnd/>
            <a:tailEnd/>
          </a:ln>
        </p:spPr>
        <p:txBody>
          <a:bodyPr wrap="none" lIns="90000" tIns="46800" rIns="90000" bIns="46800" anchor="ctr"/>
          <a:lstStyle/>
          <a:p>
            <a:endParaRPr lang="ja-JP" altLang="en-US" dirty="0">
              <a:solidFill>
                <a:prstClr val="black"/>
              </a:solidFill>
            </a:endParaRPr>
          </a:p>
        </p:txBody>
      </p:sp>
      <p:sp>
        <p:nvSpPr>
          <p:cNvPr id="1846" name="Text Box 8"/>
          <p:cNvSpPr txBox="1">
            <a:spLocks noChangeArrowheads="1"/>
          </p:cNvSpPr>
          <p:nvPr/>
        </p:nvSpPr>
        <p:spPr>
          <a:xfrm>
            <a:off x="5292081" y="808039"/>
            <a:ext cx="1920719" cy="461665"/>
          </a:xfrm>
          <a:prstGeom prst="rect">
            <a:avLst/>
          </a:prstGeom>
          <a:noFill/>
          <a:ln w="9525">
            <a:noFill/>
            <a:miter lim="800000"/>
            <a:headEnd/>
            <a:tailEnd/>
          </a:ln>
        </p:spPr>
        <p:txBody>
          <a:bodyPr wrap="none">
            <a:spAutoFit/>
          </a:bodyPr>
          <a:lstStyle/>
          <a:p>
            <a:r>
              <a:rPr lang="ja-JP" altLang="en-US" sz="2400" dirty="0">
                <a:solidFill>
                  <a:prstClr val="black"/>
                </a:solidFill>
                <a:latin typeface="ＭＳ Ｐゴシック" charset="-128"/>
              </a:rPr>
              <a:t>（</a:t>
            </a:r>
            <a:r>
              <a:rPr lang="en-US" altLang="ja-JP" sz="2400" dirty="0">
                <a:solidFill>
                  <a:prstClr val="black"/>
                </a:solidFill>
                <a:latin typeface="ＭＳ Ｐゴシック" charset="-128"/>
              </a:rPr>
              <a:t>H12</a:t>
            </a:r>
            <a:r>
              <a:rPr lang="ja-JP" altLang="en-US" sz="2400" dirty="0">
                <a:solidFill>
                  <a:prstClr val="black"/>
                </a:solidFill>
                <a:latin typeface="ＭＳ Ｐゴシック" charset="-128"/>
              </a:rPr>
              <a:t>年創設）</a:t>
            </a:r>
          </a:p>
        </p:txBody>
      </p:sp>
      <p:sp>
        <p:nvSpPr>
          <p:cNvPr id="1847" name="Rectangle 9"/>
          <p:cNvSpPr>
            <a:spLocks noChangeArrowheads="1"/>
          </p:cNvSpPr>
          <p:nvPr/>
        </p:nvSpPr>
        <p:spPr>
          <a:xfrm>
            <a:off x="8675688" y="6524627"/>
            <a:ext cx="468312" cy="333375"/>
          </a:xfrm>
          <a:prstGeom prst="rect">
            <a:avLst/>
          </a:prstGeom>
          <a:noFill/>
          <a:ln w="38100" algn="ctr">
            <a:noFill/>
            <a:prstDash val="dash"/>
            <a:miter lim="800000"/>
            <a:headEnd/>
            <a:tailEnd/>
          </a:ln>
        </p:spPr>
        <p:txBody>
          <a:bodyPr wrap="none" anchor="ctr"/>
          <a:lstStyle/>
          <a:p>
            <a:pPr algn="ctr"/>
            <a:fld id="{44A18E56-4A5C-46A4-A11F-C4C1C79C4814}" type="slidenum">
              <a:rPr lang="en-US" altLang="ja-JP" sz="1400">
                <a:solidFill>
                  <a:prstClr val="black"/>
                </a:solidFill>
              </a:rPr>
              <a:pPr algn="ctr"/>
              <a:t>6</a:t>
            </a:fld>
            <a:endParaRPr lang="en-US" altLang="ja-JP" sz="1400" dirty="0">
              <a:solidFill>
                <a:prstClr val="black"/>
              </a:solidFill>
            </a:endParaRPr>
          </a:p>
        </p:txBody>
      </p:sp>
      <p:sp>
        <p:nvSpPr>
          <p:cNvPr id="1848" name="Line 17"/>
          <p:cNvSpPr>
            <a:spLocks noChangeShapeType="1"/>
          </p:cNvSpPr>
          <p:nvPr/>
        </p:nvSpPr>
        <p:spPr>
          <a:xfrm>
            <a:off x="0" y="620688"/>
            <a:ext cx="9175179" cy="0"/>
          </a:xfrm>
          <a:prstGeom prst="line">
            <a:avLst/>
          </a:prstGeom>
          <a:noFill/>
          <a:ln w="57150">
            <a:solidFill>
              <a:srgbClr val="002060"/>
            </a:solidFill>
            <a:round/>
            <a:headEnd/>
            <a:tailEnd/>
          </a:ln>
        </p:spPr>
        <p:txBody>
          <a:bodyPr/>
          <a:lstStyle/>
          <a:p>
            <a:endParaRPr lang="ja-JP" altLang="en-US" dirty="0">
              <a:solidFill>
                <a:prstClr val="black"/>
              </a:solidFill>
            </a:endParaRPr>
          </a:p>
        </p:txBody>
      </p:sp>
      <p:sp>
        <p:nvSpPr>
          <p:cNvPr id="1849" name="テキスト ボックス 1"/>
          <p:cNvSpPr txBox="1"/>
          <p:nvPr/>
        </p:nvSpPr>
        <p:spPr>
          <a:xfrm>
            <a:off x="286139" y="1188041"/>
            <a:ext cx="3781805" cy="584775"/>
          </a:xfrm>
          <a:prstGeom prst="rect">
            <a:avLst/>
          </a:prstGeom>
          <a:noFill/>
        </p:spPr>
        <p:txBody>
          <a:bodyPr wrap="none" rtlCol="0">
            <a:spAutoFit/>
          </a:bodyPr>
          <a:lstStyle/>
          <a:p>
            <a:pPr marL="342900" indent="-342900">
              <a:spcBef>
                <a:spcPct val="20000"/>
              </a:spcBef>
            </a:pPr>
            <a:r>
              <a:rPr lang="ja-JP" altLang="en-US" sz="3200" dirty="0">
                <a:solidFill>
                  <a:prstClr val="black"/>
                </a:solidFill>
              </a:rPr>
              <a:t>準都市計画区域とは</a:t>
            </a:r>
          </a:p>
        </p:txBody>
      </p:sp>
    </p:spTree>
    <p:extLst>
      <p:ext uri="{BB962C8B-B14F-4D97-AF65-F5344CB8AC3E}">
        <p14:creationId xmlns:p14="http://schemas.microsoft.com/office/powerpoint/2010/main" val="1284021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1" name="Text Box 6"/>
          <p:cNvSpPr txBox="1">
            <a:spLocks noChangeArrowheads="1"/>
          </p:cNvSpPr>
          <p:nvPr/>
        </p:nvSpPr>
        <p:spPr>
          <a:xfrm>
            <a:off x="179512" y="2854802"/>
            <a:ext cx="8892480" cy="646331"/>
          </a:xfrm>
          <a:prstGeom prst="rect">
            <a:avLst/>
          </a:prstGeom>
          <a:noFill/>
          <a:ln w="9525">
            <a:noFill/>
            <a:miter lim="800000"/>
            <a:headEnd/>
            <a:tailEnd/>
          </a:ln>
        </p:spPr>
        <p:txBody>
          <a:bodyPr wrap="square">
            <a:spAutoFit/>
          </a:bodyPr>
          <a:lstStyle/>
          <a:p>
            <a:r>
              <a:rPr lang="ja-JP" altLang="en-US" sz="3600" dirty="0"/>
              <a:t>　</a:t>
            </a:r>
            <a:r>
              <a:rPr lang="ja-JP" altLang="en-US" sz="3200" dirty="0">
                <a:solidFill>
                  <a:srgbClr val="002060"/>
                </a:solidFill>
              </a:rPr>
              <a:t>区域マスタープラン・市町村マスタープラン</a:t>
            </a:r>
          </a:p>
        </p:txBody>
      </p:sp>
      <p:sp>
        <p:nvSpPr>
          <p:cNvPr id="1852" name="AutoShape 15"/>
          <p:cNvSpPr>
            <a:spLocks noChangeArrowheads="1"/>
          </p:cNvSpPr>
          <p:nvPr/>
        </p:nvSpPr>
        <p:spPr>
          <a:xfrm>
            <a:off x="4356324" y="6317507"/>
            <a:ext cx="4103688" cy="257175"/>
          </a:xfrm>
          <a:prstGeom prst="roundRect">
            <a:avLst>
              <a:gd name="adj" fmla="val 16667"/>
            </a:avLst>
          </a:prstGeom>
          <a:solidFill>
            <a:schemeClr val="bg1"/>
          </a:solidFill>
          <a:ln w="12700">
            <a:solidFill>
              <a:srgbClr val="969696"/>
            </a:solidFill>
            <a:round/>
            <a:headEnd/>
            <a:tailEnd/>
          </a:ln>
        </p:spPr>
        <p:txBody>
          <a:bodyPr wrap="none" anchor="ctr">
            <a:normAutofit fontScale="47500" lnSpcReduction="20000"/>
          </a:bodyPr>
          <a:lstStyle/>
          <a:p>
            <a:pPr algn="ctr"/>
            <a:r>
              <a:rPr lang="ja-JP" altLang="en-US" sz="2400" dirty="0">
                <a:latin typeface="ＭＳ ゴシック" pitchFamily="49" charset="-128"/>
                <a:ea typeface="ＭＳ ゴシック" pitchFamily="49" charset="-128"/>
              </a:rPr>
              <a:t>地区計画</a:t>
            </a:r>
            <a:endParaRPr lang="en-US" altLang="ja-JP" sz="2400" dirty="0">
              <a:latin typeface="ＭＳ ゴシック" pitchFamily="49" charset="-128"/>
              <a:ea typeface="ＭＳ ゴシック" pitchFamily="49" charset="-128"/>
            </a:endParaRPr>
          </a:p>
        </p:txBody>
      </p:sp>
      <p:sp>
        <p:nvSpPr>
          <p:cNvPr id="1853" name="AutoShape 17"/>
          <p:cNvSpPr>
            <a:spLocks noChangeArrowheads="1"/>
          </p:cNvSpPr>
          <p:nvPr/>
        </p:nvSpPr>
        <p:spPr>
          <a:xfrm>
            <a:off x="4178523" y="5309444"/>
            <a:ext cx="1509713" cy="792164"/>
          </a:xfrm>
          <a:prstGeom prst="roundRect">
            <a:avLst>
              <a:gd name="adj" fmla="val 16667"/>
            </a:avLst>
          </a:prstGeom>
          <a:solidFill>
            <a:schemeClr val="bg1"/>
          </a:solidFill>
          <a:ln w="12700">
            <a:solidFill>
              <a:srgbClr val="969696"/>
            </a:solidFill>
            <a:round/>
            <a:headEnd/>
            <a:tailEnd/>
          </a:ln>
        </p:spPr>
        <p:txBody>
          <a:bodyPr lIns="18000" rIns="18000">
            <a:normAutofit fontScale="40000" lnSpcReduction="20000"/>
          </a:bodyPr>
          <a:lstStyle/>
          <a:p>
            <a:pPr algn="ctr"/>
            <a:r>
              <a:rPr lang="ja-JP" altLang="en-US" sz="2400" dirty="0">
                <a:latin typeface="ＭＳ ゴシック" pitchFamily="49" charset="-128"/>
                <a:ea typeface="ＭＳ ゴシック" pitchFamily="49" charset="-128"/>
              </a:rPr>
              <a:t>土地利用規制</a:t>
            </a:r>
            <a:endParaRPr lang="en-US" altLang="ja-JP" sz="2400" dirty="0">
              <a:latin typeface="ＭＳ ゴシック" pitchFamily="49" charset="-128"/>
              <a:ea typeface="ＭＳ ゴシック" pitchFamily="49" charset="-128"/>
            </a:endParaRPr>
          </a:p>
          <a:p>
            <a:pPr algn="ctr">
              <a:lnSpc>
                <a:spcPct val="80000"/>
              </a:lnSpc>
              <a:spcBef>
                <a:spcPts val="600"/>
              </a:spcBef>
            </a:pPr>
            <a:r>
              <a:rPr lang="en-US" altLang="ja-JP" sz="1700" dirty="0">
                <a:latin typeface="ＭＳ ゴシック" pitchFamily="49" charset="-128"/>
                <a:ea typeface="ＭＳ ゴシック" pitchFamily="49" charset="-128"/>
              </a:rPr>
              <a:t>(</a:t>
            </a:r>
            <a:r>
              <a:rPr lang="ja-JP" altLang="en-US" sz="1700" dirty="0">
                <a:latin typeface="ＭＳ ゴシック" pitchFamily="49" charset="-128"/>
                <a:ea typeface="ＭＳ ゴシック" pitchFamily="49" charset="-128"/>
              </a:rPr>
              <a:t>地域地区</a:t>
            </a:r>
            <a:r>
              <a:rPr lang="en-US" altLang="ja-JP" sz="1700" dirty="0">
                <a:latin typeface="ＭＳ ゴシック" pitchFamily="49" charset="-128"/>
                <a:ea typeface="ＭＳ ゴシック" pitchFamily="49" charset="-128"/>
              </a:rPr>
              <a:t>)</a:t>
            </a:r>
          </a:p>
          <a:p>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用途地域</a:t>
            </a:r>
            <a:endParaRPr lang="en-US" altLang="ja-JP" sz="1400" dirty="0">
              <a:latin typeface="ＭＳ ゴシック" pitchFamily="49" charset="-128"/>
              <a:ea typeface="ＭＳ ゴシック" pitchFamily="49" charset="-128"/>
            </a:endParaRPr>
          </a:p>
          <a:p>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特別緑地保全地域</a:t>
            </a:r>
            <a:endParaRPr lang="en-US" altLang="ja-JP" sz="1400" dirty="0">
              <a:latin typeface="ＭＳ ゴシック" pitchFamily="49" charset="-128"/>
              <a:ea typeface="ＭＳ ゴシック" pitchFamily="49" charset="-128"/>
            </a:endParaRPr>
          </a:p>
          <a:p>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歴史的風土保全地区</a:t>
            </a:r>
            <a:endParaRPr lang="en-US" altLang="ja-JP" sz="1400" dirty="0">
              <a:latin typeface="ＭＳ ゴシック" pitchFamily="49" charset="-128"/>
              <a:ea typeface="ＭＳ ゴシック" pitchFamily="49" charset="-128"/>
            </a:endParaRPr>
          </a:p>
          <a:p>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  </a:t>
            </a:r>
          </a:p>
        </p:txBody>
      </p:sp>
      <p:sp>
        <p:nvSpPr>
          <p:cNvPr id="1854" name="AutoShape 18"/>
          <p:cNvSpPr>
            <a:spLocks noChangeArrowheads="1"/>
          </p:cNvSpPr>
          <p:nvPr/>
        </p:nvSpPr>
        <p:spPr>
          <a:xfrm>
            <a:off x="5723954" y="5309444"/>
            <a:ext cx="1404144" cy="792164"/>
          </a:xfrm>
          <a:prstGeom prst="roundRect">
            <a:avLst>
              <a:gd name="adj" fmla="val 16667"/>
            </a:avLst>
          </a:prstGeom>
          <a:solidFill>
            <a:schemeClr val="bg1"/>
          </a:solidFill>
          <a:ln w="12700">
            <a:solidFill>
              <a:srgbClr val="969696"/>
            </a:solidFill>
            <a:round/>
            <a:headEnd/>
            <a:tailEnd/>
          </a:ln>
        </p:spPr>
        <p:txBody>
          <a:bodyPr wrap="none" lIns="18000" rIns="18000">
            <a:normAutofit fontScale="47500" lnSpcReduction="20000"/>
          </a:bodyPr>
          <a:lstStyle/>
          <a:p>
            <a:pPr algn="ctr"/>
            <a:r>
              <a:rPr lang="ja-JP" altLang="en-US" sz="2100" dirty="0">
                <a:latin typeface="ＭＳ ゴシック" pitchFamily="49" charset="-128"/>
                <a:ea typeface="ＭＳ ゴシック" pitchFamily="49" charset="-128"/>
              </a:rPr>
              <a:t>都市施設</a:t>
            </a:r>
            <a:endParaRPr lang="en-US" altLang="ja-JP" sz="2100" dirty="0">
              <a:latin typeface="ＭＳ ゴシック" pitchFamily="49" charset="-128"/>
              <a:ea typeface="ＭＳ ゴシック" pitchFamily="49" charset="-128"/>
            </a:endParaRPr>
          </a:p>
          <a:p>
            <a:pPr algn="ctr"/>
            <a:r>
              <a:rPr lang="en-US" altLang="ja-JP" sz="1400" dirty="0">
                <a:latin typeface="ＭＳ ゴシック" pitchFamily="49" charset="-128"/>
                <a:ea typeface="ＭＳ ゴシック" pitchFamily="49" charset="-128"/>
              </a:rPr>
              <a:t> </a:t>
            </a:r>
            <a:br>
              <a:rPr lang="en-US" altLang="ja-JP" sz="1400" dirty="0">
                <a:latin typeface="ＭＳ ゴシック" pitchFamily="49" charset="-128"/>
                <a:ea typeface="ＭＳ ゴシック" pitchFamily="49" charset="-128"/>
              </a:rPr>
            </a:br>
            <a:r>
              <a:rPr lang="ja-JP" altLang="en-US" sz="1400" dirty="0">
                <a:latin typeface="ＭＳ ゴシック" pitchFamily="49" charset="-128"/>
                <a:ea typeface="ＭＳ ゴシック" pitchFamily="49" charset="-128"/>
              </a:rPr>
              <a:t>　     </a:t>
            </a:r>
            <a:r>
              <a:rPr lang="en-US" altLang="ja-JP" sz="1400" dirty="0">
                <a:latin typeface="ＭＳ ゴシック" pitchFamily="49" charset="-128"/>
                <a:ea typeface="ＭＳ ゴシック" pitchFamily="49" charset="-128"/>
              </a:rPr>
              <a:t>-</a:t>
            </a:r>
            <a:r>
              <a:rPr lang="ja-JP" altLang="en-US" sz="1400" dirty="0">
                <a:latin typeface="ＭＳ ゴシック" pitchFamily="49" charset="-128"/>
                <a:ea typeface="ＭＳ ゴシック" pitchFamily="49" charset="-128"/>
              </a:rPr>
              <a:t>道路</a:t>
            </a: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　　</a:t>
            </a:r>
          </a:p>
          <a:p>
            <a:pPr algn="ctr"/>
            <a:r>
              <a:rPr lang="en-US" altLang="ja-JP" sz="1400" dirty="0">
                <a:latin typeface="ＭＳ ゴシック" pitchFamily="49" charset="-128"/>
                <a:ea typeface="ＭＳ ゴシック" pitchFamily="49" charset="-128"/>
              </a:rPr>
              <a:t>-</a:t>
            </a:r>
            <a:r>
              <a:rPr lang="ja-JP" altLang="en-US" sz="1400" dirty="0">
                <a:latin typeface="ＭＳ ゴシック" pitchFamily="49" charset="-128"/>
                <a:ea typeface="ＭＳ ゴシック" pitchFamily="49" charset="-128"/>
              </a:rPr>
              <a:t>都市公園</a:t>
            </a:r>
            <a:endParaRPr lang="en-US" altLang="ja-JP" sz="1400" dirty="0">
              <a:latin typeface="ＭＳ ゴシック" pitchFamily="49" charset="-128"/>
              <a:ea typeface="ＭＳ ゴシック" pitchFamily="49" charset="-128"/>
            </a:endParaRPr>
          </a:p>
          <a:p>
            <a:pPr algn="ct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下水道　</a:t>
            </a:r>
            <a:r>
              <a:rPr lang="en-US" altLang="ja-JP" sz="1400" dirty="0">
                <a:latin typeface="ＭＳ ゴシック" pitchFamily="49" charset="-128"/>
                <a:ea typeface="ＭＳ ゴシック" pitchFamily="49" charset="-128"/>
              </a:rPr>
              <a:t>      </a:t>
            </a:r>
          </a:p>
          <a:p>
            <a:pPr algn="ct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         </a:t>
            </a:r>
          </a:p>
          <a:p>
            <a:pPr algn="ctr"/>
            <a:endParaRPr lang="ja-JP" altLang="en-US" sz="1400" dirty="0">
              <a:latin typeface="ＭＳ ゴシック" pitchFamily="49" charset="-128"/>
              <a:ea typeface="ＭＳ ゴシック" pitchFamily="49" charset="-128"/>
            </a:endParaRPr>
          </a:p>
          <a:p>
            <a:pPr algn="ctr"/>
            <a:endParaRPr lang="en-US" altLang="ja-JP" sz="1400" dirty="0">
              <a:latin typeface="ＭＳ ゴシック" pitchFamily="49" charset="-128"/>
              <a:ea typeface="ＭＳ ゴシック" pitchFamily="49" charset="-128"/>
            </a:endParaRPr>
          </a:p>
        </p:txBody>
      </p:sp>
      <p:sp>
        <p:nvSpPr>
          <p:cNvPr id="1855" name="AutoShape 19"/>
          <p:cNvSpPr>
            <a:spLocks noChangeArrowheads="1"/>
          </p:cNvSpPr>
          <p:nvPr/>
        </p:nvSpPr>
        <p:spPr>
          <a:xfrm>
            <a:off x="7164611" y="5309444"/>
            <a:ext cx="1475581" cy="792164"/>
          </a:xfrm>
          <a:prstGeom prst="roundRect">
            <a:avLst>
              <a:gd name="adj" fmla="val 16667"/>
            </a:avLst>
          </a:prstGeom>
          <a:solidFill>
            <a:schemeClr val="bg1"/>
          </a:solidFill>
          <a:ln w="12700">
            <a:solidFill>
              <a:srgbClr val="969696"/>
            </a:solidFill>
            <a:round/>
            <a:headEnd/>
            <a:tailEnd/>
          </a:ln>
        </p:spPr>
        <p:txBody>
          <a:bodyPr wrap="none" lIns="18000" rIns="18000">
            <a:normAutofit fontScale="40000" lnSpcReduction="20000"/>
          </a:bodyPr>
          <a:lstStyle/>
          <a:p>
            <a:pPr algn="ctr"/>
            <a:r>
              <a:rPr lang="ja-JP" altLang="en-US" sz="2400" dirty="0">
                <a:latin typeface="ＭＳ ゴシック" pitchFamily="49" charset="-128"/>
                <a:ea typeface="ＭＳ ゴシック" pitchFamily="49" charset="-128"/>
              </a:rPr>
              <a:t>市街地開発事業</a:t>
            </a:r>
            <a:endParaRPr lang="en-US" altLang="ja-JP" sz="2400" dirty="0">
              <a:latin typeface="ＭＳ ゴシック" pitchFamily="49" charset="-128"/>
              <a:ea typeface="ＭＳ ゴシック" pitchFamily="49" charset="-128"/>
            </a:endParaRPr>
          </a:p>
          <a:p>
            <a:pPr algn="ctr"/>
            <a:endParaRPr lang="en-US" altLang="ja-JP" sz="1400" dirty="0">
              <a:latin typeface="ＭＳ ゴシック" pitchFamily="49" charset="-128"/>
              <a:ea typeface="ＭＳ ゴシック" pitchFamily="49" charset="-128"/>
            </a:endParaRPr>
          </a:p>
          <a:p>
            <a:pPr algn="ct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土地区画整理事業　　 </a:t>
            </a:r>
            <a:r>
              <a:rPr lang="en-US" altLang="ja-JP" sz="1400" dirty="0">
                <a:latin typeface="ＭＳ ゴシック" pitchFamily="49" charset="-128"/>
                <a:ea typeface="ＭＳ ゴシック" pitchFamily="49" charset="-128"/>
              </a:rPr>
              <a:t>   </a:t>
            </a:r>
          </a:p>
          <a:p>
            <a:pPr algn="ct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市街地再開発事業　　　　</a:t>
            </a:r>
            <a:endParaRPr lang="en-US" altLang="ja-JP" sz="1400" dirty="0">
              <a:latin typeface="ＭＳ ゴシック" pitchFamily="49" charset="-128"/>
              <a:ea typeface="ＭＳ ゴシック" pitchFamily="49" charset="-128"/>
            </a:endParaRPr>
          </a:p>
          <a:p>
            <a:pPr algn="ctr"/>
            <a:r>
              <a:rPr lang="en-US" altLang="ja-JP" sz="1400" dirty="0">
                <a:latin typeface="ＭＳ ゴシック" pitchFamily="49" charset="-128"/>
                <a:ea typeface="ＭＳ ゴシック" pitchFamily="49" charset="-128"/>
              </a:rPr>
              <a:t>           -</a:t>
            </a:r>
            <a:r>
              <a:rPr lang="ja-JP" altLang="en-US" sz="1400" dirty="0">
                <a:latin typeface="ＭＳ ゴシック" pitchFamily="49" charset="-128"/>
                <a:ea typeface="ＭＳ ゴシック" pitchFamily="49" charset="-128"/>
              </a:rPr>
              <a:t>･････                         </a:t>
            </a:r>
          </a:p>
          <a:p>
            <a:pPr algn="ctr"/>
            <a:endParaRPr lang="ja-JP" altLang="en-US" sz="1400" dirty="0">
              <a:latin typeface="ＭＳ ゴシック" pitchFamily="49" charset="-128"/>
              <a:ea typeface="ＭＳ ゴシック" pitchFamily="49" charset="-128"/>
            </a:endParaRPr>
          </a:p>
          <a:p>
            <a:pPr algn="ctr"/>
            <a:r>
              <a:rPr lang="ja-JP" altLang="en-US" sz="2400" dirty="0">
                <a:latin typeface="ＭＳ ゴシック" pitchFamily="49" charset="-128"/>
                <a:ea typeface="ＭＳ ゴシック" pitchFamily="49" charset="-128"/>
              </a:rPr>
              <a:t> </a:t>
            </a:r>
          </a:p>
        </p:txBody>
      </p:sp>
      <p:sp>
        <p:nvSpPr>
          <p:cNvPr id="1856" name="AutoShape 20"/>
          <p:cNvSpPr>
            <a:spLocks noChangeArrowheads="1"/>
          </p:cNvSpPr>
          <p:nvPr/>
        </p:nvSpPr>
        <p:spPr>
          <a:xfrm>
            <a:off x="6408167" y="4614752"/>
            <a:ext cx="2154238" cy="204312"/>
          </a:xfrm>
          <a:prstGeom prst="roundRect">
            <a:avLst>
              <a:gd name="adj" fmla="val 16667"/>
            </a:avLst>
          </a:prstGeom>
          <a:solidFill>
            <a:schemeClr val="bg1"/>
          </a:solidFill>
          <a:ln w="12700">
            <a:solidFill>
              <a:srgbClr val="969696"/>
            </a:solidFill>
            <a:round/>
            <a:headEnd/>
            <a:tailEnd/>
          </a:ln>
        </p:spPr>
        <p:txBody>
          <a:bodyPr anchor="ctr">
            <a:normAutofit fontScale="40000" lnSpcReduction="20000"/>
          </a:bodyPr>
          <a:lstStyle/>
          <a:p>
            <a:pPr algn="ctr"/>
            <a:r>
              <a:rPr lang="ja-JP" altLang="en-US" dirty="0">
                <a:latin typeface="ＭＳ ゴシック" pitchFamily="49" charset="-128"/>
                <a:ea typeface="ＭＳ ゴシック" pitchFamily="49" charset="-128"/>
              </a:rPr>
              <a:t>都市再開発の方針　等</a:t>
            </a:r>
            <a:endParaRPr lang="en-US" altLang="ja-JP" dirty="0">
              <a:latin typeface="ＭＳ ゴシック" pitchFamily="49" charset="-128"/>
              <a:ea typeface="ＭＳ ゴシック" pitchFamily="49" charset="-128"/>
            </a:endParaRPr>
          </a:p>
        </p:txBody>
      </p:sp>
      <p:sp>
        <p:nvSpPr>
          <p:cNvPr id="1857" name="Line 25"/>
          <p:cNvSpPr>
            <a:spLocks noChangeShapeType="1"/>
          </p:cNvSpPr>
          <p:nvPr/>
        </p:nvSpPr>
        <p:spPr>
          <a:xfrm flipH="1">
            <a:off x="6192267" y="4707779"/>
            <a:ext cx="215900" cy="0"/>
          </a:xfrm>
          <a:prstGeom prst="line">
            <a:avLst/>
          </a:prstGeom>
          <a:noFill/>
          <a:ln w="12700">
            <a:solidFill>
              <a:srgbClr val="969696"/>
            </a:solidFill>
            <a:round/>
            <a:headEnd/>
            <a:tailEnd type="triangle" w="med" len="med"/>
          </a:ln>
        </p:spPr>
        <p:txBody>
          <a:bodyPr>
            <a:normAutofit fontScale="25000" lnSpcReduction="20000"/>
          </a:bodyPr>
          <a:lstStyle/>
          <a:p>
            <a:endParaRPr lang="ja-JP" altLang="en-US" dirty="0"/>
          </a:p>
        </p:txBody>
      </p:sp>
      <p:sp>
        <p:nvSpPr>
          <p:cNvPr id="1858" name="Line 29"/>
          <p:cNvSpPr>
            <a:spLocks noChangeShapeType="1"/>
          </p:cNvSpPr>
          <p:nvPr/>
        </p:nvSpPr>
        <p:spPr>
          <a:xfrm>
            <a:off x="4823842" y="6101606"/>
            <a:ext cx="0" cy="190500"/>
          </a:xfrm>
          <a:prstGeom prst="line">
            <a:avLst/>
          </a:prstGeom>
          <a:noFill/>
          <a:ln w="12700" cap="rnd">
            <a:solidFill>
              <a:srgbClr val="969696"/>
            </a:solidFill>
            <a:prstDash val="sysDot"/>
            <a:round/>
            <a:headEnd/>
            <a:tailEnd type="triangle" w="med" len="med"/>
          </a:ln>
        </p:spPr>
        <p:txBody>
          <a:bodyPr>
            <a:normAutofit fontScale="25000" lnSpcReduction="20000"/>
          </a:bodyPr>
          <a:lstStyle/>
          <a:p>
            <a:endParaRPr lang="ja-JP" altLang="en-US" dirty="0"/>
          </a:p>
        </p:txBody>
      </p:sp>
      <p:sp>
        <p:nvSpPr>
          <p:cNvPr id="1859" name="Line 31"/>
          <p:cNvSpPr>
            <a:spLocks noChangeShapeType="1"/>
          </p:cNvSpPr>
          <p:nvPr/>
        </p:nvSpPr>
        <p:spPr>
          <a:xfrm>
            <a:off x="6227986" y="6101606"/>
            <a:ext cx="0" cy="190500"/>
          </a:xfrm>
          <a:prstGeom prst="line">
            <a:avLst/>
          </a:prstGeom>
          <a:noFill/>
          <a:ln w="12700" cap="rnd">
            <a:solidFill>
              <a:srgbClr val="969696"/>
            </a:solidFill>
            <a:prstDash val="sysDot"/>
            <a:round/>
            <a:headEnd/>
            <a:tailEnd type="triangle" w="med" len="med"/>
          </a:ln>
        </p:spPr>
        <p:txBody>
          <a:bodyPr>
            <a:normAutofit fontScale="25000" lnSpcReduction="20000"/>
          </a:bodyPr>
          <a:lstStyle/>
          <a:p>
            <a:endParaRPr lang="ja-JP" altLang="en-US" dirty="0"/>
          </a:p>
        </p:txBody>
      </p:sp>
      <p:sp>
        <p:nvSpPr>
          <p:cNvPr id="1860" name="Line 33"/>
          <p:cNvSpPr>
            <a:spLocks noChangeShapeType="1"/>
          </p:cNvSpPr>
          <p:nvPr/>
        </p:nvSpPr>
        <p:spPr>
          <a:xfrm>
            <a:off x="7704361" y="6101606"/>
            <a:ext cx="0" cy="190500"/>
          </a:xfrm>
          <a:prstGeom prst="line">
            <a:avLst/>
          </a:prstGeom>
          <a:noFill/>
          <a:ln w="12700" cap="rnd">
            <a:solidFill>
              <a:srgbClr val="969696"/>
            </a:solidFill>
            <a:prstDash val="sysDot"/>
            <a:round/>
            <a:headEnd/>
            <a:tailEnd type="triangle" w="med" len="med"/>
          </a:ln>
        </p:spPr>
        <p:txBody>
          <a:bodyPr>
            <a:normAutofit fontScale="25000" lnSpcReduction="20000"/>
          </a:bodyPr>
          <a:lstStyle/>
          <a:p>
            <a:endParaRPr lang="ja-JP" altLang="en-US" dirty="0"/>
          </a:p>
        </p:txBody>
      </p:sp>
      <p:sp>
        <p:nvSpPr>
          <p:cNvPr id="1861" name="Line 34"/>
          <p:cNvSpPr>
            <a:spLocks noChangeShapeType="1"/>
          </p:cNvSpPr>
          <p:nvPr/>
        </p:nvSpPr>
        <p:spPr>
          <a:xfrm>
            <a:off x="4788123" y="4868117"/>
            <a:ext cx="0" cy="421482"/>
          </a:xfrm>
          <a:prstGeom prst="line">
            <a:avLst/>
          </a:prstGeom>
          <a:noFill/>
          <a:ln w="12700">
            <a:solidFill>
              <a:srgbClr val="969696"/>
            </a:solidFill>
            <a:round/>
            <a:headEnd/>
            <a:tailEnd type="triangle" w="med" len="med"/>
          </a:ln>
        </p:spPr>
        <p:txBody>
          <a:bodyPr>
            <a:normAutofit fontScale="25000" lnSpcReduction="20000"/>
          </a:bodyPr>
          <a:lstStyle/>
          <a:p>
            <a:endParaRPr lang="ja-JP" altLang="en-US" dirty="0"/>
          </a:p>
        </p:txBody>
      </p:sp>
      <p:sp>
        <p:nvSpPr>
          <p:cNvPr id="1862" name="Line 35"/>
          <p:cNvSpPr>
            <a:spLocks noChangeShapeType="1"/>
          </p:cNvSpPr>
          <p:nvPr/>
        </p:nvSpPr>
        <p:spPr>
          <a:xfrm>
            <a:off x="7668642" y="4877642"/>
            <a:ext cx="0" cy="421482"/>
          </a:xfrm>
          <a:prstGeom prst="line">
            <a:avLst/>
          </a:prstGeom>
          <a:noFill/>
          <a:ln w="12700">
            <a:solidFill>
              <a:srgbClr val="969696"/>
            </a:solidFill>
            <a:round/>
            <a:headEnd/>
            <a:tailEnd type="triangle" w="med" len="med"/>
          </a:ln>
        </p:spPr>
        <p:txBody>
          <a:bodyPr>
            <a:normAutofit fontScale="25000" lnSpcReduction="20000"/>
          </a:bodyPr>
          <a:lstStyle/>
          <a:p>
            <a:endParaRPr lang="ja-JP" altLang="en-US" dirty="0"/>
          </a:p>
        </p:txBody>
      </p:sp>
      <p:sp>
        <p:nvSpPr>
          <p:cNvPr id="1863" name="Line 36"/>
          <p:cNvSpPr>
            <a:spLocks noChangeShapeType="1"/>
          </p:cNvSpPr>
          <p:nvPr/>
        </p:nvSpPr>
        <p:spPr>
          <a:xfrm>
            <a:off x="4788124" y="4869704"/>
            <a:ext cx="2880519" cy="0"/>
          </a:xfrm>
          <a:prstGeom prst="line">
            <a:avLst/>
          </a:prstGeom>
          <a:noFill/>
          <a:ln w="12700">
            <a:solidFill>
              <a:srgbClr val="969696"/>
            </a:solidFill>
            <a:round/>
            <a:headEnd/>
            <a:tailEnd/>
          </a:ln>
        </p:spPr>
        <p:txBody>
          <a:bodyPr>
            <a:normAutofit fontScale="25000" lnSpcReduction="20000"/>
          </a:bodyPr>
          <a:lstStyle/>
          <a:p>
            <a:endParaRPr lang="ja-JP" altLang="en-US" dirty="0"/>
          </a:p>
        </p:txBody>
      </p:sp>
      <p:sp>
        <p:nvSpPr>
          <p:cNvPr id="1864" name="Line 28"/>
          <p:cNvSpPr>
            <a:spLocks noChangeShapeType="1"/>
          </p:cNvSpPr>
          <p:nvPr/>
        </p:nvSpPr>
        <p:spPr>
          <a:xfrm>
            <a:off x="6192267" y="3941810"/>
            <a:ext cx="0" cy="1356521"/>
          </a:xfrm>
          <a:prstGeom prst="line">
            <a:avLst/>
          </a:prstGeom>
          <a:noFill/>
          <a:ln w="12700">
            <a:solidFill>
              <a:srgbClr val="969696"/>
            </a:solidFill>
            <a:round/>
            <a:headEnd/>
            <a:tailEnd type="triangle" w="med" len="med"/>
          </a:ln>
        </p:spPr>
        <p:txBody>
          <a:bodyPr>
            <a:normAutofit fontScale="25000" lnSpcReduction="20000"/>
          </a:bodyPr>
          <a:lstStyle/>
          <a:p>
            <a:endParaRPr lang="ja-JP" altLang="en-US" dirty="0"/>
          </a:p>
        </p:txBody>
      </p:sp>
      <p:sp>
        <p:nvSpPr>
          <p:cNvPr id="1865" name="AutoShape 26"/>
          <p:cNvSpPr>
            <a:spLocks noChangeArrowheads="1"/>
          </p:cNvSpPr>
          <p:nvPr/>
        </p:nvSpPr>
        <p:spPr>
          <a:xfrm>
            <a:off x="4499992" y="4953843"/>
            <a:ext cx="3700463" cy="204788"/>
          </a:xfrm>
          <a:prstGeom prst="roundRect">
            <a:avLst>
              <a:gd name="adj" fmla="val 16667"/>
            </a:avLst>
          </a:prstGeom>
          <a:solidFill>
            <a:srgbClr val="FFFF00"/>
          </a:solidFill>
          <a:ln w="12700">
            <a:solidFill>
              <a:srgbClr val="969696"/>
            </a:solidFill>
            <a:prstDash val="sysDot"/>
            <a:round/>
            <a:headEnd/>
            <a:tailEnd/>
          </a:ln>
        </p:spPr>
        <p:txBody>
          <a:bodyPr anchor="ctr">
            <a:normAutofit fontScale="40000" lnSpcReduction="20000"/>
          </a:bodyPr>
          <a:lstStyle/>
          <a:p>
            <a:pPr algn="ctr"/>
            <a:r>
              <a:rPr lang="ja-JP" altLang="en-US" dirty="0">
                <a:latin typeface="ＭＳ ゴシック" pitchFamily="49" charset="-128"/>
                <a:ea typeface="ＭＳ ゴシック" pitchFamily="49" charset="-128"/>
              </a:rPr>
              <a:t>市町村マスタープラン（市町村の都市計画に関する基本的な方針）</a:t>
            </a:r>
            <a:endParaRPr lang="en-US" altLang="ja-JP" dirty="0">
              <a:latin typeface="ＭＳ ゴシック" pitchFamily="49" charset="-128"/>
              <a:ea typeface="ＭＳ ゴシック" pitchFamily="49" charset="-128"/>
            </a:endParaRPr>
          </a:p>
        </p:txBody>
      </p:sp>
      <p:sp>
        <p:nvSpPr>
          <p:cNvPr id="1866" name="AutoShape 20"/>
          <p:cNvSpPr>
            <a:spLocks noChangeArrowheads="1"/>
          </p:cNvSpPr>
          <p:nvPr/>
        </p:nvSpPr>
        <p:spPr>
          <a:xfrm>
            <a:off x="5111974" y="4344242"/>
            <a:ext cx="2154238" cy="204788"/>
          </a:xfrm>
          <a:prstGeom prst="roundRect">
            <a:avLst>
              <a:gd name="adj" fmla="val 16667"/>
            </a:avLst>
          </a:prstGeom>
          <a:solidFill>
            <a:schemeClr val="bg1"/>
          </a:solidFill>
          <a:ln w="12700">
            <a:solidFill>
              <a:srgbClr val="969696"/>
            </a:solidFill>
            <a:round/>
            <a:headEnd/>
            <a:tailEnd/>
          </a:ln>
        </p:spPr>
        <p:txBody>
          <a:bodyPr anchor="ctr">
            <a:normAutofit fontScale="40000" lnSpcReduction="20000"/>
          </a:bodyPr>
          <a:lstStyle/>
          <a:p>
            <a:pPr algn="ctr"/>
            <a:r>
              <a:rPr lang="ja-JP" altLang="en-US" dirty="0">
                <a:latin typeface="ＭＳ ゴシック" pitchFamily="49" charset="-128"/>
                <a:ea typeface="ＭＳ ゴシック" pitchFamily="49" charset="-128"/>
              </a:rPr>
              <a:t>区域区分</a:t>
            </a:r>
            <a:endParaRPr lang="en-US" altLang="ja-JP" dirty="0">
              <a:latin typeface="ＭＳ ゴシック" pitchFamily="49" charset="-128"/>
              <a:ea typeface="ＭＳ ゴシック" pitchFamily="49" charset="-128"/>
            </a:endParaRPr>
          </a:p>
        </p:txBody>
      </p:sp>
      <p:sp>
        <p:nvSpPr>
          <p:cNvPr id="1867" name="AutoShape 20"/>
          <p:cNvSpPr>
            <a:spLocks noChangeArrowheads="1"/>
          </p:cNvSpPr>
          <p:nvPr/>
        </p:nvSpPr>
        <p:spPr>
          <a:xfrm>
            <a:off x="5111974" y="3725116"/>
            <a:ext cx="2154238" cy="204788"/>
          </a:xfrm>
          <a:prstGeom prst="roundRect">
            <a:avLst>
              <a:gd name="adj" fmla="val 16667"/>
            </a:avLst>
          </a:prstGeom>
          <a:solidFill>
            <a:schemeClr val="bg1"/>
          </a:solidFill>
          <a:ln w="12700">
            <a:solidFill>
              <a:srgbClr val="969696"/>
            </a:solidFill>
            <a:round/>
            <a:headEnd/>
            <a:tailEnd/>
          </a:ln>
        </p:spPr>
        <p:txBody>
          <a:bodyPr anchor="ctr">
            <a:normAutofit fontScale="40000" lnSpcReduction="20000"/>
          </a:bodyPr>
          <a:lstStyle/>
          <a:p>
            <a:pPr algn="ctr"/>
            <a:r>
              <a:rPr lang="ja-JP" altLang="en-US" dirty="0">
                <a:latin typeface="ＭＳ ゴシック" pitchFamily="49" charset="-128"/>
                <a:ea typeface="ＭＳ ゴシック" pitchFamily="49" charset="-128"/>
              </a:rPr>
              <a:t>都市計画区域</a:t>
            </a:r>
            <a:endParaRPr lang="en-US" altLang="ja-JP" dirty="0">
              <a:latin typeface="ＭＳ ゴシック" pitchFamily="49" charset="-128"/>
              <a:ea typeface="ＭＳ ゴシック" pitchFamily="49" charset="-128"/>
            </a:endParaRPr>
          </a:p>
        </p:txBody>
      </p:sp>
      <p:sp>
        <p:nvSpPr>
          <p:cNvPr id="1868" name="AutoShape 13"/>
          <p:cNvSpPr>
            <a:spLocks noChangeArrowheads="1"/>
          </p:cNvSpPr>
          <p:nvPr/>
        </p:nvSpPr>
        <p:spPr>
          <a:xfrm>
            <a:off x="4319811" y="4013248"/>
            <a:ext cx="4078288" cy="255588"/>
          </a:xfrm>
          <a:prstGeom prst="roundRect">
            <a:avLst>
              <a:gd name="adj" fmla="val 16667"/>
            </a:avLst>
          </a:prstGeom>
          <a:solidFill>
            <a:srgbClr val="FFFF00"/>
          </a:solidFill>
          <a:ln w="12700">
            <a:solidFill>
              <a:srgbClr val="969696"/>
            </a:solidFill>
            <a:round/>
            <a:headEnd/>
            <a:tailEnd/>
          </a:ln>
        </p:spPr>
        <p:txBody>
          <a:bodyPr anchor="ctr">
            <a:normAutofit fontScale="47500" lnSpcReduction="20000"/>
          </a:bodyPr>
          <a:lstStyle/>
          <a:p>
            <a:pPr algn="ctr"/>
            <a:r>
              <a:rPr lang="ja-JP" altLang="en-US" sz="2400" dirty="0">
                <a:latin typeface="ＭＳ ゴシック" pitchFamily="49" charset="-128"/>
                <a:ea typeface="ＭＳ ゴシック" pitchFamily="49" charset="-128"/>
              </a:rPr>
              <a:t>区域マスタープラン</a:t>
            </a:r>
            <a:r>
              <a:rPr lang="en-US" altLang="ja-JP" sz="2400" dirty="0">
                <a:latin typeface="ＭＳ ゴシック" pitchFamily="49" charset="-128"/>
                <a:ea typeface="ＭＳ ゴシック" pitchFamily="49" charset="-128"/>
              </a:rPr>
              <a:t>(</a:t>
            </a:r>
            <a:r>
              <a:rPr lang="ja-JP" altLang="en-US" sz="2400" dirty="0">
                <a:latin typeface="ＭＳ ゴシック" pitchFamily="49" charset="-128"/>
                <a:ea typeface="ＭＳ ゴシック" pitchFamily="49" charset="-128"/>
              </a:rPr>
              <a:t>県</a:t>
            </a:r>
            <a:r>
              <a:rPr lang="en-US" altLang="ja-JP" sz="2400" dirty="0">
                <a:latin typeface="ＭＳ ゴシック" pitchFamily="49" charset="-128"/>
                <a:ea typeface="ＭＳ ゴシック" pitchFamily="49" charset="-128"/>
              </a:rPr>
              <a:t>)</a:t>
            </a:r>
            <a:r>
              <a:rPr lang="ja-JP" altLang="en-US" sz="2400" dirty="0">
                <a:latin typeface="ＭＳ ゴシック" pitchFamily="49" charset="-128"/>
                <a:ea typeface="ＭＳ ゴシック" pitchFamily="49" charset="-128"/>
              </a:rPr>
              <a:t>（整備、開発及び保全の方針）</a:t>
            </a:r>
            <a:endParaRPr lang="en-US" altLang="ja-JP" sz="2400" dirty="0">
              <a:latin typeface="ＭＳ ゴシック" pitchFamily="49" charset="-128"/>
              <a:ea typeface="ＭＳ ゴシック" pitchFamily="49" charset="-128"/>
            </a:endParaRPr>
          </a:p>
        </p:txBody>
      </p:sp>
      <p:sp>
        <p:nvSpPr>
          <p:cNvPr id="1869" name="AutoShape 20"/>
          <p:cNvSpPr>
            <a:spLocks noChangeArrowheads="1"/>
          </p:cNvSpPr>
          <p:nvPr/>
        </p:nvSpPr>
        <p:spPr>
          <a:xfrm>
            <a:off x="7452283" y="3725116"/>
            <a:ext cx="1078260" cy="204788"/>
          </a:xfrm>
          <a:prstGeom prst="roundRect">
            <a:avLst>
              <a:gd name="adj" fmla="val 16667"/>
            </a:avLst>
          </a:prstGeom>
          <a:solidFill>
            <a:schemeClr val="bg1"/>
          </a:solidFill>
          <a:ln w="12700">
            <a:solidFill>
              <a:srgbClr val="969696"/>
            </a:solidFill>
            <a:prstDash val="sysDash"/>
            <a:round/>
            <a:headEnd/>
            <a:tailEnd/>
          </a:ln>
        </p:spPr>
        <p:txBody>
          <a:bodyPr wrap="square" anchor="ctr">
            <a:normAutofit fontScale="40000" lnSpcReduction="20000"/>
          </a:bodyPr>
          <a:lstStyle/>
          <a:p>
            <a:pPr algn="ctr"/>
            <a:r>
              <a:rPr lang="ja-JP" altLang="en-US" dirty="0">
                <a:latin typeface="ＭＳ ゴシック" pitchFamily="49" charset="-128"/>
                <a:ea typeface="ＭＳ ゴシック" pitchFamily="49" charset="-128"/>
              </a:rPr>
              <a:t>準都市計画区域</a:t>
            </a:r>
            <a:endParaRPr lang="en-US" altLang="ja-JP" dirty="0">
              <a:latin typeface="ＭＳ ゴシック" pitchFamily="49" charset="-128"/>
              <a:ea typeface="ＭＳ ゴシック" pitchFamily="49" charset="-128"/>
            </a:endParaRPr>
          </a:p>
        </p:txBody>
      </p:sp>
      <p:cxnSp>
        <p:nvCxnSpPr>
          <p:cNvPr id="1870" name="直線矢印コネクタ 24"/>
          <p:cNvCxnSpPr/>
          <p:nvPr/>
        </p:nvCxnSpPr>
        <p:spPr>
          <a:xfrm>
            <a:off x="7272263" y="3833127"/>
            <a:ext cx="162000" cy="0"/>
          </a:xfrm>
          <a:prstGeom prst="straightConnector1">
            <a:avLst/>
          </a:prstGeom>
          <a:ln w="12700">
            <a:solidFill>
              <a:schemeClr val="bg1">
                <a:lumMod val="50000"/>
              </a:schemeClr>
            </a:solidFill>
            <a:headEnd type="arrow" w="sm" len="sm"/>
            <a:tailEnd type="arrow" w="sm" len="sm"/>
          </a:ln>
        </p:spPr>
        <p:style>
          <a:lnRef idx="1">
            <a:schemeClr val="accent1"/>
          </a:lnRef>
          <a:fillRef idx="0">
            <a:schemeClr val="accent1"/>
          </a:fillRef>
          <a:effectRef idx="0">
            <a:schemeClr val="accent1"/>
          </a:effectRef>
          <a:fontRef idx="minor">
            <a:schemeClr val="tx1"/>
          </a:fontRef>
        </p:style>
      </p:cxnSp>
      <p:sp>
        <p:nvSpPr>
          <p:cNvPr id="1871" name="正方形/長方形 3"/>
          <p:cNvSpPr/>
          <p:nvPr/>
        </p:nvSpPr>
        <p:spPr>
          <a:xfrm>
            <a:off x="4067944" y="3573016"/>
            <a:ext cx="4680520" cy="3140968"/>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72" name="正方形/長方形 4"/>
          <p:cNvSpPr/>
          <p:nvPr/>
        </p:nvSpPr>
        <p:spPr>
          <a:xfrm>
            <a:off x="395536" y="3001492"/>
            <a:ext cx="144016" cy="40799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55097891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8" name="Rectangle 2"/>
          <p:cNvSpPr>
            <a:spLocks noChangeArrowheads="1"/>
          </p:cNvSpPr>
          <p:nvPr/>
        </p:nvSpPr>
        <p:spPr>
          <a:xfrm>
            <a:off x="554646" y="4037711"/>
            <a:ext cx="8265825" cy="2631649"/>
          </a:xfrm>
          <a:prstGeom prst="rect">
            <a:avLst/>
          </a:prstGeom>
          <a:solidFill>
            <a:srgbClr val="CCCCFF"/>
          </a:solidFill>
          <a:ln w="19050">
            <a:solidFill>
              <a:srgbClr val="002060"/>
            </a:solidFill>
            <a:miter lim="800000"/>
            <a:headEnd/>
            <a:tailEnd/>
          </a:ln>
        </p:spPr>
        <p:txBody>
          <a:bodyPr lIns="84721" tIns="109311" rIns="84721" bIns="109311"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273050" indent="-273050">
              <a:buNone/>
              <a:defRPr/>
            </a:pPr>
            <a:r>
              <a:rPr lang="ja-JP" altLang="en-US" sz="2400" dirty="0">
                <a:solidFill>
                  <a:prstClr val="black"/>
                </a:solidFill>
                <a:latin typeface="ＭＳ Ｐゴシック" charset="-128"/>
              </a:rPr>
              <a:t>①　都市計画の目標</a:t>
            </a:r>
          </a:p>
          <a:p>
            <a:pPr marL="273050" indent="-273050">
              <a:spcBef>
                <a:spcPts val="600"/>
              </a:spcBef>
              <a:buNone/>
              <a:defRPr/>
            </a:pPr>
            <a:r>
              <a:rPr lang="ja-JP" altLang="en-US" sz="2400" dirty="0">
                <a:solidFill>
                  <a:prstClr val="black"/>
                </a:solidFill>
                <a:latin typeface="ＭＳ Ｐゴシック" charset="-128"/>
              </a:rPr>
              <a:t>②　区域区分（市街化区域と市街化調整区域の線引き）の決定の有無及び区域区分を定めるときはその方針</a:t>
            </a:r>
            <a:endParaRPr lang="en-US" altLang="ja-JP" sz="2400" dirty="0">
              <a:solidFill>
                <a:prstClr val="black"/>
              </a:solidFill>
              <a:latin typeface="ＭＳ Ｐゴシック" charset="-128"/>
            </a:endParaRPr>
          </a:p>
          <a:p>
            <a:pPr marL="273050" indent="-273050">
              <a:spcBef>
                <a:spcPts val="600"/>
              </a:spcBef>
              <a:buNone/>
              <a:defRPr/>
            </a:pPr>
            <a:r>
              <a:rPr lang="ja-JP" altLang="en-US" sz="2400" dirty="0">
                <a:solidFill>
                  <a:prstClr val="black"/>
                </a:solidFill>
                <a:latin typeface="ＭＳ Ｐゴシック" charset="-128"/>
              </a:rPr>
              <a:t>③  土地利用、都市施設の整備及び市街地開発事業に関する主要な都市計画の決定の方針</a:t>
            </a:r>
            <a:endParaRPr lang="en-US" altLang="ja-JP" sz="2400" dirty="0">
              <a:solidFill>
                <a:prstClr val="black"/>
              </a:solidFill>
              <a:latin typeface="ＭＳ Ｐゴシック" charset="-128"/>
            </a:endParaRPr>
          </a:p>
          <a:p>
            <a:pPr marL="582803" indent="-582803">
              <a:defRPr/>
            </a:pPr>
            <a:endParaRPr lang="en-US" altLang="ja-JP" sz="500" dirty="0">
              <a:solidFill>
                <a:prstClr val="black"/>
              </a:solidFill>
              <a:latin typeface="ＭＳ Ｐゴシック" charset="-128"/>
            </a:endParaRPr>
          </a:p>
          <a:p>
            <a:pPr marL="177800">
              <a:buNone/>
              <a:defRPr/>
            </a:pPr>
            <a:r>
              <a:rPr lang="en-US" altLang="ja-JP" sz="2000" dirty="0">
                <a:solidFill>
                  <a:prstClr val="black"/>
                </a:solidFill>
                <a:latin typeface="ＭＳ Ｐゴシック" charset="-128"/>
              </a:rPr>
              <a:t>※</a:t>
            </a:r>
            <a:r>
              <a:rPr lang="ja-JP" altLang="en-US" sz="2000" dirty="0">
                <a:solidFill>
                  <a:prstClr val="black"/>
                </a:solidFill>
                <a:latin typeface="ＭＳ Ｐゴシック" charset="-128"/>
              </a:rPr>
              <a:t>　①・③は努力義務</a:t>
            </a:r>
            <a:endParaRPr lang="ja-JP" altLang="en-US" sz="2000" dirty="0">
              <a:solidFill>
                <a:prstClr val="black"/>
              </a:solidFill>
              <a:latin typeface="Calibri"/>
            </a:endParaRPr>
          </a:p>
        </p:txBody>
      </p:sp>
      <p:sp>
        <p:nvSpPr>
          <p:cNvPr id="1879" name="Text Box 4"/>
          <p:cNvSpPr txBox="1">
            <a:spLocks noChangeArrowheads="1"/>
          </p:cNvSpPr>
          <p:nvPr/>
        </p:nvSpPr>
        <p:spPr>
          <a:xfrm>
            <a:off x="176997" y="1846568"/>
            <a:ext cx="8371038" cy="1569660"/>
          </a:xfrm>
          <a:prstGeom prst="rect">
            <a:avLst/>
          </a:prstGeom>
          <a:noFill/>
          <a:ln w="9525">
            <a:noFill/>
            <a:miter lim="800000"/>
            <a:headEnd/>
            <a:tailEnd/>
          </a:ln>
        </p:spPr>
        <p:txBody>
          <a:bodyPr wrap="square">
            <a:spAutoFit/>
          </a:bodyPr>
          <a:lstStyle/>
          <a:p>
            <a:pPr>
              <a:defRPr/>
            </a:pPr>
            <a:r>
              <a:rPr lang="ja-JP" altLang="en-US" sz="2400" dirty="0">
                <a:solidFill>
                  <a:prstClr val="black"/>
                </a:solidFill>
                <a:latin typeface="Calibri"/>
              </a:rPr>
              <a:t>●内容</a:t>
            </a:r>
            <a:endParaRPr lang="en-US" altLang="ja-JP" sz="2400" dirty="0">
              <a:solidFill>
                <a:prstClr val="black"/>
              </a:solidFill>
              <a:latin typeface="Calibri"/>
            </a:endParaRPr>
          </a:p>
          <a:p>
            <a:pPr marL="95250" indent="260350">
              <a:defRPr/>
            </a:pPr>
            <a:r>
              <a:rPr lang="ja-JP" altLang="en-US" sz="2400" dirty="0">
                <a:solidFill>
                  <a:prstClr val="black"/>
                </a:solidFill>
                <a:latin typeface="Calibri"/>
              </a:rPr>
              <a:t>都市計画区域毎に、都市計画の基本的な方向性を示す方針。個々の都市計画等（地域地区、都市施設など）は、当該方針に即したものでなければならない。</a:t>
            </a:r>
            <a:endParaRPr lang="en-US" altLang="ja-JP" sz="2400" dirty="0">
              <a:solidFill>
                <a:prstClr val="black"/>
              </a:solidFill>
              <a:latin typeface="Calibri"/>
            </a:endParaRPr>
          </a:p>
        </p:txBody>
      </p:sp>
      <p:sp>
        <p:nvSpPr>
          <p:cNvPr id="1880" name="Rectangle 9"/>
          <p:cNvSpPr>
            <a:spLocks noChangeArrowheads="1"/>
          </p:cNvSpPr>
          <p:nvPr/>
        </p:nvSpPr>
        <p:spPr>
          <a:xfrm>
            <a:off x="8749605" y="6525344"/>
            <a:ext cx="430907" cy="306748"/>
          </a:xfrm>
          <a:prstGeom prst="rect">
            <a:avLst/>
          </a:prstGeom>
          <a:noFill/>
          <a:ln>
            <a:noFill/>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fld id="{C6385F1E-C979-4997-8031-E46AC9CD71AA}" type="slidenum">
              <a:rPr lang="en-US" altLang="ja-JP" sz="1288">
                <a:solidFill>
                  <a:srgbClr val="000000"/>
                </a:solidFill>
              </a:rPr>
              <a:pPr algn="ctr" eaLnBrk="1" hangingPunct="1">
                <a:spcBef>
                  <a:spcPct val="0"/>
                </a:spcBef>
                <a:buFontTx/>
                <a:buNone/>
              </a:pPr>
              <a:t>8</a:t>
            </a:fld>
            <a:endParaRPr lang="en-US" altLang="ja-JP" sz="1288" dirty="0">
              <a:solidFill>
                <a:srgbClr val="000000"/>
              </a:solidFill>
            </a:endParaRPr>
          </a:p>
        </p:txBody>
      </p:sp>
      <p:sp>
        <p:nvSpPr>
          <p:cNvPr id="1881" name="Text Box 6"/>
          <p:cNvSpPr txBox="1">
            <a:spLocks noChangeArrowheads="1"/>
          </p:cNvSpPr>
          <p:nvPr/>
        </p:nvSpPr>
        <p:spPr>
          <a:xfrm>
            <a:off x="-36512" y="44624"/>
            <a:ext cx="9000000" cy="523220"/>
          </a:xfrm>
          <a:prstGeom prst="rect">
            <a:avLst/>
          </a:prstGeom>
          <a:noFill/>
          <a:ln>
            <a:noFill/>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800" dirty="0">
                <a:solidFill>
                  <a:srgbClr val="000000"/>
                </a:solidFill>
              </a:rPr>
              <a:t>都市計画区域マスタープラン</a:t>
            </a:r>
            <a:r>
              <a:rPr lang="ja-JP" altLang="en-US" sz="1800" dirty="0">
                <a:solidFill>
                  <a:srgbClr val="000000"/>
                </a:solidFill>
              </a:rPr>
              <a:t>（都市計画区域の整備、開発及び保全の方針）</a:t>
            </a:r>
          </a:p>
        </p:txBody>
      </p:sp>
      <p:sp>
        <p:nvSpPr>
          <p:cNvPr id="1882" name="Text Box 4"/>
          <p:cNvSpPr txBox="1">
            <a:spLocks noChangeArrowheads="1"/>
          </p:cNvSpPr>
          <p:nvPr/>
        </p:nvSpPr>
        <p:spPr>
          <a:xfrm>
            <a:off x="176997" y="825760"/>
            <a:ext cx="8371038" cy="830997"/>
          </a:xfrm>
          <a:prstGeom prst="rect">
            <a:avLst/>
          </a:prstGeom>
          <a:noFill/>
          <a:ln w="9525">
            <a:noFill/>
            <a:miter lim="800000"/>
            <a:headEnd/>
            <a:tailEnd/>
          </a:ln>
        </p:spPr>
        <p:txBody>
          <a:bodyPr wrap="square">
            <a:spAutoFit/>
          </a:bodyPr>
          <a:lstStyle/>
          <a:p>
            <a:pPr>
              <a:defRPr/>
            </a:pPr>
            <a:r>
              <a:rPr lang="ja-JP" altLang="en-US" sz="2400" dirty="0">
                <a:solidFill>
                  <a:prstClr val="black"/>
                </a:solidFill>
                <a:latin typeface="Calibri"/>
              </a:rPr>
              <a:t>●策定権者</a:t>
            </a:r>
            <a:endParaRPr lang="en-US" altLang="ja-JP" sz="2400" dirty="0">
              <a:solidFill>
                <a:prstClr val="black"/>
              </a:solidFill>
              <a:latin typeface="Calibri"/>
            </a:endParaRPr>
          </a:p>
          <a:p>
            <a:pPr indent="198742">
              <a:defRPr/>
            </a:pPr>
            <a:r>
              <a:rPr lang="ja-JP" altLang="en-US" sz="2400" dirty="0">
                <a:solidFill>
                  <a:prstClr val="black"/>
                </a:solidFill>
                <a:latin typeface="Calibri"/>
              </a:rPr>
              <a:t>　都道府県等</a:t>
            </a:r>
            <a:r>
              <a:rPr lang="ja-JP" altLang="en-US" sz="1600" dirty="0">
                <a:solidFill>
                  <a:prstClr val="black"/>
                </a:solidFill>
                <a:latin typeface="Calibri"/>
              </a:rPr>
              <a:t>（</a:t>
            </a:r>
            <a:r>
              <a:rPr lang="en-US" altLang="ja-JP" sz="1600" dirty="0">
                <a:solidFill>
                  <a:prstClr val="black"/>
                </a:solidFill>
                <a:latin typeface="Calibri"/>
              </a:rPr>
              <a:t>※</a:t>
            </a:r>
            <a:r>
              <a:rPr lang="ja-JP" altLang="en-US" sz="1600" dirty="0">
                <a:solidFill>
                  <a:prstClr val="black"/>
                </a:solidFill>
                <a:latin typeface="Calibri"/>
              </a:rPr>
              <a:t>策定区域が指定都市の区域内に限られる場合は指定都市）</a:t>
            </a:r>
            <a:endParaRPr lang="en-US" altLang="ja-JP" sz="1600" dirty="0">
              <a:solidFill>
                <a:prstClr val="black"/>
              </a:solidFill>
              <a:latin typeface="Calibri"/>
            </a:endParaRPr>
          </a:p>
        </p:txBody>
      </p:sp>
      <p:sp>
        <p:nvSpPr>
          <p:cNvPr id="1883" name="Text Box 4"/>
          <p:cNvSpPr txBox="1">
            <a:spLocks noChangeArrowheads="1"/>
          </p:cNvSpPr>
          <p:nvPr/>
        </p:nvSpPr>
        <p:spPr>
          <a:xfrm>
            <a:off x="192860" y="3564622"/>
            <a:ext cx="7908245" cy="461665"/>
          </a:xfrm>
          <a:prstGeom prst="rect">
            <a:avLst/>
          </a:prstGeom>
          <a:noFill/>
          <a:ln>
            <a:noFill/>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dirty="0">
                <a:solidFill>
                  <a:srgbClr val="000000"/>
                </a:solidFill>
              </a:rPr>
              <a:t>＜定める事項＞</a:t>
            </a:r>
            <a:endParaRPr lang="en-US" altLang="ja-JP" sz="2400" dirty="0">
              <a:solidFill>
                <a:srgbClr val="000000"/>
              </a:solidFill>
            </a:endParaRPr>
          </a:p>
        </p:txBody>
      </p:sp>
      <p:sp>
        <p:nvSpPr>
          <p:cNvPr id="1884" name="Line 17"/>
          <p:cNvSpPr>
            <a:spLocks noChangeShapeType="1"/>
          </p:cNvSpPr>
          <p:nvPr/>
        </p:nvSpPr>
        <p:spPr>
          <a:xfrm>
            <a:off x="0" y="620688"/>
            <a:ext cx="9175179" cy="0"/>
          </a:xfrm>
          <a:prstGeom prst="line">
            <a:avLst/>
          </a:prstGeom>
          <a:noFill/>
          <a:ln w="57150">
            <a:solidFill>
              <a:srgbClr val="002060"/>
            </a:solidFill>
            <a:round/>
            <a:headEnd/>
            <a:tailEnd/>
          </a:ln>
        </p:spPr>
        <p:txBody>
          <a:bodyPr/>
          <a:lstStyle/>
          <a:p>
            <a:endParaRPr lang="ja-JP" altLang="en-US" dirty="0">
              <a:solidFill>
                <a:prstClr val="black"/>
              </a:solidFill>
            </a:endParaRPr>
          </a:p>
        </p:txBody>
      </p:sp>
    </p:spTree>
    <p:extLst>
      <p:ext uri="{BB962C8B-B14F-4D97-AF65-F5344CB8AC3E}">
        <p14:creationId xmlns:p14="http://schemas.microsoft.com/office/powerpoint/2010/main" val="139269127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0" name="Rectangle 9"/>
          <p:cNvSpPr>
            <a:spLocks noChangeArrowheads="1"/>
          </p:cNvSpPr>
          <p:nvPr/>
        </p:nvSpPr>
        <p:spPr>
          <a:xfrm>
            <a:off x="8749605" y="6525344"/>
            <a:ext cx="430907" cy="306748"/>
          </a:xfrm>
          <a:prstGeom prst="rect">
            <a:avLst/>
          </a:prstGeom>
          <a:noFill/>
          <a:ln>
            <a:noFill/>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fld id="{8D6FC2C6-DDE9-4415-85DF-D958AA62850C}" type="slidenum">
              <a:rPr lang="en-US" altLang="ja-JP" sz="1288">
                <a:solidFill>
                  <a:srgbClr val="000000"/>
                </a:solidFill>
              </a:rPr>
              <a:pPr algn="ctr" eaLnBrk="1" hangingPunct="1">
                <a:spcBef>
                  <a:spcPct val="0"/>
                </a:spcBef>
                <a:buFontTx/>
                <a:buNone/>
              </a:pPr>
              <a:t>9</a:t>
            </a:fld>
            <a:endParaRPr lang="en-US" altLang="ja-JP" sz="1288" dirty="0">
              <a:solidFill>
                <a:srgbClr val="000000"/>
              </a:solidFill>
            </a:endParaRPr>
          </a:p>
        </p:txBody>
      </p:sp>
      <p:sp>
        <p:nvSpPr>
          <p:cNvPr id="1891" name="Rectangle 2"/>
          <p:cNvSpPr>
            <a:spLocks noChangeArrowheads="1"/>
          </p:cNvSpPr>
          <p:nvPr/>
        </p:nvSpPr>
        <p:spPr>
          <a:xfrm>
            <a:off x="689926" y="4427068"/>
            <a:ext cx="7986530" cy="1738236"/>
          </a:xfrm>
          <a:prstGeom prst="rect">
            <a:avLst/>
          </a:prstGeom>
          <a:solidFill>
            <a:srgbClr val="CCCCFF"/>
          </a:solidFill>
          <a:ln w="19050">
            <a:solidFill>
              <a:srgbClr val="002060"/>
            </a:solidFill>
            <a:miter lim="800000"/>
            <a:headEnd/>
            <a:tailEnd/>
          </a:ln>
        </p:spPr>
        <p:txBody>
          <a:bodyPr lIns="84721" tIns="109311" rIns="84721" bIns="109311"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177800" indent="-177800">
              <a:spcBef>
                <a:spcPts val="600"/>
              </a:spcBef>
              <a:buNone/>
            </a:pPr>
            <a:r>
              <a:rPr lang="ja-JP" altLang="en-US" sz="2400" dirty="0">
                <a:solidFill>
                  <a:srgbClr val="000000"/>
                </a:solidFill>
                <a:latin typeface="ＭＳ Ｐゴシック" panose="020B0600070205080204" pitchFamily="50" charset="-128"/>
              </a:rPr>
              <a:t>・ 市町村のまちづくりの基本方針</a:t>
            </a:r>
            <a:endParaRPr lang="en-US" altLang="ja-JP" sz="2400" dirty="0">
              <a:solidFill>
                <a:srgbClr val="000000"/>
              </a:solidFill>
              <a:latin typeface="ＭＳ Ｐゴシック" panose="020B0600070205080204" pitchFamily="50" charset="-128"/>
            </a:endParaRPr>
          </a:p>
          <a:p>
            <a:pPr marL="177800" indent="-177800">
              <a:spcBef>
                <a:spcPts val="600"/>
              </a:spcBef>
              <a:buNone/>
            </a:pPr>
            <a:r>
              <a:rPr lang="ja-JP" altLang="en-US" sz="2400" dirty="0">
                <a:solidFill>
                  <a:srgbClr val="000000"/>
                </a:solidFill>
                <a:latin typeface="ＭＳ Ｐゴシック" panose="020B0600070205080204" pitchFamily="50" charset="-128"/>
              </a:rPr>
              <a:t>・ 地区ごとの整備・開発・保全に関する目標、課題及び方針</a:t>
            </a:r>
            <a:endParaRPr lang="en-US" altLang="ja-JP" sz="2400" dirty="0">
              <a:solidFill>
                <a:srgbClr val="000000"/>
              </a:solidFill>
              <a:latin typeface="ＭＳ Ｐゴシック" panose="020B0600070205080204" pitchFamily="50" charset="-128"/>
            </a:endParaRPr>
          </a:p>
          <a:p>
            <a:pPr marL="177800" indent="-177800">
              <a:spcBef>
                <a:spcPts val="600"/>
              </a:spcBef>
              <a:buNone/>
            </a:pPr>
            <a:r>
              <a:rPr lang="ja-JP" altLang="en-US" sz="2400" dirty="0">
                <a:solidFill>
                  <a:srgbClr val="000000"/>
                </a:solidFill>
                <a:latin typeface="ＭＳ Ｐゴシック" panose="020B0600070205080204" pitchFamily="50" charset="-128"/>
              </a:rPr>
              <a:t>・ 土地利用、公共施設の整備及び市街地開発事業に関する都市計画の方針　等</a:t>
            </a:r>
          </a:p>
        </p:txBody>
      </p:sp>
      <p:sp>
        <p:nvSpPr>
          <p:cNvPr id="1892" name="Text Box 4"/>
          <p:cNvSpPr txBox="1">
            <a:spLocks noChangeArrowheads="1"/>
          </p:cNvSpPr>
          <p:nvPr/>
        </p:nvSpPr>
        <p:spPr>
          <a:xfrm>
            <a:off x="251520" y="1791812"/>
            <a:ext cx="8605946" cy="1938992"/>
          </a:xfrm>
          <a:prstGeom prst="rect">
            <a:avLst/>
          </a:prstGeom>
          <a:noFill/>
          <a:ln w="9525">
            <a:noFill/>
            <a:miter lim="800000"/>
            <a:headEnd/>
            <a:tailEnd/>
          </a:ln>
        </p:spPr>
        <p:txBody>
          <a:bodyPr wrap="square">
            <a:spAutoFit/>
          </a:bodyPr>
          <a:lstStyle/>
          <a:p>
            <a:pPr>
              <a:defRPr/>
            </a:pPr>
            <a:r>
              <a:rPr lang="ja-JP" altLang="en-US" sz="2400" dirty="0">
                <a:solidFill>
                  <a:prstClr val="black"/>
                </a:solidFill>
                <a:latin typeface="Calibri"/>
              </a:rPr>
              <a:t>●内容</a:t>
            </a:r>
            <a:endParaRPr lang="en-US" altLang="ja-JP" sz="2400" dirty="0">
              <a:solidFill>
                <a:prstClr val="black"/>
              </a:solidFill>
              <a:latin typeface="Calibri"/>
            </a:endParaRPr>
          </a:p>
          <a:p>
            <a:pPr marL="95250" indent="177800">
              <a:defRPr/>
            </a:pPr>
            <a:r>
              <a:rPr lang="ja-JP" altLang="en-US" sz="2400" dirty="0">
                <a:solidFill>
                  <a:prstClr val="black"/>
                </a:solidFill>
                <a:latin typeface="Calibri"/>
              </a:rPr>
              <a:t>住民に最も近い立場にある市町村が、住民の意見を反映しつつ、まちづくりのビジョン（方針）を明らかにするもの。市町村が定める個々の都市計画（地域地区など）は、当該方針に即したものでなければならない。</a:t>
            </a:r>
            <a:endParaRPr lang="en-US" altLang="ja-JP" sz="2400" dirty="0">
              <a:solidFill>
                <a:prstClr val="black"/>
              </a:solidFill>
              <a:latin typeface="Calibri"/>
            </a:endParaRPr>
          </a:p>
        </p:txBody>
      </p:sp>
      <p:sp>
        <p:nvSpPr>
          <p:cNvPr id="1893" name="Text Box 6"/>
          <p:cNvSpPr txBox="1">
            <a:spLocks noChangeArrowheads="1"/>
          </p:cNvSpPr>
          <p:nvPr/>
        </p:nvSpPr>
        <p:spPr>
          <a:xfrm>
            <a:off x="17292" y="35913"/>
            <a:ext cx="8840174" cy="584775"/>
          </a:xfrm>
          <a:prstGeom prst="rect">
            <a:avLst/>
          </a:prstGeom>
          <a:noFill/>
          <a:ln>
            <a:noFill/>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dirty="0">
                <a:solidFill>
                  <a:srgbClr val="000000"/>
                </a:solidFill>
              </a:rPr>
              <a:t>市町村マスタープラン</a:t>
            </a:r>
            <a:r>
              <a:rPr lang="ja-JP" altLang="en-US" sz="1800" dirty="0">
                <a:solidFill>
                  <a:srgbClr val="000000"/>
                </a:solidFill>
              </a:rPr>
              <a:t>（市町村の都市計画に関する基本的な方針）</a:t>
            </a:r>
          </a:p>
        </p:txBody>
      </p:sp>
      <p:sp>
        <p:nvSpPr>
          <p:cNvPr id="1894" name="Text Box 4"/>
          <p:cNvSpPr txBox="1">
            <a:spLocks noChangeArrowheads="1"/>
          </p:cNvSpPr>
          <p:nvPr/>
        </p:nvSpPr>
        <p:spPr>
          <a:xfrm>
            <a:off x="251520" y="790752"/>
            <a:ext cx="7019951" cy="830997"/>
          </a:xfrm>
          <a:prstGeom prst="rect">
            <a:avLst/>
          </a:prstGeom>
          <a:noFill/>
          <a:ln w="9525">
            <a:noFill/>
            <a:miter lim="800000"/>
            <a:headEnd/>
            <a:tailEnd/>
          </a:ln>
        </p:spPr>
        <p:txBody>
          <a:bodyPr wrap="square">
            <a:spAutoFit/>
          </a:bodyPr>
          <a:lstStyle/>
          <a:p>
            <a:pPr>
              <a:defRPr/>
            </a:pPr>
            <a:r>
              <a:rPr lang="ja-JP" altLang="en-US" sz="2400" dirty="0">
                <a:solidFill>
                  <a:prstClr val="black"/>
                </a:solidFill>
                <a:latin typeface="Calibri"/>
              </a:rPr>
              <a:t>●策定権者</a:t>
            </a:r>
            <a:endParaRPr lang="en-US" altLang="ja-JP" sz="2400" dirty="0">
              <a:solidFill>
                <a:prstClr val="black"/>
              </a:solidFill>
              <a:latin typeface="Calibri"/>
            </a:endParaRPr>
          </a:p>
          <a:p>
            <a:pPr indent="198742">
              <a:defRPr/>
            </a:pPr>
            <a:r>
              <a:rPr lang="ja-JP" altLang="en-US" sz="2400" dirty="0">
                <a:solidFill>
                  <a:prstClr val="black"/>
                </a:solidFill>
                <a:latin typeface="Calibri"/>
              </a:rPr>
              <a:t>　市町村</a:t>
            </a:r>
            <a:endParaRPr lang="en-US" altLang="ja-JP" dirty="0">
              <a:solidFill>
                <a:prstClr val="black"/>
              </a:solidFill>
              <a:latin typeface="Calibri"/>
            </a:endParaRPr>
          </a:p>
        </p:txBody>
      </p:sp>
      <p:sp>
        <p:nvSpPr>
          <p:cNvPr id="1895" name="Text Box 4"/>
          <p:cNvSpPr txBox="1">
            <a:spLocks noChangeArrowheads="1"/>
          </p:cNvSpPr>
          <p:nvPr/>
        </p:nvSpPr>
        <p:spPr>
          <a:xfrm>
            <a:off x="261792" y="3941245"/>
            <a:ext cx="7620486" cy="461665"/>
          </a:xfrm>
          <a:prstGeom prst="rect">
            <a:avLst/>
          </a:prstGeom>
          <a:noFill/>
          <a:ln>
            <a:noFill/>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dirty="0">
                <a:solidFill>
                  <a:srgbClr val="000000"/>
                </a:solidFill>
              </a:rPr>
              <a:t>＜定める事項（例）＞</a:t>
            </a:r>
            <a:endParaRPr lang="en-US" altLang="ja-JP" sz="2400" dirty="0">
              <a:solidFill>
                <a:srgbClr val="000000"/>
              </a:solidFill>
            </a:endParaRPr>
          </a:p>
        </p:txBody>
      </p:sp>
      <p:sp>
        <p:nvSpPr>
          <p:cNvPr id="1896" name="Line 17"/>
          <p:cNvSpPr>
            <a:spLocks noChangeShapeType="1"/>
          </p:cNvSpPr>
          <p:nvPr/>
        </p:nvSpPr>
        <p:spPr>
          <a:xfrm>
            <a:off x="0" y="620688"/>
            <a:ext cx="9175179" cy="0"/>
          </a:xfrm>
          <a:prstGeom prst="line">
            <a:avLst/>
          </a:prstGeom>
          <a:noFill/>
          <a:ln w="57150">
            <a:solidFill>
              <a:srgbClr val="002060"/>
            </a:solidFill>
            <a:round/>
            <a:headEnd/>
            <a:tailEnd/>
          </a:ln>
        </p:spPr>
        <p:txBody>
          <a:bodyPr/>
          <a:lstStyle/>
          <a:p>
            <a:endParaRPr lang="ja-JP" altLang="en-US" dirty="0">
              <a:solidFill>
                <a:prstClr val="black"/>
              </a:solidFill>
            </a:endParaRPr>
          </a:p>
        </p:txBody>
      </p:sp>
    </p:spTree>
    <p:extLst>
      <p:ext uri="{BB962C8B-B14F-4D97-AF65-F5344CB8AC3E}">
        <p14:creationId xmlns:p14="http://schemas.microsoft.com/office/powerpoint/2010/main" val="3010439394"/>
      </p:ext>
    </p:extLst>
  </p:cSld>
  <p:clrMapOvr>
    <a:masterClrMapping/>
  </p:clrMapOvr>
  <p:transition/>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10.xml><?xml version="1.0" encoding="utf-8"?>
<a:theme xmlns:a="http://schemas.openxmlformats.org/drawingml/2006/main" name="6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11.xml><?xml version="1.0" encoding="utf-8"?>
<a:theme xmlns:a="http://schemas.openxmlformats.org/drawingml/2006/main" name="7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12.xml><?xml version="1.0" encoding="utf-8"?>
<a:theme xmlns:a="http://schemas.openxmlformats.org/drawingml/2006/main" name="8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1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1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MLIT2008">
  <a:themeElements>
    <a:clrScheme name="MLIT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LIT2008">
      <a:majorFont>
        <a:latin typeface="HGP創英角ｺﾞｼｯｸUB"/>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Overflow="overflow" horzOverflow="overflow" wrap="none" numCol="1" anchor="t" anchorCtr="0" compatLnSpc="1"/>
      <a:lstStyle>
        <a:defPPr marL="0" marR="0" indent="0" algn="l" defTabSz="914400" rtl="0" eaLnBrk="1" fontAlgn="base" latinLnBrk="0" hangingPunct="1">
          <a:lnSpc>
            <a:spcPct val="100000"/>
          </a:lnSpc>
          <a:spcBef>
            <a:spcPct val="0"/>
          </a:spcBef>
          <a:spcAft>
            <a:spcPct val="0"/>
          </a:spcAft>
          <a:defRPr kumimoji="1" lang="ja-JP" altLang="en-US" sz="1800" b="0" i="0" u="none" strike="noStrike" cap="none" normalizeH="0" baseline="0" smtClean="0">
            <a:ln>
              <a:noFill/>
            </a:ln>
            <a:solidFill>
              <a:schemeClr val="tx1"/>
            </a:solidFill>
            <a:effectLst/>
            <a:latin typeface="Arial"/>
            <a:ea typeface="ＭＳ Ｐゴシック"/>
          </a:defRPr>
        </a:defPPr>
      </a:lstStyle>
    </a:spDef>
    <a:lnDef>
      <a:spPr>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Overflow="overflow" horzOverflow="overflow" wrap="none" numCol="1" anchor="t" anchorCtr="0" compatLnSpc="1"/>
      <a:lstStyle>
        <a:defPPr marL="0" marR="0" indent="0" algn="l" defTabSz="914400" rtl="0" eaLnBrk="1" fontAlgn="base" latinLnBrk="0" hangingPunct="1">
          <a:lnSpc>
            <a:spcPct val="100000"/>
          </a:lnSpc>
          <a:spcBef>
            <a:spcPct val="0"/>
          </a:spcBef>
          <a:spcAft>
            <a:spcPct val="0"/>
          </a:spcAft>
          <a:defRPr kumimoji="1" lang="ja-JP" altLang="en-US" sz="1800" b="0" i="0" u="none" strike="noStrike" cap="none" normalizeH="0" baseline="0" smtClean="0">
            <a:ln>
              <a:noFill/>
            </a:ln>
            <a:solidFill>
              <a:schemeClr val="tx1"/>
            </a:solidFill>
            <a:effectLst/>
            <a:latin typeface="Arial"/>
            <a:ea typeface="ＭＳ Ｐゴシック"/>
          </a:defRPr>
        </a:defPPr>
      </a:lstStyle>
    </a:lnDef>
  </a:objectDefaults>
  <a:extraClrSchemeLst/>
</a:theme>
</file>

<file path=ppt/theme/theme3.xml><?xml version="1.0" encoding="utf-8"?>
<a:theme xmlns:a="http://schemas.openxmlformats.org/drawingml/2006/main" name="1_MLIT2008">
  <a:themeElements>
    <a:clrScheme name="MLIT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LIT2008">
      <a:majorFont>
        <a:latin typeface="HGP創英角ｺﾞｼｯｸUB"/>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Overflow="overflow" horzOverflow="overflow" wrap="none" numCol="1" anchor="t" anchorCtr="0" compatLnSpc="1"/>
      <a:lstStyle>
        <a:defPPr marL="0" marR="0" indent="0" algn="l" defTabSz="914400" rtl="0" eaLnBrk="1" fontAlgn="base" latinLnBrk="0" hangingPunct="1">
          <a:lnSpc>
            <a:spcPct val="100000"/>
          </a:lnSpc>
          <a:spcBef>
            <a:spcPct val="0"/>
          </a:spcBef>
          <a:spcAft>
            <a:spcPct val="0"/>
          </a:spcAft>
          <a:defRPr kumimoji="1" lang="ja-JP" altLang="en-US" sz="1800" b="0" i="0" u="none" strike="noStrike" cap="none" normalizeH="0" baseline="0" smtClean="0">
            <a:ln>
              <a:noFill/>
            </a:ln>
            <a:solidFill>
              <a:schemeClr val="tx1"/>
            </a:solidFill>
            <a:effectLst/>
            <a:latin typeface="Arial"/>
            <a:ea typeface="ＭＳ Ｐゴシック"/>
          </a:defRPr>
        </a:defPPr>
      </a:lstStyle>
    </a:spDef>
    <a:lnDef>
      <a:spPr>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Overflow="overflow" horzOverflow="overflow" wrap="none" numCol="1" anchor="t" anchorCtr="0" compatLnSpc="1"/>
      <a:lstStyle>
        <a:defPPr marL="0" marR="0" indent="0" algn="l" defTabSz="914400" rtl="0" eaLnBrk="1" fontAlgn="base" latinLnBrk="0" hangingPunct="1">
          <a:lnSpc>
            <a:spcPct val="100000"/>
          </a:lnSpc>
          <a:spcBef>
            <a:spcPct val="0"/>
          </a:spcBef>
          <a:spcAft>
            <a:spcPct val="0"/>
          </a:spcAft>
          <a:defRPr kumimoji="1" lang="ja-JP" altLang="en-US" sz="1800" b="0" i="0" u="none" strike="noStrike" cap="none" normalizeH="0" baseline="0" smtClean="0">
            <a:ln>
              <a:noFill/>
            </a:ln>
            <a:solidFill>
              <a:schemeClr val="tx1"/>
            </a:solidFill>
            <a:effectLst/>
            <a:latin typeface="Arial"/>
            <a:ea typeface="ＭＳ Ｐゴシック"/>
          </a:defRPr>
        </a:defPPr>
      </a:lstStyle>
    </a:lnDef>
  </a:objectDefaults>
  <a:extraClrSchemeLst/>
</a:theme>
</file>

<file path=ppt/theme/theme4.xml><?xml version="1.0" encoding="utf-8"?>
<a:theme xmlns:a="http://schemas.openxmlformats.org/drawingml/2006/main" name="2_MLIT2008">
  <a:themeElements>
    <a:clrScheme name="MLIT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LIT2008">
      <a:majorFont>
        <a:latin typeface="HGP創英角ｺﾞｼｯｸUB"/>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Overflow="overflow" horzOverflow="overflow" wrap="none" numCol="1" anchor="t" anchorCtr="0" compatLnSpc="1"/>
      <a:lstStyle>
        <a:defPPr marL="0" marR="0" indent="0" algn="l" defTabSz="914400" rtl="0" eaLnBrk="1" fontAlgn="base" latinLnBrk="0" hangingPunct="1">
          <a:lnSpc>
            <a:spcPct val="100000"/>
          </a:lnSpc>
          <a:spcBef>
            <a:spcPct val="0"/>
          </a:spcBef>
          <a:spcAft>
            <a:spcPct val="0"/>
          </a:spcAft>
          <a:defRPr kumimoji="1" lang="ja-JP" altLang="en-US" sz="1800" b="0" i="0" u="none" strike="noStrike" cap="none" normalizeH="0" baseline="0" smtClean="0">
            <a:ln>
              <a:noFill/>
            </a:ln>
            <a:solidFill>
              <a:schemeClr val="tx1"/>
            </a:solidFill>
            <a:effectLst/>
            <a:latin typeface="Arial"/>
            <a:ea typeface="ＭＳ Ｐゴシック"/>
          </a:defRPr>
        </a:defPPr>
      </a:lstStyle>
    </a:spDef>
    <a:lnDef>
      <a:spPr>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Overflow="overflow" horzOverflow="overflow" wrap="none" numCol="1" anchor="t" anchorCtr="0" compatLnSpc="1"/>
      <a:lstStyle>
        <a:defPPr marL="0" marR="0" indent="0" algn="l" defTabSz="914400" rtl="0" eaLnBrk="1" fontAlgn="base" latinLnBrk="0" hangingPunct="1">
          <a:lnSpc>
            <a:spcPct val="100000"/>
          </a:lnSpc>
          <a:spcBef>
            <a:spcPct val="0"/>
          </a:spcBef>
          <a:spcAft>
            <a:spcPct val="0"/>
          </a:spcAft>
          <a:defRPr kumimoji="1" lang="ja-JP" altLang="en-US" sz="1800" b="0" i="0" u="none" strike="noStrike" cap="none" normalizeH="0" baseline="0" smtClean="0">
            <a:ln>
              <a:noFill/>
            </a:ln>
            <a:solidFill>
              <a:schemeClr val="tx1"/>
            </a:solidFill>
            <a:effectLst/>
            <a:latin typeface="Arial"/>
            <a:ea typeface="ＭＳ Ｐゴシック"/>
          </a:defRPr>
        </a:defPPr>
      </a:lstStyle>
    </a:lnDef>
  </a:objectDefaults>
  <a:extraClrSchemeLst/>
</a:theme>
</file>

<file path=ppt/theme/theme5.xml><?xml version="1.0" encoding="utf-8"?>
<a:theme xmlns:a="http://schemas.openxmlformats.org/drawingml/2006/main" name="9_MLIT2008">
  <a:themeElements>
    <a:clrScheme name="MLIT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LIT2008">
      <a:majorFont>
        <a:latin typeface="HGP創英角ｺﾞｼｯｸUB"/>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Overflow="overflow" horzOverflow="overflow" wrap="none" numCol="1" anchor="t" anchorCtr="0" compatLnSpc="1"/>
      <a:lstStyle>
        <a:defPPr marL="0" marR="0" indent="0" algn="l" defTabSz="914400" rtl="0" eaLnBrk="1" fontAlgn="base" latinLnBrk="0" hangingPunct="1">
          <a:lnSpc>
            <a:spcPct val="100000"/>
          </a:lnSpc>
          <a:spcBef>
            <a:spcPct val="0"/>
          </a:spcBef>
          <a:spcAft>
            <a:spcPct val="0"/>
          </a:spcAft>
          <a:defRPr kumimoji="1" lang="ja-JP" altLang="en-US" sz="1800" b="0" i="0" u="none" strike="noStrike" cap="none" normalizeH="0" baseline="0" smtClean="0">
            <a:ln>
              <a:noFill/>
            </a:ln>
            <a:solidFill>
              <a:schemeClr val="tx1"/>
            </a:solidFill>
            <a:effectLst/>
            <a:latin typeface="Arial"/>
            <a:ea typeface="ＭＳ Ｐゴシック"/>
          </a:defRPr>
        </a:defPPr>
      </a:lstStyle>
    </a:spDef>
    <a:lnDef>
      <a:spPr>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Overflow="overflow" horzOverflow="overflow" wrap="none" numCol="1" anchor="t" anchorCtr="0" compatLnSpc="1"/>
      <a:lstStyle>
        <a:defPPr marL="0" marR="0" indent="0" algn="l" defTabSz="914400" rtl="0" eaLnBrk="1" fontAlgn="base" latinLnBrk="0" hangingPunct="1">
          <a:lnSpc>
            <a:spcPct val="100000"/>
          </a:lnSpc>
          <a:spcBef>
            <a:spcPct val="0"/>
          </a:spcBef>
          <a:spcAft>
            <a:spcPct val="0"/>
          </a:spcAft>
          <a:defRPr kumimoji="1" lang="ja-JP" altLang="en-US" sz="1800" b="0" i="0" u="none" strike="noStrike" cap="none" normalizeH="0" baseline="0" smtClean="0">
            <a:ln>
              <a:noFill/>
            </a:ln>
            <a:solidFill>
              <a:schemeClr val="tx1"/>
            </a:solidFill>
            <a:effectLst/>
            <a:latin typeface="Arial"/>
            <a:ea typeface="ＭＳ Ｐゴシック"/>
          </a:defRPr>
        </a:defPPr>
      </a:lstStyle>
    </a:lnDef>
  </a:objectDefaults>
  <a:extraClrSchemeLst/>
</a:theme>
</file>

<file path=ppt/theme/theme6.xml><?xml version="1.0" encoding="utf-8"?>
<a:theme xmlns:a="http://schemas.openxmlformats.org/drawingml/2006/main" name="①人口階層">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7.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8.xml><?xml version="1.0" encoding="utf-8"?>
<a:theme xmlns:a="http://schemas.openxmlformats.org/drawingml/2006/main" name="4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9.xml><?xml version="1.0" encoding="utf-8"?>
<a:theme xmlns:a="http://schemas.openxmlformats.org/drawingml/2006/main" name="5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31347</TotalTime>
  <Words>8927</Words>
  <Application>Microsoft Office PowerPoint</Application>
  <PresentationFormat>画面に合わせる (4:3)</PresentationFormat>
  <Paragraphs>1588</Paragraphs>
  <Slides>54</Slides>
  <Notes>23</Notes>
  <HiddenSlides>0</HiddenSlides>
  <MMClips>0</MMClips>
  <ScaleCrop>false</ScaleCrop>
  <HeadingPairs>
    <vt:vector size="8" baseType="variant">
      <vt:variant>
        <vt:lpstr>使用されているフォント</vt:lpstr>
      </vt:variant>
      <vt:variant>
        <vt:i4>21</vt:i4>
      </vt:variant>
      <vt:variant>
        <vt:lpstr>テーマ</vt:lpstr>
      </vt:variant>
      <vt:variant>
        <vt:i4>12</vt:i4>
      </vt:variant>
      <vt:variant>
        <vt:lpstr>埋め込まれた OLE サーバー</vt:lpstr>
      </vt:variant>
      <vt:variant>
        <vt:i4>1</vt:i4>
      </vt:variant>
      <vt:variant>
        <vt:lpstr>スライド タイトル</vt:lpstr>
      </vt:variant>
      <vt:variant>
        <vt:i4>54</vt:i4>
      </vt:variant>
    </vt:vector>
  </HeadingPairs>
  <TitlesOfParts>
    <vt:vector size="88" baseType="lpstr">
      <vt:lpstr>ARゴシック体M</vt:lpstr>
      <vt:lpstr>ＤＦ平成明朝体W3</vt:lpstr>
      <vt:lpstr>ＤＦ平成明朝体W7</vt:lpstr>
      <vt:lpstr>HGPｺﾞｼｯｸE</vt:lpstr>
      <vt:lpstr>HGPｺﾞｼｯｸM</vt:lpstr>
      <vt:lpstr>HGP創英角ｺﾞｼｯｸUB</vt:lpstr>
      <vt:lpstr>HGSｺﾞｼｯｸE</vt:lpstr>
      <vt:lpstr>HGSｺﾞｼｯｸM</vt:lpstr>
      <vt:lpstr>HG丸ｺﾞｼｯｸM-PRO</vt:lpstr>
      <vt:lpstr>HG創英角ｺﾞｼｯｸUB</vt:lpstr>
      <vt:lpstr>Meiryo UI</vt:lpstr>
      <vt:lpstr>ＭＳ Ｐゴシック</vt:lpstr>
      <vt:lpstr>ＭＳ ゴシック</vt:lpstr>
      <vt:lpstr>新細明體</vt:lpstr>
      <vt:lpstr>メイリオ</vt:lpstr>
      <vt:lpstr>Arial</vt:lpstr>
      <vt:lpstr>Calibri</vt:lpstr>
      <vt:lpstr>Century</vt:lpstr>
      <vt:lpstr>Tahoma</vt:lpstr>
      <vt:lpstr>Times New Roman</vt:lpstr>
      <vt:lpstr>Wingdings</vt:lpstr>
      <vt:lpstr>Office テーマ</vt:lpstr>
      <vt:lpstr>MLIT2008</vt:lpstr>
      <vt:lpstr>1_MLIT2008</vt:lpstr>
      <vt:lpstr>2_MLIT2008</vt:lpstr>
      <vt:lpstr>9_MLIT2008</vt:lpstr>
      <vt:lpstr>①人口階層</vt:lpstr>
      <vt:lpstr>1_Office テーマ</vt:lpstr>
      <vt:lpstr>4_Office テーマ</vt:lpstr>
      <vt:lpstr>5_Office テーマ</vt:lpstr>
      <vt:lpstr>6_Office テーマ</vt:lpstr>
      <vt:lpstr>7_Office テーマ</vt:lpstr>
      <vt:lpstr>8_Office テーマ</vt:lpstr>
      <vt:lpstr>Image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住宅と農地が混在し、両者が調和して良好な居住環境と営農環境を形成している地域を、あるべき市街地像として都市計画に位置付け、開発/建築規制を通じてその実現を図る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特定街区</vt:lpstr>
      <vt:lpstr>都市再生特別地区</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誘導容積型地区計画</vt:lpstr>
      <vt:lpstr>容積適正配分型地区計画</vt:lpstr>
      <vt:lpstr>高度利用型地区計画</vt:lpstr>
      <vt:lpstr>用途別容積型地区計画</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国土交通省</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行政情報化推進課３</dc:creator>
  <cp:lastModifiedBy>長 奈緒子</cp:lastModifiedBy>
  <cp:revision>600</cp:revision>
  <cp:lastPrinted>2024-03-14T08:41:34Z</cp:lastPrinted>
  <dcterms:created xsi:type="dcterms:W3CDTF">2012-06-26T01:10:26Z</dcterms:created>
  <dcterms:modified xsi:type="dcterms:W3CDTF">2024-03-18T01:51:25Z</dcterms:modified>
</cp:coreProperties>
</file>