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0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橿原 義信" initials="橿原" lastIdx="1" clrIdx="0">
    <p:extLst>
      <p:ext uri="{19B8F6BF-5375-455C-9EA6-DF929625EA0E}">
        <p15:presenceInfo xmlns:p15="http://schemas.microsoft.com/office/powerpoint/2012/main" userId="ebcbbff0de730e75" providerId="Windows Live"/>
      </p:ext>
    </p:extLst>
  </p:cmAuthor>
  <p:cmAuthor id="2" name="観光庁加藤" initials="加藤" lastIdx="2" clrIdx="1">
    <p:extLst>
      <p:ext uri="{19B8F6BF-5375-455C-9EA6-DF929625EA0E}">
        <p15:presenceInfo xmlns:p15="http://schemas.microsoft.com/office/powerpoint/2012/main" userId="観光庁加藤" providerId="None"/>
      </p:ext>
    </p:extLst>
  </p:cmAuthor>
  <p:cmAuthor id="3" name="ㅤ" initials="ㅤ" lastIdx="2" clrIdx="2">
    <p:extLst>
      <p:ext uri="{19B8F6BF-5375-455C-9EA6-DF929625EA0E}">
        <p15:presenceInfo xmlns:p15="http://schemas.microsoft.com/office/powerpoint/2012/main" userId="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rgbClr val="00000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0"/>
    <p:restoredTop sz="94710" autoAdjust="0"/>
  </p:normalViewPr>
  <p:slideViewPr>
    <p:cSldViewPr snapToGrid="0" showGuides="1">
      <p:cViewPr varScale="1">
        <p:scale>
          <a:sx n="65" d="100"/>
          <a:sy n="65" d="100"/>
        </p:scale>
        <p:origin x="1312" y="88"/>
      </p:cViewPr>
      <p:guideLst>
        <p:guide orient="horz" pos="2160"/>
        <p:guide pos="31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奥田 青州" userId="37593752-a11a-4f90-9c06-262d94b8df45" providerId="ADAL" clId="{4C4EA183-2CFD-4755-AF72-7ED5E5DBC3C0}"/>
    <pc:docChg chg="undo redo custSel modSld">
      <pc:chgData name="奥田 青州" userId="37593752-a11a-4f90-9c06-262d94b8df45" providerId="ADAL" clId="{4C4EA183-2CFD-4755-AF72-7ED5E5DBC3C0}" dt="2024-03-07T04:23:15.966" v="318" actId="14100"/>
      <pc:docMkLst>
        <pc:docMk/>
      </pc:docMkLst>
      <pc:sldChg chg="addSp modSp mod">
        <pc:chgData name="奥田 青州" userId="37593752-a11a-4f90-9c06-262d94b8df45" providerId="ADAL" clId="{4C4EA183-2CFD-4755-AF72-7ED5E5DBC3C0}" dt="2024-03-07T04:23:15.966" v="318" actId="14100"/>
        <pc:sldMkLst>
          <pc:docMk/>
          <pc:sldMk cId="244410537" sldId="257"/>
        </pc:sldMkLst>
        <pc:spChg chg="add mod">
          <ac:chgData name="奥田 青州" userId="37593752-a11a-4f90-9c06-262d94b8df45" providerId="ADAL" clId="{4C4EA183-2CFD-4755-AF72-7ED5E5DBC3C0}" dt="2024-03-07T04:23:15.966" v="318" actId="14100"/>
          <ac:spMkLst>
            <pc:docMk/>
            <pc:sldMk cId="244410537" sldId="257"/>
            <ac:spMk id="6" creationId="{C4990BED-FD81-1E93-24C4-5BD3A753ED9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3" name="ヘッダー プレースホルダー 1"/>
          <p:cNvSpPr>
            <a:spLocks noGrp="1"/>
          </p:cNvSpPr>
          <p:nvPr>
            <p:ph type="hdr" sz="quarter"/>
          </p:nvPr>
        </p:nvSpPr>
        <p:spPr>
          <a:xfrm>
            <a:off x="0" y="0"/>
            <a:ext cx="2918831" cy="493316"/>
          </a:xfrm>
          <a:prstGeom prst="rect">
            <a:avLst/>
          </a:prstGeom>
        </p:spPr>
        <p:txBody>
          <a:bodyPr vert="horz" lIns="91425" tIns="45712" rIns="91425" bIns="45712" rtlCol="0"/>
          <a:lstStyle>
            <a:lvl1pPr algn="l">
              <a:defRPr sz="1200"/>
            </a:lvl1pPr>
          </a:lstStyle>
          <a:p>
            <a:endParaRPr kumimoji="1" lang="ja-JP" altLang="en-US"/>
          </a:p>
        </p:txBody>
      </p:sp>
      <p:sp>
        <p:nvSpPr>
          <p:cNvPr id="1124" name="日付プレースホルダー 2"/>
          <p:cNvSpPr>
            <a:spLocks noGrp="1"/>
          </p:cNvSpPr>
          <p:nvPr>
            <p:ph type="dt" idx="1"/>
          </p:nvPr>
        </p:nvSpPr>
        <p:spPr>
          <a:xfrm>
            <a:off x="3815375" y="0"/>
            <a:ext cx="2918831" cy="493316"/>
          </a:xfrm>
          <a:prstGeom prst="rect">
            <a:avLst/>
          </a:prstGeom>
        </p:spPr>
        <p:txBody>
          <a:bodyPr vert="horz" lIns="91425" tIns="45712" rIns="91425" bIns="45712" rtlCol="0"/>
          <a:lstStyle>
            <a:lvl1pPr algn="r">
              <a:defRPr sz="1200"/>
            </a:lvl1pPr>
          </a:lstStyle>
          <a:p>
            <a:fld id="{46D06EA9-14B5-4F31-95CC-6AD91D20700D}" type="datetimeFigureOut">
              <a:rPr kumimoji="1" lang="ja-JP" altLang="en-US" smtClean="0"/>
              <a:t>2024/3/7</a:t>
            </a:fld>
            <a:endParaRPr kumimoji="1" lang="ja-JP" altLang="en-US"/>
          </a:p>
        </p:txBody>
      </p:sp>
      <p:sp>
        <p:nvSpPr>
          <p:cNvPr id="1125"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25" tIns="45712" rIns="91425" bIns="45712" rtlCol="0" anchor="ctr"/>
          <a:lstStyle/>
          <a:p>
            <a:endParaRPr lang="ja-JP" altLang="en-US"/>
          </a:p>
        </p:txBody>
      </p:sp>
      <p:sp>
        <p:nvSpPr>
          <p:cNvPr id="1126" name="ノート プレースホルダー 4"/>
          <p:cNvSpPr>
            <a:spLocks noGrp="1"/>
          </p:cNvSpPr>
          <p:nvPr>
            <p:ph type="body" sz="quarter" idx="3"/>
          </p:nvPr>
        </p:nvSpPr>
        <p:spPr>
          <a:xfrm>
            <a:off x="673576" y="4686500"/>
            <a:ext cx="5388610" cy="4439841"/>
          </a:xfrm>
          <a:prstGeom prst="rect">
            <a:avLst/>
          </a:prstGeom>
        </p:spPr>
        <p:txBody>
          <a:bodyPr vert="horz" lIns="91425" tIns="45712" rIns="91425"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27" name="フッター プレースホルダー 5"/>
          <p:cNvSpPr>
            <a:spLocks noGrp="1"/>
          </p:cNvSpPr>
          <p:nvPr>
            <p:ph type="ftr" sz="quarter" idx="4"/>
          </p:nvPr>
        </p:nvSpPr>
        <p:spPr>
          <a:xfrm>
            <a:off x="0" y="9371285"/>
            <a:ext cx="2918831" cy="493316"/>
          </a:xfrm>
          <a:prstGeom prst="rect">
            <a:avLst/>
          </a:prstGeom>
        </p:spPr>
        <p:txBody>
          <a:bodyPr vert="horz" lIns="91425" tIns="45712" rIns="91425" bIns="45712" rtlCol="0" anchor="b"/>
          <a:lstStyle>
            <a:lvl1pPr algn="l">
              <a:defRPr sz="1200"/>
            </a:lvl1pPr>
          </a:lstStyle>
          <a:p>
            <a:endParaRPr kumimoji="1" lang="ja-JP" altLang="en-US"/>
          </a:p>
        </p:txBody>
      </p:sp>
      <p:sp>
        <p:nvSpPr>
          <p:cNvPr id="1128" name="スライド番号プレースホルダー 6"/>
          <p:cNvSpPr>
            <a:spLocks noGrp="1"/>
          </p:cNvSpPr>
          <p:nvPr>
            <p:ph type="sldNum" sz="quarter" idx="5"/>
          </p:nvPr>
        </p:nvSpPr>
        <p:spPr>
          <a:xfrm>
            <a:off x="3815375" y="9371285"/>
            <a:ext cx="2918831" cy="493316"/>
          </a:xfrm>
          <a:prstGeom prst="rect">
            <a:avLst/>
          </a:prstGeom>
        </p:spPr>
        <p:txBody>
          <a:bodyPr vert="horz" lIns="91425" tIns="45712" rIns="91425" bIns="45712"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 name="スライド イメージ プレースホルダ 1"/>
          <p:cNvSpPr>
            <a:spLocks noGrp="1" noRot="1" noChangeAspect="1"/>
          </p:cNvSpPr>
          <p:nvPr>
            <p:ph type="sldImg"/>
          </p:nvPr>
        </p:nvSpPr>
        <p:spPr>
          <a:xfrm>
            <a:off x="5440363" y="360363"/>
            <a:ext cx="2587625" cy="1792287"/>
          </a:xfrm>
        </p:spPr>
      </p:sp>
      <p:sp>
        <p:nvSpPr>
          <p:cNvPr id="1146" name="ノート プレースホルダ 2"/>
          <p:cNvSpPr>
            <a:spLocks noGrp="1"/>
          </p:cNvSpPr>
          <p:nvPr>
            <p:ph type="body" idx="1"/>
          </p:nvPr>
        </p:nvSpPr>
        <p:spPr/>
        <p:txBody>
          <a:bodyPr>
            <a:normAutofit/>
          </a:bodyPr>
          <a:lstStyle/>
          <a:p>
            <a:endParaRPr kumimoji="1" lang="ja-JP" altLang="en-US" dirty="0"/>
          </a:p>
        </p:txBody>
      </p:sp>
      <p:sp>
        <p:nvSpPr>
          <p:cNvPr id="1147" name="スライド番号プレースホルダ 3"/>
          <p:cNvSpPr>
            <a:spLocks noGrp="1"/>
          </p:cNvSpPr>
          <p:nvPr>
            <p:ph type="sldNum" sz="quarter" idx="10"/>
          </p:nvPr>
        </p:nvSpPr>
        <p:spPr/>
        <p:txBody>
          <a:bodyPr/>
          <a:lstStyle/>
          <a:p>
            <a:pPr defTabSz="914245">
              <a:defRPr/>
            </a:pPr>
            <a:fld id="{9247A257-4C07-4AB6-BC31-F377782D84F4}" type="slidenum">
              <a:rPr lang="ja-JP" altLang="en-US">
                <a:solidFill>
                  <a:prstClr val="black"/>
                </a:solidFill>
                <a:latin typeface="游ゴシック"/>
                <a:ea typeface="游ゴシック" panose="020B0400000000000000" pitchFamily="50" charset="-128"/>
              </a:rPr>
              <a:pPr defTabSz="914245">
                <a:defRPr/>
              </a:pPr>
              <a:t>1</a:t>
            </a:fld>
            <a:endParaRPr lang="ja-JP" altLang="en-US" dirty="0">
              <a:solidFill>
                <a:prstClr val="black"/>
              </a:solidFill>
              <a:latin typeface="游ゴシック"/>
              <a:ea typeface="游ゴシック" panose="020B0400000000000000" pitchFamily="50" charset="-128"/>
            </a:endParaRPr>
          </a:p>
        </p:txBody>
      </p:sp>
    </p:spTree>
    <p:extLst>
      <p:ext uri="{BB962C8B-B14F-4D97-AF65-F5344CB8AC3E}">
        <p14:creationId xmlns:p14="http://schemas.microsoft.com/office/powerpoint/2010/main" val="1773790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9" name="Rectangle 14"/>
          <p:cNvSpPr>
            <a:spLocks noChangeArrowheads="1"/>
          </p:cNvSpPr>
          <p:nvPr/>
        </p:nvSpPr>
        <p:spPr>
          <a:xfrm>
            <a:off x="1833563" y="3284544"/>
            <a:ext cx="8072437" cy="73025"/>
          </a:xfrm>
          <a:prstGeom prst="rect">
            <a:avLst/>
          </a:prstGeom>
          <a:solidFill>
            <a:srgbClr val="FF0000"/>
          </a:solidFill>
          <a:ln w="9525">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40" name="Rectangle 3"/>
          <p:cNvSpPr>
            <a:spLocks noGrp="1" noChangeArrowheads="1"/>
          </p:cNvSpPr>
          <p:nvPr>
            <p:ph type="ctrTitle"/>
          </p:nvPr>
        </p:nvSpPr>
        <p:spPr>
          <a:xfrm>
            <a:off x="1784350" y="2133606"/>
            <a:ext cx="8121650" cy="1470025"/>
          </a:xfrm>
        </p:spPr>
        <p:txBody>
          <a:bodyPr/>
          <a:lstStyle>
            <a:lvl1pPr>
              <a:defRPr sz="4000"/>
            </a:lvl1pPr>
          </a:lstStyle>
          <a:p>
            <a:r>
              <a:rPr lang="ja-JP" altLang="en-US"/>
              <a:t>マスター タイトルの書式設定</a:t>
            </a:r>
          </a:p>
        </p:txBody>
      </p:sp>
      <p:sp>
        <p:nvSpPr>
          <p:cNvPr id="1041"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マスター サブタイトルの書式設定</a:t>
            </a:r>
          </a:p>
        </p:txBody>
      </p:sp>
      <p:sp>
        <p:nvSpPr>
          <p:cNvPr id="1042" name="Rectangle 5"/>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43" name="Rectangle 6"/>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44" name="Rectangle 7"/>
          <p:cNvSpPr>
            <a:spLocks noGrp="1" noChangeArrowheads="1"/>
          </p:cNvSpPr>
          <p:nvPr>
            <p:ph type="sldNum" sz="quarter" idx="12"/>
          </p:nvPr>
        </p:nvSpPr>
        <p:spPr>
          <a:xfrm>
            <a:off x="7099300" y="6245225"/>
            <a:ext cx="2311400" cy="476250"/>
          </a:xfrm>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389004939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7" name="タイトル 1"/>
          <p:cNvSpPr>
            <a:spLocks noGrp="1"/>
          </p:cNvSpPr>
          <p:nvPr>
            <p:ph type="title"/>
          </p:nvPr>
        </p:nvSpPr>
        <p:spPr/>
        <p:txBody>
          <a:bodyPr/>
          <a:lstStyle/>
          <a:p>
            <a:r>
              <a:rPr lang="ja-JP" altLang="en-US"/>
              <a:t>マスター タイトルの書式設定</a:t>
            </a:r>
          </a:p>
        </p:txBody>
      </p:sp>
      <p:sp>
        <p:nvSpPr>
          <p:cNvPr id="1098"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0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425261292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3" name="縦書きタイトル 1"/>
          <p:cNvSpPr>
            <a:spLocks noGrp="1"/>
          </p:cNvSpPr>
          <p:nvPr>
            <p:ph type="title" orient="vert"/>
          </p:nvPr>
        </p:nvSpPr>
        <p:spPr>
          <a:xfrm>
            <a:off x="7058025" y="0"/>
            <a:ext cx="2352675" cy="6126163"/>
          </a:xfrm>
        </p:spPr>
        <p:txBody>
          <a:bodyPr vert="eaVert"/>
          <a:lstStyle/>
          <a:p>
            <a:r>
              <a:rPr lang="ja-JP" altLang="en-US"/>
              <a:t>マスター タイトルの書式設定</a:t>
            </a:r>
          </a:p>
        </p:txBody>
      </p:sp>
      <p:sp>
        <p:nvSpPr>
          <p:cNvPr id="1104" name="縦書きテキスト プレースホルダ 2"/>
          <p:cNvSpPr>
            <a:spLocks noGrp="1"/>
          </p:cNvSpPr>
          <p:nvPr>
            <p:ph type="body" orient="vert" idx="1"/>
          </p:nvPr>
        </p:nvSpPr>
        <p:spPr>
          <a:xfrm>
            <a:off x="4" y="0"/>
            <a:ext cx="69056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5"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06"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7"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63085848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1109" name="コンテンツ プレースホルダ 1"/>
          <p:cNvSpPr>
            <a:spLocks noGrp="1"/>
          </p:cNvSpPr>
          <p:nvPr>
            <p:ph/>
          </p:nvPr>
        </p:nvSpPr>
        <p:spPr>
          <a:xfrm>
            <a:off x="0" y="0"/>
            <a:ext cx="9410700" cy="61261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10"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11"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12"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7755980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セクション見出し">
    <p:spTree>
      <p:nvGrpSpPr>
        <p:cNvPr id="1" name=""/>
        <p:cNvGrpSpPr/>
        <p:nvPr/>
      </p:nvGrpSpPr>
      <p:grpSpPr>
        <a:xfrm>
          <a:off x="0" y="0"/>
          <a:ext cx="0" cy="0"/>
          <a:chOff x="0" y="0"/>
          <a:chExt cx="0" cy="0"/>
        </a:xfrm>
      </p:grpSpPr>
      <p:sp>
        <p:nvSpPr>
          <p:cNvPr id="1114" name="日付プレースホルダ 3"/>
          <p:cNvSpPr>
            <a:spLocks noGrp="1"/>
          </p:cNvSpPr>
          <p:nvPr>
            <p:ph type="dt" sz="half" idx="10"/>
          </p:nvPr>
        </p:nvSpPr>
        <p:spPr/>
        <p:txBody>
          <a:bodyPr/>
          <a:lstStyle/>
          <a:p>
            <a:pPr fontAlgn="base">
              <a:spcBef>
                <a:spcPct val="0"/>
              </a:spcBef>
              <a:spcAft>
                <a:spcPct val="0"/>
              </a:spcAft>
              <a:defRPr/>
            </a:pPr>
            <a:endParaRPr lang="en-US" altLang="ja-JP" dirty="0"/>
          </a:p>
        </p:txBody>
      </p:sp>
      <p:sp>
        <p:nvSpPr>
          <p:cNvPr id="1115" name="フッター プレースホルダ 4"/>
          <p:cNvSpPr>
            <a:spLocks noGrp="1"/>
          </p:cNvSpPr>
          <p:nvPr>
            <p:ph type="ftr" sz="quarter" idx="11"/>
          </p:nvPr>
        </p:nvSpPr>
        <p:spPr/>
        <p:txBody>
          <a:bodyPr/>
          <a:lstStyle/>
          <a:p>
            <a:pPr fontAlgn="base">
              <a:spcBef>
                <a:spcPct val="0"/>
              </a:spcBef>
              <a:spcAft>
                <a:spcPct val="0"/>
              </a:spcAft>
              <a:defRPr/>
            </a:pPr>
            <a:endParaRPr lang="en-US" altLang="ja-JP" dirty="0"/>
          </a:p>
        </p:txBody>
      </p:sp>
      <p:sp>
        <p:nvSpPr>
          <p:cNvPr id="1116" name="スライド番号プレースホルダ 5"/>
          <p:cNvSpPr>
            <a:spLocks noGrp="1"/>
          </p:cNvSpPr>
          <p:nvPr>
            <p:ph type="sldNum" sz="quarter" idx="12"/>
          </p:nvPr>
        </p:nvSpPr>
        <p:spPr/>
        <p:txBody>
          <a:body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cxnSp>
        <p:nvCxnSpPr>
          <p:cNvPr id="1117" name="直線コネクタ 6"/>
          <p:cNvCxnSpPr/>
          <p:nvPr/>
        </p:nvCxnSpPr>
        <p:spPr>
          <a:xfrm>
            <a:off x="0" y="607299"/>
            <a:ext cx="990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7431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119" name="日付プレースホルダー 3"/>
          <p:cNvSpPr>
            <a:spLocks noGrp="1"/>
          </p:cNvSpPr>
          <p:nvPr>
            <p:ph type="dt" sz="half" idx="10"/>
          </p:nvPr>
        </p:nvSpPr>
        <p:spPr/>
        <p:txBody>
          <a:bodyPr/>
          <a:lstStyle/>
          <a:p>
            <a:endParaRPr kumimoji="1" lang="ja-JP" altLang="en-US"/>
          </a:p>
        </p:txBody>
      </p:sp>
      <p:sp>
        <p:nvSpPr>
          <p:cNvPr id="1120" name="フッター プレースホルダー 4"/>
          <p:cNvSpPr>
            <a:spLocks noGrp="1"/>
          </p:cNvSpPr>
          <p:nvPr>
            <p:ph type="ftr" sz="quarter" idx="11"/>
          </p:nvPr>
        </p:nvSpPr>
        <p:spPr/>
        <p:txBody>
          <a:bodyPr/>
          <a:lstStyle/>
          <a:p>
            <a:endParaRPr kumimoji="1" lang="ja-JP" altLang="en-US"/>
          </a:p>
        </p:txBody>
      </p:sp>
      <p:sp>
        <p:nvSpPr>
          <p:cNvPr id="1121" name="スライド番号プレースホルダー 5"/>
          <p:cNvSpPr>
            <a:spLocks noGrp="1"/>
          </p:cNvSpPr>
          <p:nvPr>
            <p:ph type="sldNum" sz="quarter" idx="12"/>
          </p:nvPr>
        </p:nvSpPr>
        <p:spPr/>
        <p:txBody>
          <a:bodyPr/>
          <a:lstStyle/>
          <a:p>
            <a:fld id="{EB5D65D9-31D7-4BAA-9731-87A52B1BA990}" type="slidenum">
              <a:rPr kumimoji="1" lang="ja-JP" altLang="en-US" smtClean="0"/>
              <a:t>‹#›</a:t>
            </a:fld>
            <a:endParaRPr kumimoji="1" lang="ja-JP" altLang="en-US"/>
          </a:p>
        </p:txBody>
      </p:sp>
    </p:spTree>
    <p:extLst>
      <p:ext uri="{BB962C8B-B14F-4D97-AF65-F5344CB8AC3E}">
        <p14:creationId xmlns:p14="http://schemas.microsoft.com/office/powerpoint/2010/main" val="366902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047"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 name="タイトル 1">
            <a:extLst>
              <a:ext uri="{FF2B5EF4-FFF2-40B4-BE49-F238E27FC236}">
                <a16:creationId xmlns:a16="http://schemas.microsoft.com/office/drawing/2014/main" id="{8F84D84C-B9A1-7412-FDA1-5069A109187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5CA2070-4AC1-3ACA-95A2-91227285325B}"/>
              </a:ext>
            </a:extLst>
          </p:cNvPr>
          <p:cNvSpPr>
            <a:spLocks noGrp="1"/>
          </p:cNvSpPr>
          <p:nvPr>
            <p:ph type="dt" sz="half" idx="10"/>
          </p:nvPr>
        </p:nvSpPr>
        <p:spPr/>
        <p:txBody>
          <a:bodyPr/>
          <a:lstStyle/>
          <a:p>
            <a:pPr fontAlgn="base">
              <a:spcBef>
                <a:spcPct val="0"/>
              </a:spcBef>
              <a:spcAft>
                <a:spcPct val="0"/>
              </a:spcAft>
              <a:defRPr/>
            </a:pPr>
            <a:endParaRPr lang="en-US" altLang="ja-JP" dirty="0"/>
          </a:p>
        </p:txBody>
      </p:sp>
      <p:sp>
        <p:nvSpPr>
          <p:cNvPr id="4" name="フッター プレースホルダー 3">
            <a:extLst>
              <a:ext uri="{FF2B5EF4-FFF2-40B4-BE49-F238E27FC236}">
                <a16:creationId xmlns:a16="http://schemas.microsoft.com/office/drawing/2014/main" id="{9F0E101C-FC6E-C89C-F738-725BE605FE49}"/>
              </a:ext>
            </a:extLst>
          </p:cNvPr>
          <p:cNvSpPr>
            <a:spLocks noGrp="1"/>
          </p:cNvSpPr>
          <p:nvPr>
            <p:ph type="ftr" sz="quarter" idx="11"/>
          </p:nvPr>
        </p:nvSpPr>
        <p:spPr/>
        <p:txBody>
          <a:bodyPr/>
          <a:lstStyle/>
          <a:p>
            <a:pPr fontAlgn="base">
              <a:spcBef>
                <a:spcPct val="0"/>
              </a:spcBef>
              <a:spcAft>
                <a:spcPct val="0"/>
              </a:spcAft>
              <a:defRPr/>
            </a:pPr>
            <a:endParaRPr lang="en-US" altLang="ja-JP" dirty="0"/>
          </a:p>
        </p:txBody>
      </p:sp>
      <p:sp>
        <p:nvSpPr>
          <p:cNvPr id="5" name="スライド番号プレースホルダー 4">
            <a:extLst>
              <a:ext uri="{FF2B5EF4-FFF2-40B4-BE49-F238E27FC236}">
                <a16:creationId xmlns:a16="http://schemas.microsoft.com/office/drawing/2014/main" id="{6F6515BA-4636-A0AF-D71F-0FCB31B87FB8}"/>
              </a:ext>
            </a:extLst>
          </p:cNvPr>
          <p:cNvSpPr>
            <a:spLocks noGrp="1"/>
          </p:cNvSpPr>
          <p:nvPr>
            <p:ph type="sldNum" sz="quarter" idx="12"/>
          </p:nvPr>
        </p:nvSpPr>
        <p:spPr/>
        <p:txBody>
          <a:body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658907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2"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マスター タイトルの書式設定</a:t>
            </a:r>
          </a:p>
        </p:txBody>
      </p:sp>
      <p:sp>
        <p:nvSpPr>
          <p:cNvPr id="105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54" name="Rectangle 3"/>
          <p:cNvSpPr>
            <a:spLocks noGrp="1" noChangeArrowheads="1"/>
          </p:cNvSpPr>
          <p:nvPr>
            <p:ph type="dt" sz="half" idx="10"/>
          </p:nvPr>
        </p:nvSpPr>
        <p:spPr>
          <a:ln/>
        </p:spPr>
        <p:txBody>
          <a:bodyPr/>
          <a:lstStyle>
            <a:lvl1pPr>
              <a:defRPr/>
            </a:lvl1pPr>
          </a:lstStyle>
          <a:p>
            <a:pPr>
              <a:defRPr/>
            </a:pPr>
            <a:endParaRPr lang="en-US" altLang="ja-JP" dirty="0"/>
          </a:p>
        </p:txBody>
      </p:sp>
      <p:sp>
        <p:nvSpPr>
          <p:cNvPr id="1055" name="Rectangle 4"/>
          <p:cNvSpPr>
            <a:spLocks noGrp="1" noChangeArrowheads="1"/>
          </p:cNvSpPr>
          <p:nvPr>
            <p:ph type="ftr" sz="quarter" idx="11"/>
          </p:nvPr>
        </p:nvSpPr>
        <p:spPr>
          <a:ln/>
        </p:spPr>
        <p:txBody>
          <a:bodyPr/>
          <a:lstStyle>
            <a:lvl1pPr>
              <a:defRPr/>
            </a:lvl1pPr>
          </a:lstStyle>
          <a:p>
            <a:pPr>
              <a:defRPr/>
            </a:pPr>
            <a:endParaRPr lang="en-US" altLang="ja-JP" dirty="0"/>
          </a:p>
        </p:txBody>
      </p:sp>
      <p:sp>
        <p:nvSpPr>
          <p:cNvPr id="1056" name="Rectangle 5"/>
          <p:cNvSpPr>
            <a:spLocks noGrp="1" noChangeArrowheads="1"/>
          </p:cNvSpPr>
          <p:nvPr>
            <p:ph type="sldNum" sz="quarter" idx="12"/>
          </p:nvPr>
        </p:nvSpPr>
        <p:spPr>
          <a:ln/>
        </p:spPr>
        <p:txBody>
          <a:bodyPr/>
          <a:lstStyle>
            <a:lvl1pPr>
              <a:defRPr/>
            </a:lvl1pPr>
          </a:lstStyle>
          <a:p>
            <a:pPr>
              <a:defRPr/>
            </a:pPr>
            <a:fld id="{DFEEB25D-4B7B-45DF-AF0B-DD05B66E5003}" type="slidenum">
              <a:rPr lang="en-US" altLang="ja-JP" smtClean="0"/>
              <a:pPr>
                <a:defRPr/>
              </a:pPr>
              <a:t>‹#›</a:t>
            </a:fld>
            <a:endParaRPr lang="en-US" altLang="ja-JP" dirty="0"/>
          </a:p>
        </p:txBody>
      </p:sp>
    </p:spTree>
    <p:extLst>
      <p:ext uri="{BB962C8B-B14F-4D97-AF65-F5344CB8AC3E}">
        <p14:creationId xmlns:p14="http://schemas.microsoft.com/office/powerpoint/2010/main" val="2946512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8" name="タイトル 1"/>
          <p:cNvSpPr>
            <a:spLocks noGrp="1"/>
          </p:cNvSpPr>
          <p:nvPr>
            <p:ph type="title"/>
          </p:nvPr>
        </p:nvSpPr>
        <p:spPr/>
        <p:txBody>
          <a:bodyPr/>
          <a:lstStyle/>
          <a:p>
            <a:r>
              <a:rPr lang="ja-JP" altLang="en-US"/>
              <a:t>マスター タイトルの書式設定</a:t>
            </a:r>
          </a:p>
        </p:txBody>
      </p:sp>
      <p:sp>
        <p:nvSpPr>
          <p:cNvPr id="1059" name="コンテンツ プレースホルダ 2"/>
          <p:cNvSpPr>
            <a:spLocks noGrp="1"/>
          </p:cNvSpPr>
          <p:nvPr>
            <p:ph sz="half" idx="1"/>
          </p:nvPr>
        </p:nvSpPr>
        <p:spPr>
          <a:xfrm>
            <a:off x="495302"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62"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63"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0630396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5"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066"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7"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8" name="テキスト プレースホルダ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9" name="コンテンツ プレースホルダ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0"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71"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72"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6220272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4" name="タイトル 1"/>
          <p:cNvSpPr>
            <a:spLocks noGrp="1"/>
          </p:cNvSpPr>
          <p:nvPr>
            <p:ph type="title"/>
          </p:nvPr>
        </p:nvSpPr>
        <p:spPr/>
        <p:txBody>
          <a:bodyPr/>
          <a:lstStyle/>
          <a:p>
            <a:r>
              <a:rPr lang="ja-JP" altLang="en-US"/>
              <a:t>マスター タイトルの書式設定</a:t>
            </a:r>
          </a:p>
        </p:txBody>
      </p:sp>
      <p:sp>
        <p:nvSpPr>
          <p:cNvPr id="1075"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076"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077" name="Rectangle 5"/>
          <p:cNvSpPr>
            <a:spLocks noGrp="1" noChangeArrowheads="1"/>
          </p:cNvSpPr>
          <p:nvPr>
            <p:ph type="sldNum" sz="quarter" idx="12"/>
          </p:nvPr>
        </p:nvSpPr>
        <p:spPr>
          <a:ln/>
        </p:spPr>
        <p:txBody>
          <a:bodyPr/>
          <a:lstStyle>
            <a:lvl1pPr>
              <a:defRPr/>
            </a:lvl1pPr>
          </a:lstStyle>
          <a:p>
            <a:pPr>
              <a:defRPr/>
            </a:pPr>
            <a:fld id="{6C8B3383-B952-447B-9C5E-1900D707C22A}"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3599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9" name="Rectangle 3"/>
          <p:cNvSpPr>
            <a:spLocks noGrp="1" noChangeArrowheads="1"/>
          </p:cNvSpPr>
          <p:nvPr>
            <p:ph type="dt" sz="half" idx="10"/>
          </p:nvPr>
        </p:nvSpPr>
        <p:spPr>
          <a:ln/>
        </p:spPr>
        <p:txBody>
          <a:bodyPr/>
          <a:lstStyle>
            <a:lvl1pPr>
              <a:defRPr/>
            </a:lvl1pPr>
          </a:lstStyle>
          <a:p>
            <a:pPr>
              <a:defRPr/>
            </a:pPr>
            <a:endParaRPr lang="en-US" altLang="ja-JP" dirty="0">
              <a:solidFill>
                <a:prstClr val="black"/>
              </a:solidFill>
            </a:endParaRPr>
          </a:p>
        </p:txBody>
      </p:sp>
      <p:sp>
        <p:nvSpPr>
          <p:cNvPr id="1080" name="Rectangle 4"/>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1081" name="Rectangle 5"/>
          <p:cNvSpPr>
            <a:spLocks noGrp="1" noChangeArrowheads="1"/>
          </p:cNvSpPr>
          <p:nvPr>
            <p:ph type="sldNum" sz="quarter" idx="12"/>
          </p:nvPr>
        </p:nvSpPr>
        <p:spPr>
          <a:ln/>
        </p:spPr>
        <p:txBody>
          <a:bodyPr/>
          <a:lstStyle>
            <a:lvl1pPr>
              <a:defRPr/>
            </a:lvl1pPr>
          </a:lstStyle>
          <a:p>
            <a:pPr>
              <a:defRPr/>
            </a:pPr>
            <a:fld id="{6A8F643B-1E2A-4F03-8182-047C0680F225}"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668071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3"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1084"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5"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6"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87"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88"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6717415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90"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1091"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92"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93"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94"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95"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9541576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
        <p:nvSpPr>
          <p:cNvPr id="1029" name="Rectangle 6"/>
          <p:cNvSpPr>
            <a:spLocks noChangeArrowheads="1"/>
          </p:cNvSpPr>
          <p:nvPr/>
        </p:nvSpPr>
        <p:spPr>
          <a:xfrm>
            <a:off x="0" y="1"/>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p:nvGrpSpPr>
        <p:grpSpPr>
          <a:xfrm>
            <a:off x="0" y="333378"/>
            <a:ext cx="9906000" cy="214313"/>
            <a:chOff x="0" y="255"/>
            <a:chExt cx="6240" cy="135"/>
          </a:xfrm>
        </p:grpSpPr>
        <p:sp>
          <p:nvSpPr>
            <p:cNvPr id="1031" name="Rectangle 28"/>
            <p:cNvSpPr>
              <a:spLocks noChangeArrowheads="1"/>
            </p:cNvSpPr>
            <p:nvPr/>
          </p:nvSpPr>
          <p:spPr>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p:nvSpPr>
          <p:spPr>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p:nvSpPr>
          <p:spPr>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4" name="テキスト ボックス 96">
            <a:extLst>
              <a:ext uri="{FF2B5EF4-FFF2-40B4-BE49-F238E27FC236}">
                <a16:creationId xmlns:a16="http://schemas.microsoft.com/office/drawing/2014/main" id="{C4681E75-1B5B-4E45-93C1-DFE34BFF9C2A}"/>
              </a:ext>
            </a:extLst>
          </p:cNvPr>
          <p:cNvSpPr txBox="1"/>
          <p:nvPr userDrawn="1"/>
        </p:nvSpPr>
        <p:spPr>
          <a:xfrm>
            <a:off x="8491992" y="4352"/>
            <a:ext cx="1399493" cy="307777"/>
          </a:xfrm>
          <a:prstGeom prst="rect">
            <a:avLst/>
          </a:prstGeom>
          <a:solidFill>
            <a:srgbClr val="FFFF00"/>
          </a:solidFill>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700" dirty="0">
                <a:latin typeface="BIZ UDPゴシック" panose="020B0400000000000000" pitchFamily="50" charset="-128"/>
                <a:ea typeface="BIZ UDPゴシック" panose="020B0400000000000000" pitchFamily="50" charset="-128"/>
              </a:rPr>
              <a:t>サステナブルな観光コンテンツの高度化モデル事業</a:t>
            </a:r>
            <a:endParaRPr kumimoji="1" lang="en-US" altLang="ja-JP" sz="7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41522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rtl="0" eaLnBrk="1" fontAlgn="base" hangingPunct="1">
        <a:spcBef>
          <a:spcPct val="0"/>
        </a:spcBef>
        <a:spcAft>
          <a:spcPct val="0"/>
        </a:spcAft>
        <a:defRPr kumimoji="1" sz="2800">
          <a:solidFill>
            <a:schemeClr val="tx1"/>
          </a:solidFill>
          <a:latin typeface="+mj-lt"/>
          <a:ea typeface="+mj-ea"/>
          <a:cs typeface="+mj-cs"/>
        </a:defRPr>
      </a:lvl1pPr>
      <a:lvl2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0" name="正方形/長方形 2"/>
          <p:cNvSpPr>
            <a:spLocks noChangeArrowheads="1"/>
          </p:cNvSpPr>
          <p:nvPr/>
        </p:nvSpPr>
        <p:spPr>
          <a:xfrm>
            <a:off x="0" y="-1"/>
            <a:ext cx="8374743" cy="393051"/>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buNone/>
            </a:pPr>
            <a:r>
              <a:rPr lang="ja-JP" altLang="en-US" sz="2400" b="1" kern="0" dirty="0">
                <a:latin typeface="BIZ UDPゴシック" panose="020B0400000000000000" pitchFamily="50" charset="-128"/>
                <a:ea typeface="BIZ UDPゴシック" panose="020B0400000000000000" pitchFamily="50" charset="-128"/>
              </a:rPr>
              <a:t>　 </a:t>
            </a:r>
            <a:r>
              <a:rPr lang="ja-JP" altLang="en-US" sz="2400" b="1" kern="0" dirty="0">
                <a:solidFill>
                  <a:srgbClr val="0070C0"/>
                </a:solidFill>
                <a:latin typeface="BIZ UDPゴシック" panose="020B0400000000000000" pitchFamily="50" charset="-128"/>
                <a:ea typeface="BIZ UDPゴシック" panose="020B0400000000000000" pitchFamily="50" charset="-128"/>
              </a:rPr>
              <a:t>実証事業名</a:t>
            </a:r>
            <a:r>
              <a:rPr lang="ja-JP" altLang="en-US" sz="2400" b="1" kern="0" dirty="0">
                <a:latin typeface="BIZ UDPゴシック" panose="020B0400000000000000" pitchFamily="50" charset="-128"/>
                <a:ea typeface="BIZ UDPゴシック" panose="020B0400000000000000" pitchFamily="50" charset="-128"/>
              </a:rPr>
              <a:t>（</a:t>
            </a:r>
            <a:r>
              <a:rPr lang="ja-JP" altLang="en-US" sz="2400" b="1" kern="0" dirty="0">
                <a:solidFill>
                  <a:srgbClr val="0070C0"/>
                </a:solidFill>
                <a:latin typeface="BIZ UDPゴシック" panose="020B0400000000000000" pitchFamily="50" charset="-128"/>
                <a:ea typeface="BIZ UDPゴシック" panose="020B0400000000000000" pitchFamily="50" charset="-128"/>
              </a:rPr>
              <a:t>申請団体名</a:t>
            </a:r>
            <a:r>
              <a:rPr lang="ja-JP" altLang="en-US" sz="2400" b="1" kern="0" dirty="0">
                <a:latin typeface="BIZ UDPゴシック" panose="020B0400000000000000" pitchFamily="50" charset="-128"/>
                <a:ea typeface="BIZ UDPゴシック" panose="020B0400000000000000" pitchFamily="50" charset="-128"/>
              </a:rPr>
              <a:t>）</a:t>
            </a:r>
          </a:p>
        </p:txBody>
      </p:sp>
      <p:sp>
        <p:nvSpPr>
          <p:cNvPr id="1131" name="テキスト ボックス 7"/>
          <p:cNvSpPr txBox="1"/>
          <p:nvPr/>
        </p:nvSpPr>
        <p:spPr>
          <a:xfrm>
            <a:off x="-61252" y="-380508"/>
            <a:ext cx="7925092" cy="369332"/>
          </a:xfrm>
          <a:prstGeom prst="rect">
            <a:avLst/>
          </a:prstGeom>
          <a:noFill/>
        </p:spPr>
        <p:txBody>
          <a:bodyPr wrap="square" rtlCol="0" anchor="ctr">
            <a:spAutoFit/>
          </a:bodyPr>
          <a:lstStyle/>
          <a:p>
            <a:r>
              <a:rPr lang="ja-JP" altLang="en-US" sz="900" dirty="0">
                <a:latin typeface="BIZ UDPゴシック" panose="020B0400000000000000" pitchFamily="50" charset="-128"/>
                <a:ea typeface="BIZ UDPゴシック" panose="020B0400000000000000" pitchFamily="50" charset="-128"/>
              </a:rPr>
              <a:t>注１：公表される前提で作成してください。注２：実証事業の概要が本事業概要説明書</a:t>
            </a:r>
            <a:r>
              <a:rPr lang="ja-JP" altLang="en-US" sz="900" u="sng" dirty="0">
                <a:solidFill>
                  <a:srgbClr val="FF0000"/>
                </a:solidFill>
                <a:latin typeface="BIZ UDPゴシック" panose="020B0400000000000000" pitchFamily="50" charset="-128"/>
                <a:ea typeface="BIZ UDPゴシック" panose="020B0400000000000000" pitchFamily="50" charset="-128"/>
              </a:rPr>
              <a:t>１枚</a:t>
            </a:r>
            <a:r>
              <a:rPr lang="ja-JP" altLang="en-US" sz="900" dirty="0">
                <a:latin typeface="BIZ UDPゴシック" panose="020B0400000000000000" pitchFamily="50" charset="-128"/>
                <a:ea typeface="BIZ UDPゴシック" panose="020B0400000000000000" pitchFamily="50" charset="-128"/>
              </a:rPr>
              <a:t>で分かるように簡潔に記載してください。</a:t>
            </a:r>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注３：</a:t>
            </a:r>
            <a:r>
              <a:rPr lang="ja-JP" altLang="en-US" sz="900" dirty="0">
                <a:solidFill>
                  <a:srgbClr val="0070C0"/>
                </a:solidFill>
                <a:latin typeface="BIZ UDPゴシック" panose="020B0400000000000000" pitchFamily="50" charset="-128"/>
                <a:ea typeface="BIZ UDPゴシック" panose="020B0400000000000000" pitchFamily="50" charset="-128"/>
              </a:rPr>
              <a:t>青字の記入要領等</a:t>
            </a:r>
            <a:r>
              <a:rPr lang="ja-JP" altLang="en-US" sz="900" dirty="0">
                <a:latin typeface="BIZ UDPゴシック" panose="020B0400000000000000" pitchFamily="50" charset="-128"/>
                <a:ea typeface="BIZ UDPゴシック" panose="020B0400000000000000" pitchFamily="50" charset="-128"/>
              </a:rPr>
              <a:t>を削除の上、黒字で記載してください。フォントサイズは</a:t>
            </a:r>
            <a:r>
              <a:rPr lang="en-US" altLang="ja-JP" sz="900" dirty="0">
                <a:latin typeface="BIZ UDPゴシック" panose="020B0400000000000000" pitchFamily="50" charset="-128"/>
                <a:ea typeface="BIZ UDPゴシック" panose="020B0400000000000000" pitchFamily="50" charset="-128"/>
              </a:rPr>
              <a:t>【10.5</a:t>
            </a:r>
            <a:r>
              <a:rPr lang="ja-JP" altLang="en-US" sz="900" dirty="0">
                <a:latin typeface="BIZ UDPゴシック" panose="020B0400000000000000" pitchFamily="50" charset="-128"/>
                <a:ea typeface="BIZ UDPゴシック" panose="020B0400000000000000" pitchFamily="50" charset="-128"/>
              </a:rPr>
              <a:t>ポイント以上</a:t>
            </a:r>
            <a:r>
              <a:rPr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とし、</a:t>
            </a:r>
            <a:r>
              <a:rPr lang="ja-JP" altLang="en-US" sz="900" dirty="0">
                <a:solidFill>
                  <a:srgbClr val="FF0000"/>
                </a:solidFill>
                <a:latin typeface="BIZ UDPゴシック" panose="020B0400000000000000" pitchFamily="50" charset="-128"/>
                <a:ea typeface="BIZ UDPゴシック" panose="020B0400000000000000" pitchFamily="50" charset="-128"/>
              </a:rPr>
              <a:t>重要な箇所は</a:t>
            </a:r>
            <a:r>
              <a:rPr lang="ja-JP" altLang="en-US" sz="900" u="sng" dirty="0">
                <a:solidFill>
                  <a:srgbClr val="FF0000"/>
                </a:solidFill>
                <a:latin typeface="BIZ UDPゴシック" panose="020B0400000000000000" pitchFamily="50" charset="-128"/>
                <a:ea typeface="BIZ UDPゴシック" panose="020B0400000000000000" pitchFamily="50" charset="-128"/>
              </a:rPr>
              <a:t>下線付きの赤字</a:t>
            </a:r>
            <a:r>
              <a:rPr lang="ja-JP" altLang="en-US" sz="900" dirty="0">
                <a:solidFill>
                  <a:srgbClr val="FF0000"/>
                </a:solidFill>
                <a:latin typeface="BIZ UDPゴシック" panose="020B0400000000000000" pitchFamily="50" charset="-128"/>
                <a:ea typeface="BIZ UDPゴシック" panose="020B0400000000000000" pitchFamily="50" charset="-128"/>
              </a:rPr>
              <a:t>で記載</a:t>
            </a:r>
            <a:r>
              <a:rPr lang="ja-JP" altLang="en-US" sz="900" dirty="0">
                <a:latin typeface="BIZ UDPゴシック" panose="020B0400000000000000" pitchFamily="50" charset="-128"/>
                <a:ea typeface="BIZ UDPゴシック" panose="020B0400000000000000" pitchFamily="50" charset="-128"/>
              </a:rPr>
              <a:t>してください。</a:t>
            </a:r>
          </a:p>
        </p:txBody>
      </p:sp>
      <p:sp>
        <p:nvSpPr>
          <p:cNvPr id="1134" name="字幕 2"/>
          <p:cNvSpPr txBox="1"/>
          <p:nvPr/>
        </p:nvSpPr>
        <p:spPr>
          <a:xfrm>
            <a:off x="115733" y="528421"/>
            <a:ext cx="3128912" cy="3041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BIZ UDPゴシック" panose="020B0400000000000000" pitchFamily="50" charset="-128"/>
                <a:ea typeface="BIZ UDPゴシック" panose="020B0400000000000000" pitchFamily="50" charset="-128"/>
              </a:rPr>
              <a:t>＜実証事業の背景・目的・体制等＞</a:t>
            </a:r>
            <a:endParaRPr lang="en-US" altLang="ja-JP" sz="1300" b="1" kern="0" dirty="0">
              <a:latin typeface="BIZ UDPゴシック" panose="020B0400000000000000" pitchFamily="50" charset="-128"/>
              <a:ea typeface="BIZ UDPゴシック" panose="020B0400000000000000" pitchFamily="50" charset="-128"/>
            </a:endParaRPr>
          </a:p>
        </p:txBody>
      </p:sp>
      <p:sp>
        <p:nvSpPr>
          <p:cNvPr id="1143" name="字幕 2"/>
          <p:cNvSpPr txBox="1"/>
          <p:nvPr/>
        </p:nvSpPr>
        <p:spPr>
          <a:xfrm>
            <a:off x="4277030" y="536466"/>
            <a:ext cx="2290537" cy="2868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BIZ UDPゴシック" panose="020B0400000000000000" pitchFamily="50" charset="-128"/>
                <a:ea typeface="BIZ UDPゴシック" panose="020B0400000000000000" pitchFamily="50" charset="-128"/>
              </a:rPr>
              <a:t>＜具体的な事業内容＞</a:t>
            </a:r>
            <a:endParaRPr lang="en-US" altLang="ja-JP" sz="1300" b="1" kern="0" dirty="0">
              <a:latin typeface="BIZ UDPゴシック" panose="020B0400000000000000" pitchFamily="50" charset="-128"/>
              <a:ea typeface="BIZ UDPゴシック" panose="020B0400000000000000" pitchFamily="50" charset="-128"/>
            </a:endParaRPr>
          </a:p>
        </p:txBody>
      </p:sp>
      <p:sp>
        <p:nvSpPr>
          <p:cNvPr id="12" name="正方形/長方形 2"/>
          <p:cNvSpPr>
            <a:spLocks noChangeArrowheads="1"/>
          </p:cNvSpPr>
          <p:nvPr/>
        </p:nvSpPr>
        <p:spPr>
          <a:xfrm>
            <a:off x="7397579" y="511140"/>
            <a:ext cx="2392688" cy="321396"/>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None/>
            </a:pPr>
            <a:r>
              <a:rPr lang="ja-JP" altLang="en-US" sz="1050" b="1" kern="0" dirty="0">
                <a:latin typeface="BIZ UDPゴシック" panose="020B0400000000000000" pitchFamily="50" charset="-128"/>
                <a:ea typeface="BIZ UDPゴシック" panose="020B0400000000000000" pitchFamily="50" charset="-128"/>
              </a:rPr>
              <a:t>　 実施地域：</a:t>
            </a:r>
            <a:r>
              <a:rPr lang="ja-JP" altLang="en-US" sz="1050" b="1" kern="0" dirty="0">
                <a:solidFill>
                  <a:srgbClr val="0070C0"/>
                </a:solidFill>
                <a:latin typeface="BIZ UDPゴシック" panose="020B0400000000000000" pitchFamily="50" charset="-128"/>
                <a:ea typeface="BIZ UDPゴシック" panose="020B0400000000000000" pitchFamily="50" charset="-128"/>
              </a:rPr>
              <a:t>○○県●●市（代表地域）</a:t>
            </a:r>
            <a:endParaRPr lang="ja-JP" altLang="en-US" sz="1050" b="1" kern="0" dirty="0">
              <a:latin typeface="BIZ UDPゴシック" panose="020B0400000000000000" pitchFamily="50" charset="-128"/>
              <a:ea typeface="BIZ UDPゴシック" panose="020B0400000000000000" pitchFamily="50" charset="-128"/>
            </a:endParaRPr>
          </a:p>
        </p:txBody>
      </p:sp>
      <p:graphicFrame>
        <p:nvGraphicFramePr>
          <p:cNvPr id="2" name="表 1">
            <a:extLst>
              <a:ext uri="{FF2B5EF4-FFF2-40B4-BE49-F238E27FC236}">
                <a16:creationId xmlns:a16="http://schemas.microsoft.com/office/drawing/2014/main" id="{D37B9C30-8EBD-029A-5713-07511E19A6C6}"/>
              </a:ext>
            </a:extLst>
          </p:cNvPr>
          <p:cNvGraphicFramePr>
            <a:graphicFrameLocks noGrp="1"/>
          </p:cNvGraphicFramePr>
          <p:nvPr>
            <p:extLst>
              <p:ext uri="{D42A27DB-BD31-4B8C-83A1-F6EECF244321}">
                <p14:modId xmlns:p14="http://schemas.microsoft.com/office/powerpoint/2010/main" val="2358276889"/>
              </p:ext>
            </p:extLst>
          </p:nvPr>
        </p:nvGraphicFramePr>
        <p:xfrm>
          <a:off x="117077" y="832536"/>
          <a:ext cx="4159953" cy="5912393"/>
        </p:xfrm>
        <a:graphic>
          <a:graphicData uri="http://schemas.openxmlformats.org/drawingml/2006/table">
            <a:tbl>
              <a:tblPr/>
              <a:tblGrid>
                <a:gridCol w="875979">
                  <a:extLst>
                    <a:ext uri="{9D8B030D-6E8A-4147-A177-3AD203B41FA5}">
                      <a16:colId xmlns:a16="http://schemas.microsoft.com/office/drawing/2014/main" val="2187960235"/>
                    </a:ext>
                  </a:extLst>
                </a:gridCol>
                <a:gridCol w="2290916">
                  <a:extLst>
                    <a:ext uri="{9D8B030D-6E8A-4147-A177-3AD203B41FA5}">
                      <a16:colId xmlns:a16="http://schemas.microsoft.com/office/drawing/2014/main" val="833639600"/>
                    </a:ext>
                  </a:extLst>
                </a:gridCol>
                <a:gridCol w="993058">
                  <a:extLst>
                    <a:ext uri="{9D8B030D-6E8A-4147-A177-3AD203B41FA5}">
                      <a16:colId xmlns:a16="http://schemas.microsoft.com/office/drawing/2014/main" val="1292782723"/>
                    </a:ext>
                  </a:extLst>
                </a:gridCol>
              </a:tblGrid>
              <a:tr h="301733">
                <a:tc>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項目</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記載欄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extLst>
                  <a:ext uri="{0D108BD9-81ED-4DB2-BD59-A6C34878D82A}">
                    <a16:rowId xmlns:a16="http://schemas.microsoft.com/office/drawing/2014/main" val="4254507783"/>
                  </a:ext>
                </a:extLst>
              </a:tr>
              <a:tr h="1641886">
                <a:tc>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地域の</a:t>
                      </a:r>
                      <a:endParaRPr lang="en-US" altLang="ja-JP"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背景・課題</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「２</a:t>
                      </a:r>
                      <a:r>
                        <a:rPr lang="en-US" altLang="ja-JP" sz="1050" b="1" i="0" u="none" strike="noStrike" dirty="0">
                          <a:solidFill>
                            <a:srgbClr val="0070C0"/>
                          </a:solidFill>
                          <a:effectLst/>
                          <a:latin typeface="ＭＳ Ｐゴシック" panose="020B0600070205080204" pitchFamily="50" charset="-128"/>
                          <a:ea typeface="ＭＳ Ｐゴシック" panose="020B0600070205080204" pitchFamily="50" charset="-128"/>
                        </a:rPr>
                        <a:t>-</a:t>
                      </a: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２．地域の背景・課題」から記載してください。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　事業のイメージがわかる画像を添付してください。</a:t>
                      </a:r>
                    </a:p>
                    <a:p>
                      <a:pPr algn="l" fontAlgn="ct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なお画像については公表を前提とした公表可能な画像を添付してください。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202785"/>
                  </a:ext>
                </a:extLst>
              </a:tr>
              <a:tr h="2595976">
                <a:tc>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実証事業の</a:t>
                      </a:r>
                      <a:endParaRPr lang="en-US" altLang="ja-JP"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狙い・目的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「３</a:t>
                      </a:r>
                      <a:r>
                        <a:rPr lang="en-US" altLang="ja-JP" sz="1050" b="1" i="0" u="none" strike="noStrike" dirty="0">
                          <a:solidFill>
                            <a:srgbClr val="0070C0"/>
                          </a:solidFill>
                          <a:effectLst/>
                          <a:latin typeface="ＭＳ Ｐゴシック" panose="020B0600070205080204" pitchFamily="50" charset="-128"/>
                          <a:ea typeface="ＭＳ Ｐゴシック" panose="020B0600070205080204" pitchFamily="50" charset="-128"/>
                        </a:rPr>
                        <a:t>-</a:t>
                      </a: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１．実証事業の狙い・目的」から記載してください。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　事業のイメージがわかる画像を添付してください。</a:t>
                      </a:r>
                    </a:p>
                    <a:p>
                      <a:pPr algn="l" fontAlgn="ct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なお画像については公表を前提とした公表可能な画像を添付してください。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9825705"/>
                  </a:ext>
                </a:extLst>
              </a:tr>
              <a:tr h="613252">
                <a:tc>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活用予定の</a:t>
                      </a:r>
                      <a:endParaRPr lang="en-US" altLang="ja-JP"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地域資源</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「３</a:t>
                      </a:r>
                      <a:r>
                        <a:rPr lang="en-US" altLang="ja-JP" sz="1050" b="1" i="0" u="none" strike="noStrike" dirty="0">
                          <a:solidFill>
                            <a:srgbClr val="0070C0"/>
                          </a:solidFill>
                          <a:effectLst/>
                          <a:latin typeface="ＭＳ Ｐゴシック" panose="020B0600070205080204" pitchFamily="50" charset="-128"/>
                          <a:ea typeface="ＭＳ Ｐゴシック" panose="020B0600070205080204" pitchFamily="50" charset="-128"/>
                        </a:rPr>
                        <a:t>-</a:t>
                      </a: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２．活用を予定している地域資源」から記載してください。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433404958"/>
                  </a:ext>
                </a:extLst>
              </a:tr>
              <a:tr h="759546">
                <a:tc>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実施体制</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l" fontAlgn="ct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「７</a:t>
                      </a:r>
                      <a:r>
                        <a:rPr lang="en-US" altLang="ja-JP" sz="1050" b="1" i="0" u="none" strike="noStrike" dirty="0">
                          <a:solidFill>
                            <a:srgbClr val="0070C0"/>
                          </a:solidFill>
                          <a:effectLst/>
                          <a:latin typeface="ＭＳ Ｐゴシック" panose="020B0600070205080204" pitchFamily="50" charset="-128"/>
                          <a:ea typeface="ＭＳ Ｐゴシック" panose="020B0600070205080204" pitchFamily="50" charset="-128"/>
                        </a:rPr>
                        <a:t>-</a:t>
                      </a: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１．実施体制の組織・人員体制、役割分担」から実証期間内の実施体制について記載してください。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919256663"/>
                  </a:ext>
                </a:extLst>
              </a:tr>
            </a:tbl>
          </a:graphicData>
        </a:graphic>
      </p:graphicFrame>
      <p:graphicFrame>
        <p:nvGraphicFramePr>
          <p:cNvPr id="3" name="表 2">
            <a:extLst>
              <a:ext uri="{FF2B5EF4-FFF2-40B4-BE49-F238E27FC236}">
                <a16:creationId xmlns:a16="http://schemas.microsoft.com/office/drawing/2014/main" id="{62F8F903-3E5E-5FB2-2A31-F056DBCEBD09}"/>
              </a:ext>
            </a:extLst>
          </p:cNvPr>
          <p:cNvGraphicFramePr>
            <a:graphicFrameLocks noGrp="1"/>
          </p:cNvGraphicFramePr>
          <p:nvPr>
            <p:extLst>
              <p:ext uri="{D42A27DB-BD31-4B8C-83A1-F6EECF244321}">
                <p14:modId xmlns:p14="http://schemas.microsoft.com/office/powerpoint/2010/main" val="2148391276"/>
              </p:ext>
            </p:extLst>
          </p:nvPr>
        </p:nvGraphicFramePr>
        <p:xfrm>
          <a:off x="4352123" y="832536"/>
          <a:ext cx="5436798" cy="4535877"/>
        </p:xfrm>
        <a:graphic>
          <a:graphicData uri="http://schemas.openxmlformats.org/drawingml/2006/table">
            <a:tbl>
              <a:tblPr/>
              <a:tblGrid>
                <a:gridCol w="1094948">
                  <a:extLst>
                    <a:ext uri="{9D8B030D-6E8A-4147-A177-3AD203B41FA5}">
                      <a16:colId xmlns:a16="http://schemas.microsoft.com/office/drawing/2014/main" val="3678453089"/>
                    </a:ext>
                  </a:extLst>
                </a:gridCol>
                <a:gridCol w="4341850">
                  <a:extLst>
                    <a:ext uri="{9D8B030D-6E8A-4147-A177-3AD203B41FA5}">
                      <a16:colId xmlns:a16="http://schemas.microsoft.com/office/drawing/2014/main" val="1559266661"/>
                    </a:ext>
                  </a:extLst>
                </a:gridCol>
              </a:tblGrid>
              <a:tr h="300678">
                <a:tc>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項目</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記載欄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742499644"/>
                  </a:ext>
                </a:extLst>
              </a:tr>
              <a:tr h="1439750">
                <a:tc>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サステナブルな</a:t>
                      </a:r>
                      <a:endParaRPr lang="en-US" altLang="ja-JP"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観光コンテンツの</a:t>
                      </a:r>
                      <a:endParaRPr lang="en-US" altLang="ja-JP"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造成と提供</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「４</a:t>
                      </a:r>
                      <a:r>
                        <a:rPr lang="en-US" altLang="ja-JP" sz="1050" b="1" i="0" u="none" strike="noStrike" dirty="0">
                          <a:solidFill>
                            <a:srgbClr val="0070C0"/>
                          </a:solidFill>
                          <a:effectLst/>
                          <a:latin typeface="ＭＳ Ｐゴシック" panose="020B0600070205080204" pitchFamily="50" charset="-128"/>
                          <a:ea typeface="ＭＳ Ｐゴシック" panose="020B0600070205080204" pitchFamily="50" charset="-128"/>
                        </a:rPr>
                        <a:t>-</a:t>
                      </a: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１．サステナブルな観光コンテンツの造成と提供の具体内容」を抜粋し、</a:t>
                      </a:r>
                      <a:r>
                        <a:rPr lang="en-US" altLang="ja-JP" sz="1050" b="1" i="0" u="none" strike="noStrike" dirty="0">
                          <a:solidFill>
                            <a:srgbClr val="0070C0"/>
                          </a:solidFill>
                          <a:effectLst/>
                          <a:latin typeface="ＭＳ Ｐゴシック" panose="020B0600070205080204" pitchFamily="50" charset="-128"/>
                          <a:ea typeface="ＭＳ Ｐゴシック" panose="020B0600070205080204" pitchFamily="50" charset="-128"/>
                        </a:rPr>
                        <a:t>KGI</a:t>
                      </a: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a:t>
                      </a:r>
                      <a:r>
                        <a:rPr lang="en-US" altLang="ja-JP" sz="1050" b="1" i="0" u="none" strike="noStrike" dirty="0">
                          <a:solidFill>
                            <a:srgbClr val="0070C0"/>
                          </a:solidFill>
                          <a:effectLst/>
                          <a:latin typeface="ＭＳ Ｐゴシック" panose="020B0600070205080204" pitchFamily="50" charset="-128"/>
                          <a:ea typeface="ＭＳ Ｐゴシック" panose="020B0600070205080204" pitchFamily="50" charset="-128"/>
                        </a:rPr>
                        <a:t>KPI</a:t>
                      </a: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も含め記載してください。　</a:t>
                      </a:r>
                      <a:r>
                        <a:rPr lang="en-US" altLang="ja-JP" sz="1050" b="1" i="0" u="none" strike="noStrike" dirty="0">
                          <a:solidFill>
                            <a:srgbClr val="0070C0"/>
                          </a:solidFill>
                          <a:effectLst/>
                          <a:latin typeface="ＭＳ Ｐゴシック" panose="020B0600070205080204" pitchFamily="50" charset="-128"/>
                          <a:ea typeface="ＭＳ Ｐゴシック" panose="020B0600070205080204" pitchFamily="50" charset="-128"/>
                        </a:rPr>
                        <a:t>｢</a:t>
                      </a: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３</a:t>
                      </a:r>
                      <a:r>
                        <a:rPr lang="en-US" altLang="ja-JP" sz="1050" b="1" i="0" u="none" strike="noStrike" dirty="0">
                          <a:solidFill>
                            <a:srgbClr val="0070C0"/>
                          </a:solidFill>
                          <a:effectLst/>
                          <a:latin typeface="ＭＳ Ｐゴシック" panose="020B0600070205080204" pitchFamily="50" charset="-128"/>
                          <a:ea typeface="ＭＳ Ｐゴシック" panose="020B0600070205080204" pitchFamily="50" charset="-128"/>
                        </a:rPr>
                        <a:t>-</a:t>
                      </a: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３．観光客の分類及び実証事業におけるターゲット選定</a:t>
                      </a:r>
                      <a:r>
                        <a:rPr lang="en-US" altLang="ja-JP" sz="1050" b="1" i="0" u="none" strike="noStrike" dirty="0">
                          <a:solidFill>
                            <a:srgbClr val="0070C0"/>
                          </a:solidFill>
                          <a:effectLst/>
                          <a:latin typeface="ＭＳ Ｐゴシック" panose="020B0600070205080204" pitchFamily="50" charset="-128"/>
                          <a:ea typeface="ＭＳ Ｐゴシック" panose="020B0600070205080204" pitchFamily="50" charset="-128"/>
                        </a:rPr>
                        <a:t>｣</a:t>
                      </a: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に記載のターゲットについても触れてください。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6758311"/>
                  </a:ext>
                </a:extLst>
              </a:tr>
              <a:tr h="1544612">
                <a:tc>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好循環の</a:t>
                      </a:r>
                      <a:endParaRPr lang="en-US" altLang="ja-JP"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仕組みづくり</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「４</a:t>
                      </a:r>
                      <a:r>
                        <a:rPr lang="en-US" altLang="ja-JP" sz="1050" b="1" i="0" u="none" strike="noStrike" dirty="0">
                          <a:solidFill>
                            <a:srgbClr val="0070C0"/>
                          </a:solidFill>
                          <a:effectLst/>
                          <a:latin typeface="ＭＳ Ｐゴシック" panose="020B0600070205080204" pitchFamily="50" charset="-128"/>
                          <a:ea typeface="ＭＳ Ｐゴシック" panose="020B0600070205080204" pitchFamily="50" charset="-128"/>
                        </a:rPr>
                        <a:t>-</a:t>
                      </a: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２．好循環の仕組みづくりの具体内容」を抜粋し、</a:t>
                      </a:r>
                      <a:r>
                        <a:rPr lang="en-US" altLang="ja-JP" sz="1050" b="1" i="0" u="none" strike="noStrike" dirty="0">
                          <a:solidFill>
                            <a:srgbClr val="0070C0"/>
                          </a:solidFill>
                          <a:effectLst/>
                          <a:latin typeface="ＭＳ Ｐゴシック" panose="020B0600070205080204" pitchFamily="50" charset="-128"/>
                          <a:ea typeface="ＭＳ Ｐゴシック" panose="020B0600070205080204" pitchFamily="50" charset="-128"/>
                        </a:rPr>
                        <a:t>KGI</a:t>
                      </a: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a:t>
                      </a:r>
                      <a:r>
                        <a:rPr lang="en-US" altLang="ja-JP" sz="1050" b="1" i="0" u="none" strike="noStrike" dirty="0">
                          <a:solidFill>
                            <a:srgbClr val="0070C0"/>
                          </a:solidFill>
                          <a:effectLst/>
                          <a:latin typeface="ＭＳ Ｐゴシック" panose="020B0600070205080204" pitchFamily="50" charset="-128"/>
                          <a:ea typeface="ＭＳ Ｐゴシック" panose="020B0600070205080204" pitchFamily="50" charset="-128"/>
                        </a:rPr>
                        <a:t>KPI</a:t>
                      </a: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も含め記載してください。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4378019"/>
                  </a:ext>
                </a:extLst>
              </a:tr>
              <a:tr h="1250837">
                <a:tc>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サステナブル</a:t>
                      </a:r>
                      <a:endParaRPr lang="en-US" altLang="ja-JP"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ツーリズムを</a:t>
                      </a:r>
                      <a:endParaRPr lang="en-US" altLang="ja-JP"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推進する</a:t>
                      </a:r>
                      <a:endParaRPr lang="en-US" altLang="ja-JP"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体制の強化</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「４</a:t>
                      </a:r>
                      <a:r>
                        <a:rPr lang="en-US" altLang="ja-JP" sz="1050" b="1" i="0" u="none" strike="noStrike" dirty="0">
                          <a:solidFill>
                            <a:srgbClr val="0070C0"/>
                          </a:solidFill>
                          <a:effectLst/>
                          <a:latin typeface="ＭＳ Ｐゴシック" panose="020B0600070205080204" pitchFamily="50" charset="-128"/>
                          <a:ea typeface="ＭＳ Ｐゴシック" panose="020B0600070205080204" pitchFamily="50" charset="-128"/>
                        </a:rPr>
                        <a:t>-</a:t>
                      </a: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３．サステナブルツーリズムを推進する体制の強化の具体内容」を抜粋し、</a:t>
                      </a:r>
                      <a:r>
                        <a:rPr lang="en-US" altLang="ja-JP" sz="1050" b="1" i="0" u="none" strike="noStrike" dirty="0">
                          <a:solidFill>
                            <a:srgbClr val="0070C0"/>
                          </a:solidFill>
                          <a:effectLst/>
                          <a:latin typeface="ＭＳ Ｐゴシック" panose="020B0600070205080204" pitchFamily="50" charset="-128"/>
                          <a:ea typeface="ＭＳ Ｐゴシック" panose="020B0600070205080204" pitchFamily="50" charset="-128"/>
                        </a:rPr>
                        <a:t>KGI</a:t>
                      </a: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a:t>
                      </a:r>
                      <a:r>
                        <a:rPr lang="en-US" altLang="ja-JP" sz="1050" b="1" i="0" u="none" strike="noStrike" dirty="0">
                          <a:solidFill>
                            <a:srgbClr val="0070C0"/>
                          </a:solidFill>
                          <a:effectLst/>
                          <a:latin typeface="ＭＳ Ｐゴシック" panose="020B0600070205080204" pitchFamily="50" charset="-128"/>
                          <a:ea typeface="ＭＳ Ｐゴシック" panose="020B0600070205080204" pitchFamily="50" charset="-128"/>
                        </a:rPr>
                        <a:t>KPI</a:t>
                      </a: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も含め記載してください。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4007603"/>
                  </a:ext>
                </a:extLst>
              </a:tr>
            </a:tbl>
          </a:graphicData>
        </a:graphic>
      </p:graphicFrame>
      <p:sp>
        <p:nvSpPr>
          <p:cNvPr id="4" name="字幕 2">
            <a:extLst>
              <a:ext uri="{FF2B5EF4-FFF2-40B4-BE49-F238E27FC236}">
                <a16:creationId xmlns:a16="http://schemas.microsoft.com/office/drawing/2014/main" id="{92742DD0-5F6A-F708-582F-60ED86F0DBB7}"/>
              </a:ext>
            </a:extLst>
          </p:cNvPr>
          <p:cNvSpPr txBox="1"/>
          <p:nvPr/>
        </p:nvSpPr>
        <p:spPr>
          <a:xfrm>
            <a:off x="4277030" y="5368413"/>
            <a:ext cx="3045456" cy="4394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BIZ UDPゴシック" panose="020B0400000000000000" pitchFamily="50" charset="-128"/>
                <a:ea typeface="BIZ UDPゴシック" panose="020B0400000000000000" pitchFamily="50" charset="-128"/>
              </a:rPr>
              <a:t>＜実証期間終了後の方針・計画＞</a:t>
            </a:r>
            <a:endParaRPr lang="en-US" altLang="ja-JP" sz="1300" b="1" kern="0" dirty="0">
              <a:latin typeface="BIZ UDPゴシック" panose="020B0400000000000000" pitchFamily="50" charset="-128"/>
              <a:ea typeface="BIZ UDPゴシック" panose="020B0400000000000000" pitchFamily="50" charset="-128"/>
            </a:endParaRPr>
          </a:p>
        </p:txBody>
      </p:sp>
      <p:graphicFrame>
        <p:nvGraphicFramePr>
          <p:cNvPr id="5" name="表 4">
            <a:extLst>
              <a:ext uri="{FF2B5EF4-FFF2-40B4-BE49-F238E27FC236}">
                <a16:creationId xmlns:a16="http://schemas.microsoft.com/office/drawing/2014/main" id="{A2AEDC6D-3CE3-BED1-6030-A30478833A5E}"/>
              </a:ext>
            </a:extLst>
          </p:cNvPr>
          <p:cNvGraphicFramePr>
            <a:graphicFrameLocks noGrp="1"/>
          </p:cNvGraphicFramePr>
          <p:nvPr>
            <p:extLst>
              <p:ext uri="{D42A27DB-BD31-4B8C-83A1-F6EECF244321}">
                <p14:modId xmlns:p14="http://schemas.microsoft.com/office/powerpoint/2010/main" val="2139357364"/>
              </p:ext>
            </p:extLst>
          </p:nvPr>
        </p:nvGraphicFramePr>
        <p:xfrm>
          <a:off x="4352124" y="5655245"/>
          <a:ext cx="5436797" cy="1089683"/>
        </p:xfrm>
        <a:graphic>
          <a:graphicData uri="http://schemas.openxmlformats.org/drawingml/2006/table">
            <a:tbl>
              <a:tblPr/>
              <a:tblGrid>
                <a:gridCol w="1104781">
                  <a:extLst>
                    <a:ext uri="{9D8B030D-6E8A-4147-A177-3AD203B41FA5}">
                      <a16:colId xmlns:a16="http://schemas.microsoft.com/office/drawing/2014/main" val="2798531971"/>
                    </a:ext>
                  </a:extLst>
                </a:gridCol>
                <a:gridCol w="4332016">
                  <a:extLst>
                    <a:ext uri="{9D8B030D-6E8A-4147-A177-3AD203B41FA5}">
                      <a16:colId xmlns:a16="http://schemas.microsoft.com/office/drawing/2014/main" val="2449559291"/>
                    </a:ext>
                  </a:extLst>
                </a:gridCol>
              </a:tblGrid>
              <a:tr h="291577">
                <a:tc>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項目</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記載欄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947640410"/>
                  </a:ext>
                </a:extLst>
              </a:tr>
              <a:tr h="798106">
                <a:tc>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次年度以降の</a:t>
                      </a:r>
                      <a:endParaRPr lang="en-US" altLang="ja-JP"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方針・計画</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「５</a:t>
                      </a:r>
                      <a:r>
                        <a:rPr lang="en-US" altLang="ja-JP" sz="1050" b="1" i="0" u="none" strike="noStrike" dirty="0">
                          <a:solidFill>
                            <a:srgbClr val="0070C0"/>
                          </a:solidFill>
                          <a:effectLst/>
                          <a:latin typeface="ＭＳ Ｐゴシック" panose="020B0600070205080204" pitchFamily="50" charset="-128"/>
                          <a:ea typeface="ＭＳ Ｐゴシック" panose="020B0600070205080204" pitchFamily="50" charset="-128"/>
                        </a:rPr>
                        <a:t>-</a:t>
                      </a:r>
                      <a:r>
                        <a:rPr lang="ja-JP" altLang="en-US" sz="1050" b="1" i="0" u="none" strike="noStrike" dirty="0">
                          <a:solidFill>
                            <a:srgbClr val="0070C0"/>
                          </a:solidFill>
                          <a:effectLst/>
                          <a:latin typeface="ＭＳ Ｐゴシック" panose="020B0600070205080204" pitchFamily="50" charset="-128"/>
                          <a:ea typeface="ＭＳ Ｐゴシック" panose="020B0600070205080204" pitchFamily="50" charset="-128"/>
                        </a:rPr>
                        <a:t>２．実証事業終了後（令和７年度以降）の事業方針・計画」から記載してください。</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5699834"/>
                  </a:ext>
                </a:extLst>
              </a:tr>
            </a:tbl>
          </a:graphicData>
        </a:graphic>
      </p:graphicFrame>
    </p:spTree>
    <p:extLst>
      <p:ext uri="{BB962C8B-B14F-4D97-AF65-F5344CB8AC3E}">
        <p14:creationId xmlns:p14="http://schemas.microsoft.com/office/powerpoint/2010/main" val="244410537"/>
      </p:ext>
    </p:extLst>
  </p:cSld>
  <p:clrMapOvr>
    <a:masterClrMapping/>
  </p:clrMapOvr>
</p:sld>
</file>

<file path=ppt/theme/theme1.xml><?xml version="1.0" encoding="utf-8"?>
<a:theme xmlns:a="http://schemas.openxmlformats.org/drawingml/2006/main" name="テーマ1">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FFFF00"/>
        </a:solidFill>
        <a:ln w="12700">
          <a:solidFill>
            <a:srgbClr val="FFFF00"/>
          </a:solidFill>
          <a:prstDash val="sysDash"/>
          <a:round/>
          <a:headEnd/>
          <a:tailEnd/>
        </a:ln>
        <a:effectLst/>
      </a:spPr>
      <a:bodyPr vertOverflow="overflow" horzOverflow="overflow" wrap="square" lIns="91422" tIns="45710" rIns="91422" bIns="45710" rtlCol="0" anchor="t" anchorCtr="0"/>
      <a:lstStyle>
        <a:defPPr marL="1338263">
          <a:lnSpc>
            <a:spcPct val="130000"/>
          </a:lnSpc>
          <a:tabLst>
            <a:tab pos="3136900" algn="ctr"/>
          </a:tabLst>
          <a:defRPr kumimoji="1" sz="1200" dirty="0" smtClean="0">
            <a:latin typeface="+mj-ea"/>
            <a:ea typeface="+mj-ea"/>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661</TotalTime>
  <Words>446</Words>
  <Application>Microsoft Office PowerPoint</Application>
  <PresentationFormat>A4 210 x 297 mm</PresentationFormat>
  <Paragraphs>44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HGP創英角ｺﾞｼｯｸUB</vt:lpstr>
      <vt:lpstr>ＭＳ Ｐゴシック</vt:lpstr>
      <vt:lpstr>游ゴシック</vt:lpstr>
      <vt:lpstr>Arial</vt:lpstr>
      <vt:lpstr>テーマ1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水口　 晋太朗</dc:creator>
  <cp:lastModifiedBy>塩見 明子</cp:lastModifiedBy>
  <cp:revision>17</cp:revision>
  <cp:lastPrinted>2023-02-07T08:41:08Z</cp:lastPrinted>
  <dcterms:created xsi:type="dcterms:W3CDTF">2020-11-27T08:07:22Z</dcterms:created>
  <dcterms:modified xsi:type="dcterms:W3CDTF">2024-03-07T05:29:57Z</dcterms:modified>
</cp:coreProperties>
</file>