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0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橿原 義信" initials="橿原" lastIdx="1" clrIdx="0">
    <p:extLst>
      <p:ext uri="{19B8F6BF-5375-455C-9EA6-DF929625EA0E}">
        <p15:presenceInfo xmlns:p15="http://schemas.microsoft.com/office/powerpoint/2012/main" userId="ebcbbff0de730e75" providerId="Windows Live"/>
      </p:ext>
    </p:extLst>
  </p:cmAuthor>
  <p:cmAuthor id="2" name="観光庁加藤" initials="加藤" lastIdx="2" clrIdx="1">
    <p:extLst>
      <p:ext uri="{19B8F6BF-5375-455C-9EA6-DF929625EA0E}">
        <p15:presenceInfo xmlns:p15="http://schemas.microsoft.com/office/powerpoint/2012/main" userId="観光庁加藤" providerId="None"/>
      </p:ext>
    </p:extLst>
  </p:cmAuthor>
  <p:cmAuthor id="3" name="ㅤ" initials="ㅤ" lastIdx="2" clrIdx="2">
    <p:extLst>
      <p:ext uri="{19B8F6BF-5375-455C-9EA6-DF929625EA0E}">
        <p15:presenceInfo xmlns:p15="http://schemas.microsoft.com/office/powerpoint/2012/main" userId="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rgbClr val="00000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0"/>
    <p:restoredTop sz="94710" autoAdjust="0"/>
  </p:normalViewPr>
  <p:slideViewPr>
    <p:cSldViewPr snapToGrid="0" showGuides="1">
      <p:cViewPr>
        <p:scale>
          <a:sx n="66" d="100"/>
          <a:sy n="66" d="100"/>
        </p:scale>
        <p:origin x="1254" y="258"/>
      </p:cViewPr>
      <p:guideLst>
        <p:guide orient="horz" pos="2160"/>
        <p:guide pos="310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3" name="ヘッダー プレースホルダー 1"/>
          <p:cNvSpPr>
            <a:spLocks noGrp="1"/>
          </p:cNvSpPr>
          <p:nvPr>
            <p:ph type="hdr" sz="quarter"/>
          </p:nvPr>
        </p:nvSpPr>
        <p:spPr>
          <a:xfrm>
            <a:off x="0" y="0"/>
            <a:ext cx="2918831" cy="493316"/>
          </a:xfrm>
          <a:prstGeom prst="rect">
            <a:avLst/>
          </a:prstGeom>
        </p:spPr>
        <p:txBody>
          <a:bodyPr vert="horz" lIns="91425" tIns="45712" rIns="91425" bIns="45712" rtlCol="0"/>
          <a:lstStyle>
            <a:lvl1pPr algn="l">
              <a:defRPr sz="1200"/>
            </a:lvl1pPr>
          </a:lstStyle>
          <a:p>
            <a:endParaRPr kumimoji="1" lang="ja-JP" altLang="en-US"/>
          </a:p>
        </p:txBody>
      </p:sp>
      <p:sp>
        <p:nvSpPr>
          <p:cNvPr id="1124" name="日付プレースホルダー 2"/>
          <p:cNvSpPr>
            <a:spLocks noGrp="1"/>
          </p:cNvSpPr>
          <p:nvPr>
            <p:ph type="dt" idx="1"/>
          </p:nvPr>
        </p:nvSpPr>
        <p:spPr>
          <a:xfrm>
            <a:off x="3815375" y="0"/>
            <a:ext cx="2918831" cy="493316"/>
          </a:xfrm>
          <a:prstGeom prst="rect">
            <a:avLst/>
          </a:prstGeom>
        </p:spPr>
        <p:txBody>
          <a:bodyPr vert="horz" lIns="91425" tIns="45712" rIns="91425" bIns="45712" rtlCol="0"/>
          <a:lstStyle>
            <a:lvl1pPr algn="r">
              <a:defRPr sz="1200"/>
            </a:lvl1pPr>
          </a:lstStyle>
          <a:p>
            <a:fld id="{46D06EA9-14B5-4F31-95CC-6AD91D20700D}" type="datetimeFigureOut">
              <a:rPr kumimoji="1" lang="ja-JP" altLang="en-US" smtClean="0"/>
              <a:t>2022/1/18</a:t>
            </a:fld>
            <a:endParaRPr kumimoji="1" lang="ja-JP" altLang="en-US"/>
          </a:p>
        </p:txBody>
      </p:sp>
      <p:sp>
        <p:nvSpPr>
          <p:cNvPr id="1125"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25" tIns="45712" rIns="91425" bIns="45712" rtlCol="0" anchor="ctr"/>
          <a:lstStyle/>
          <a:p>
            <a:endParaRPr lang="ja-JP" altLang="en-US"/>
          </a:p>
        </p:txBody>
      </p:sp>
      <p:sp>
        <p:nvSpPr>
          <p:cNvPr id="1126" name="ノート プレースホルダー 4"/>
          <p:cNvSpPr>
            <a:spLocks noGrp="1"/>
          </p:cNvSpPr>
          <p:nvPr>
            <p:ph type="body" sz="quarter" idx="3"/>
          </p:nvPr>
        </p:nvSpPr>
        <p:spPr>
          <a:xfrm>
            <a:off x="673576" y="4686500"/>
            <a:ext cx="5388610" cy="4439841"/>
          </a:xfrm>
          <a:prstGeom prst="rect">
            <a:avLst/>
          </a:prstGeom>
        </p:spPr>
        <p:txBody>
          <a:bodyPr vert="horz" lIns="91425" tIns="45712" rIns="91425"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27" name="フッター プレースホルダー 5"/>
          <p:cNvSpPr>
            <a:spLocks noGrp="1"/>
          </p:cNvSpPr>
          <p:nvPr>
            <p:ph type="ftr" sz="quarter" idx="4"/>
          </p:nvPr>
        </p:nvSpPr>
        <p:spPr>
          <a:xfrm>
            <a:off x="0" y="9371285"/>
            <a:ext cx="2918831" cy="493316"/>
          </a:xfrm>
          <a:prstGeom prst="rect">
            <a:avLst/>
          </a:prstGeom>
        </p:spPr>
        <p:txBody>
          <a:bodyPr vert="horz" lIns="91425" tIns="45712" rIns="91425" bIns="45712" rtlCol="0" anchor="b"/>
          <a:lstStyle>
            <a:lvl1pPr algn="l">
              <a:defRPr sz="1200"/>
            </a:lvl1pPr>
          </a:lstStyle>
          <a:p>
            <a:endParaRPr kumimoji="1" lang="ja-JP" altLang="en-US"/>
          </a:p>
        </p:txBody>
      </p:sp>
      <p:sp>
        <p:nvSpPr>
          <p:cNvPr id="1128" name="スライド番号プレースホルダー 6"/>
          <p:cNvSpPr>
            <a:spLocks noGrp="1"/>
          </p:cNvSpPr>
          <p:nvPr>
            <p:ph type="sldNum" sz="quarter" idx="5"/>
          </p:nvPr>
        </p:nvSpPr>
        <p:spPr>
          <a:xfrm>
            <a:off x="3815375" y="9371285"/>
            <a:ext cx="2918831" cy="493316"/>
          </a:xfrm>
          <a:prstGeom prst="rect">
            <a:avLst/>
          </a:prstGeom>
        </p:spPr>
        <p:txBody>
          <a:bodyPr vert="horz" lIns="91425" tIns="45712" rIns="91425" bIns="45712"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 name="スライド イメージ プレースホルダ 1"/>
          <p:cNvSpPr>
            <a:spLocks noGrp="1" noRot="1" noChangeAspect="1"/>
          </p:cNvSpPr>
          <p:nvPr>
            <p:ph type="sldImg"/>
          </p:nvPr>
        </p:nvSpPr>
        <p:spPr>
          <a:xfrm>
            <a:off x="5440363" y="360363"/>
            <a:ext cx="2587625" cy="1792287"/>
          </a:xfrm>
        </p:spPr>
      </p:sp>
      <p:sp>
        <p:nvSpPr>
          <p:cNvPr id="1146" name="ノート プレースホルダ 2"/>
          <p:cNvSpPr>
            <a:spLocks noGrp="1"/>
          </p:cNvSpPr>
          <p:nvPr>
            <p:ph type="body" idx="1"/>
          </p:nvPr>
        </p:nvSpPr>
        <p:spPr/>
        <p:txBody>
          <a:bodyPr>
            <a:normAutofit/>
          </a:bodyPr>
          <a:lstStyle/>
          <a:p>
            <a:endParaRPr kumimoji="1" lang="ja-JP" altLang="en-US" dirty="0"/>
          </a:p>
        </p:txBody>
      </p:sp>
      <p:sp>
        <p:nvSpPr>
          <p:cNvPr id="1147" name="スライド番号プレースホルダ 3"/>
          <p:cNvSpPr>
            <a:spLocks noGrp="1"/>
          </p:cNvSpPr>
          <p:nvPr>
            <p:ph type="sldNum" sz="quarter" idx="10"/>
          </p:nvPr>
        </p:nvSpPr>
        <p:spPr/>
        <p:txBody>
          <a:bodyPr/>
          <a:lstStyle/>
          <a:p>
            <a:pPr defTabSz="914245">
              <a:defRPr/>
            </a:pPr>
            <a:fld id="{9247A257-4C07-4AB6-BC31-F377782D84F4}" type="slidenum">
              <a:rPr lang="ja-JP" altLang="en-US">
                <a:solidFill>
                  <a:prstClr val="black"/>
                </a:solidFill>
                <a:latin typeface="游ゴシック"/>
                <a:ea typeface="游ゴシック" panose="020B0400000000000000" pitchFamily="50" charset="-128"/>
              </a:rPr>
              <a:pPr defTabSz="914245">
                <a:defRPr/>
              </a:pPr>
              <a:t>1</a:t>
            </a:fld>
            <a:endParaRPr lang="ja-JP" altLang="en-US" dirty="0">
              <a:solidFill>
                <a:prstClr val="black"/>
              </a:solidFill>
              <a:latin typeface="游ゴシック"/>
              <a:ea typeface="游ゴシック" panose="020B0400000000000000" pitchFamily="50" charset="-128"/>
            </a:endParaRPr>
          </a:p>
        </p:txBody>
      </p:sp>
    </p:spTree>
    <p:extLst>
      <p:ext uri="{BB962C8B-B14F-4D97-AF65-F5344CB8AC3E}">
        <p14:creationId xmlns:p14="http://schemas.microsoft.com/office/powerpoint/2010/main" val="1773790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9" name="Rectangle 14"/>
          <p:cNvSpPr>
            <a:spLocks noChangeArrowheads="1"/>
          </p:cNvSpPr>
          <p:nvPr/>
        </p:nvSpPr>
        <p:spPr>
          <a:xfrm>
            <a:off x="1833563" y="3284544"/>
            <a:ext cx="8072437" cy="73025"/>
          </a:xfrm>
          <a:prstGeom prst="rect">
            <a:avLst/>
          </a:prstGeom>
          <a:solidFill>
            <a:srgbClr val="FF0000"/>
          </a:solidFill>
          <a:ln w="9525">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40" name="Rectangle 3"/>
          <p:cNvSpPr>
            <a:spLocks noGrp="1" noChangeArrowheads="1"/>
          </p:cNvSpPr>
          <p:nvPr>
            <p:ph type="ctrTitle"/>
          </p:nvPr>
        </p:nvSpPr>
        <p:spPr>
          <a:xfrm>
            <a:off x="1784350" y="2133606"/>
            <a:ext cx="8121650" cy="1470025"/>
          </a:xfrm>
        </p:spPr>
        <p:txBody>
          <a:bodyPr/>
          <a:lstStyle>
            <a:lvl1pPr>
              <a:defRPr sz="4000"/>
            </a:lvl1pPr>
          </a:lstStyle>
          <a:p>
            <a:r>
              <a:rPr lang="ja-JP" altLang="en-US"/>
              <a:t>マスター タイトルの書式設定</a:t>
            </a:r>
          </a:p>
        </p:txBody>
      </p:sp>
      <p:sp>
        <p:nvSpPr>
          <p:cNvPr id="1041"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r>
              <a:rPr lang="ja-JP" altLang="en-US"/>
              <a:t>マスター サブタイトルの書式設定</a:t>
            </a:r>
          </a:p>
        </p:txBody>
      </p:sp>
      <p:sp>
        <p:nvSpPr>
          <p:cNvPr id="1042" name="Rectangle 5"/>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43" name="Rectangle 6"/>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44" name="Rectangle 7"/>
          <p:cNvSpPr>
            <a:spLocks noGrp="1" noChangeArrowheads="1"/>
          </p:cNvSpPr>
          <p:nvPr>
            <p:ph type="sldNum" sz="quarter" idx="12"/>
          </p:nvPr>
        </p:nvSpPr>
        <p:spPr>
          <a:xfrm>
            <a:off x="7099300" y="6245225"/>
            <a:ext cx="2311400" cy="476250"/>
          </a:xfrm>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389004939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7" name="タイトル 1"/>
          <p:cNvSpPr>
            <a:spLocks noGrp="1"/>
          </p:cNvSpPr>
          <p:nvPr>
            <p:ph type="title"/>
          </p:nvPr>
        </p:nvSpPr>
        <p:spPr/>
        <p:txBody>
          <a:bodyPr/>
          <a:lstStyle/>
          <a:p>
            <a:r>
              <a:rPr lang="ja-JP" altLang="en-US"/>
              <a:t>マスター タイトルの書式設定</a:t>
            </a:r>
          </a:p>
        </p:txBody>
      </p:sp>
      <p:sp>
        <p:nvSpPr>
          <p:cNvPr id="1098"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9"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00"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1"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425261292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3" name="縦書きタイトル 1"/>
          <p:cNvSpPr>
            <a:spLocks noGrp="1"/>
          </p:cNvSpPr>
          <p:nvPr>
            <p:ph type="title" orient="vert"/>
          </p:nvPr>
        </p:nvSpPr>
        <p:spPr>
          <a:xfrm>
            <a:off x="7058025" y="0"/>
            <a:ext cx="2352675" cy="6126163"/>
          </a:xfrm>
        </p:spPr>
        <p:txBody>
          <a:bodyPr vert="eaVert"/>
          <a:lstStyle/>
          <a:p>
            <a:r>
              <a:rPr lang="ja-JP" altLang="en-US"/>
              <a:t>マスター タイトルの書式設定</a:t>
            </a:r>
          </a:p>
        </p:txBody>
      </p:sp>
      <p:sp>
        <p:nvSpPr>
          <p:cNvPr id="1104" name="縦書きテキスト プレースホルダ 2"/>
          <p:cNvSpPr>
            <a:spLocks noGrp="1"/>
          </p:cNvSpPr>
          <p:nvPr>
            <p:ph type="body" orient="vert" idx="1"/>
          </p:nvPr>
        </p:nvSpPr>
        <p:spPr>
          <a:xfrm>
            <a:off x="4" y="0"/>
            <a:ext cx="69056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5"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06"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7"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63085848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1109" name="コンテンツ プレースホルダ 1"/>
          <p:cNvSpPr>
            <a:spLocks noGrp="1"/>
          </p:cNvSpPr>
          <p:nvPr>
            <p:ph/>
          </p:nvPr>
        </p:nvSpPr>
        <p:spPr>
          <a:xfrm>
            <a:off x="0" y="0"/>
            <a:ext cx="9410700" cy="61261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10"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11"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12"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7755980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セクション見出し">
    <p:spTree>
      <p:nvGrpSpPr>
        <p:cNvPr id="1" name=""/>
        <p:cNvGrpSpPr/>
        <p:nvPr/>
      </p:nvGrpSpPr>
      <p:grpSpPr>
        <a:xfrm>
          <a:off x="0" y="0"/>
          <a:ext cx="0" cy="0"/>
          <a:chOff x="0" y="0"/>
          <a:chExt cx="0" cy="0"/>
        </a:xfrm>
      </p:grpSpPr>
      <p:sp>
        <p:nvSpPr>
          <p:cNvPr id="1114" name="日付プレースホルダ 3"/>
          <p:cNvSpPr>
            <a:spLocks noGrp="1"/>
          </p:cNvSpPr>
          <p:nvPr>
            <p:ph type="dt" sz="half" idx="10"/>
          </p:nvPr>
        </p:nvSpPr>
        <p:spPr/>
        <p:txBody>
          <a:bodyPr/>
          <a:lstStyle/>
          <a:p>
            <a:pPr fontAlgn="base">
              <a:spcBef>
                <a:spcPct val="0"/>
              </a:spcBef>
              <a:spcAft>
                <a:spcPct val="0"/>
              </a:spcAft>
              <a:defRPr/>
            </a:pPr>
            <a:endParaRPr lang="en-US" altLang="ja-JP" dirty="0"/>
          </a:p>
        </p:txBody>
      </p:sp>
      <p:sp>
        <p:nvSpPr>
          <p:cNvPr id="1115" name="フッター プレースホルダ 4"/>
          <p:cNvSpPr>
            <a:spLocks noGrp="1"/>
          </p:cNvSpPr>
          <p:nvPr>
            <p:ph type="ftr" sz="quarter" idx="11"/>
          </p:nvPr>
        </p:nvSpPr>
        <p:spPr/>
        <p:txBody>
          <a:bodyPr/>
          <a:lstStyle/>
          <a:p>
            <a:pPr fontAlgn="base">
              <a:spcBef>
                <a:spcPct val="0"/>
              </a:spcBef>
              <a:spcAft>
                <a:spcPct val="0"/>
              </a:spcAft>
              <a:defRPr/>
            </a:pPr>
            <a:endParaRPr lang="en-US" altLang="ja-JP" dirty="0"/>
          </a:p>
        </p:txBody>
      </p:sp>
      <p:sp>
        <p:nvSpPr>
          <p:cNvPr id="1116" name="スライド番号プレースホルダ 5"/>
          <p:cNvSpPr>
            <a:spLocks noGrp="1"/>
          </p:cNvSpPr>
          <p:nvPr>
            <p:ph type="sldNum" sz="quarter" idx="12"/>
          </p:nvPr>
        </p:nvSpPr>
        <p:spPr/>
        <p:txBody>
          <a:body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cxnSp>
        <p:nvCxnSpPr>
          <p:cNvPr id="1117" name="直線コネクタ 6"/>
          <p:cNvCxnSpPr/>
          <p:nvPr/>
        </p:nvCxnSpPr>
        <p:spPr>
          <a:xfrm>
            <a:off x="0" y="607299"/>
            <a:ext cx="990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27431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119" name="日付プレースホルダー 3"/>
          <p:cNvSpPr>
            <a:spLocks noGrp="1"/>
          </p:cNvSpPr>
          <p:nvPr>
            <p:ph type="dt" sz="half" idx="10"/>
          </p:nvPr>
        </p:nvSpPr>
        <p:spPr/>
        <p:txBody>
          <a:bodyPr/>
          <a:lstStyle/>
          <a:p>
            <a:endParaRPr kumimoji="1" lang="ja-JP" altLang="en-US"/>
          </a:p>
        </p:txBody>
      </p:sp>
      <p:sp>
        <p:nvSpPr>
          <p:cNvPr id="1120" name="フッター プレースホルダー 4"/>
          <p:cNvSpPr>
            <a:spLocks noGrp="1"/>
          </p:cNvSpPr>
          <p:nvPr>
            <p:ph type="ftr" sz="quarter" idx="11"/>
          </p:nvPr>
        </p:nvSpPr>
        <p:spPr/>
        <p:txBody>
          <a:bodyPr/>
          <a:lstStyle/>
          <a:p>
            <a:endParaRPr kumimoji="1" lang="ja-JP" altLang="en-US"/>
          </a:p>
        </p:txBody>
      </p:sp>
      <p:sp>
        <p:nvSpPr>
          <p:cNvPr id="1121" name="スライド番号プレースホルダー 5"/>
          <p:cNvSpPr>
            <a:spLocks noGrp="1"/>
          </p:cNvSpPr>
          <p:nvPr>
            <p:ph type="sldNum" sz="quarter" idx="12"/>
          </p:nvPr>
        </p:nvSpPr>
        <p:spPr/>
        <p:txBody>
          <a:bodyPr/>
          <a:lstStyle/>
          <a:p>
            <a:fld id="{EB5D65D9-31D7-4BAA-9731-87A52B1BA990}" type="slidenum">
              <a:rPr kumimoji="1" lang="ja-JP" altLang="en-US" smtClean="0"/>
              <a:t>‹#›</a:t>
            </a:fld>
            <a:endParaRPr kumimoji="1" lang="ja-JP" altLang="en-US"/>
          </a:p>
        </p:txBody>
      </p:sp>
    </p:spTree>
    <p:extLst>
      <p:ext uri="{BB962C8B-B14F-4D97-AF65-F5344CB8AC3E}">
        <p14:creationId xmlns:p14="http://schemas.microsoft.com/office/powerpoint/2010/main" val="366902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6" name="タイトル 1"/>
          <p:cNvSpPr>
            <a:spLocks noGrp="1"/>
          </p:cNvSpPr>
          <p:nvPr>
            <p:ph type="title"/>
          </p:nvPr>
        </p:nvSpPr>
        <p:spPr/>
        <p:txBody>
          <a:bodyPr/>
          <a:lstStyle/>
          <a:p>
            <a:r>
              <a:rPr lang="ja-JP" altLang="en-US"/>
              <a:t>マスター タイトルの書式設定</a:t>
            </a:r>
          </a:p>
        </p:txBody>
      </p:sp>
      <p:sp>
        <p:nvSpPr>
          <p:cNvPr id="1047"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8"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1049"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1050" name="Rectangle 5"/>
          <p:cNvSpPr>
            <a:spLocks noGrp="1" noChangeArrowheads="1"/>
          </p:cNvSpPr>
          <p:nvPr>
            <p:ph type="sldNum" sz="quarter" idx="12"/>
          </p:nvPr>
        </p:nvSpPr>
        <p:spPr>
          <a:ln/>
        </p:spPr>
        <p:txBody>
          <a:bodyPr/>
          <a:lstStyle>
            <a:lvl1pPr>
              <a:defRPr/>
            </a:lvl1pPr>
          </a:lstStyle>
          <a:p>
            <a:pPr>
              <a:defRPr/>
            </a:pPr>
            <a:fld id="{58764233-5231-4BB3-864E-7369979C1539}"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658907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2"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マスター タイトルの書式設定</a:t>
            </a:r>
          </a:p>
        </p:txBody>
      </p:sp>
      <p:sp>
        <p:nvSpPr>
          <p:cNvPr id="105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54" name="Rectangle 3"/>
          <p:cNvSpPr>
            <a:spLocks noGrp="1" noChangeArrowheads="1"/>
          </p:cNvSpPr>
          <p:nvPr>
            <p:ph type="dt" sz="half" idx="10"/>
          </p:nvPr>
        </p:nvSpPr>
        <p:spPr>
          <a:ln/>
        </p:spPr>
        <p:txBody>
          <a:bodyPr/>
          <a:lstStyle>
            <a:lvl1pPr>
              <a:defRPr/>
            </a:lvl1pPr>
          </a:lstStyle>
          <a:p>
            <a:pPr>
              <a:defRPr/>
            </a:pPr>
            <a:endParaRPr lang="en-US" altLang="ja-JP" dirty="0"/>
          </a:p>
        </p:txBody>
      </p:sp>
      <p:sp>
        <p:nvSpPr>
          <p:cNvPr id="1055" name="Rectangle 4"/>
          <p:cNvSpPr>
            <a:spLocks noGrp="1" noChangeArrowheads="1"/>
          </p:cNvSpPr>
          <p:nvPr>
            <p:ph type="ftr" sz="quarter" idx="11"/>
          </p:nvPr>
        </p:nvSpPr>
        <p:spPr>
          <a:ln/>
        </p:spPr>
        <p:txBody>
          <a:bodyPr/>
          <a:lstStyle>
            <a:lvl1pPr>
              <a:defRPr/>
            </a:lvl1pPr>
          </a:lstStyle>
          <a:p>
            <a:pPr>
              <a:defRPr/>
            </a:pPr>
            <a:endParaRPr lang="en-US" altLang="ja-JP" dirty="0"/>
          </a:p>
        </p:txBody>
      </p:sp>
      <p:sp>
        <p:nvSpPr>
          <p:cNvPr id="1056" name="Rectangle 5"/>
          <p:cNvSpPr>
            <a:spLocks noGrp="1" noChangeArrowheads="1"/>
          </p:cNvSpPr>
          <p:nvPr>
            <p:ph type="sldNum" sz="quarter" idx="12"/>
          </p:nvPr>
        </p:nvSpPr>
        <p:spPr>
          <a:ln/>
        </p:spPr>
        <p:txBody>
          <a:bodyPr/>
          <a:lstStyle>
            <a:lvl1pPr>
              <a:defRPr/>
            </a:lvl1pPr>
          </a:lstStyle>
          <a:p>
            <a:pPr>
              <a:defRPr/>
            </a:pPr>
            <a:fld id="{DFEEB25D-4B7B-45DF-AF0B-DD05B66E5003}" type="slidenum">
              <a:rPr lang="en-US" altLang="ja-JP" smtClean="0"/>
              <a:pPr>
                <a:defRPr/>
              </a:pPr>
              <a:t>‹#›</a:t>
            </a:fld>
            <a:endParaRPr lang="en-US" altLang="ja-JP" dirty="0"/>
          </a:p>
        </p:txBody>
      </p:sp>
    </p:spTree>
    <p:extLst>
      <p:ext uri="{BB962C8B-B14F-4D97-AF65-F5344CB8AC3E}">
        <p14:creationId xmlns:p14="http://schemas.microsoft.com/office/powerpoint/2010/main" val="2946512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8" name="タイトル 1"/>
          <p:cNvSpPr>
            <a:spLocks noGrp="1"/>
          </p:cNvSpPr>
          <p:nvPr>
            <p:ph type="title"/>
          </p:nvPr>
        </p:nvSpPr>
        <p:spPr/>
        <p:txBody>
          <a:bodyPr/>
          <a:lstStyle/>
          <a:p>
            <a:r>
              <a:rPr lang="ja-JP" altLang="en-US"/>
              <a:t>マスター タイトルの書式設定</a:t>
            </a:r>
          </a:p>
        </p:txBody>
      </p:sp>
      <p:sp>
        <p:nvSpPr>
          <p:cNvPr id="1059" name="コンテンツ プレースホルダ 2"/>
          <p:cNvSpPr>
            <a:spLocks noGrp="1"/>
          </p:cNvSpPr>
          <p:nvPr>
            <p:ph sz="half" idx="1"/>
          </p:nvPr>
        </p:nvSpPr>
        <p:spPr>
          <a:xfrm>
            <a:off x="495302"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62"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63"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0630396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5"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066"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7"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8" name="テキスト プレースホルダ 4"/>
          <p:cNvSpPr>
            <a:spLocks noGrp="1"/>
          </p:cNvSpPr>
          <p:nvPr>
            <p:ph type="body" sz="quarter" idx="3"/>
          </p:nvPr>
        </p:nvSpPr>
        <p:spPr>
          <a:xfrm>
            <a:off x="5032379"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9" name="コンテンツ プレースホルダ 5"/>
          <p:cNvSpPr>
            <a:spLocks noGrp="1"/>
          </p:cNvSpPr>
          <p:nvPr>
            <p:ph sz="quarter" idx="4"/>
          </p:nvPr>
        </p:nvSpPr>
        <p:spPr>
          <a:xfrm>
            <a:off x="5032379"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0"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71"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72"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6220272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4" name="タイトル 1"/>
          <p:cNvSpPr>
            <a:spLocks noGrp="1"/>
          </p:cNvSpPr>
          <p:nvPr>
            <p:ph type="title"/>
          </p:nvPr>
        </p:nvSpPr>
        <p:spPr/>
        <p:txBody>
          <a:bodyPr/>
          <a:lstStyle/>
          <a:p>
            <a:r>
              <a:rPr lang="ja-JP" altLang="en-US"/>
              <a:t>マスター タイトルの書式設定</a:t>
            </a:r>
          </a:p>
        </p:txBody>
      </p:sp>
      <p:sp>
        <p:nvSpPr>
          <p:cNvPr id="1075"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1076"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1077" name="Rectangle 5"/>
          <p:cNvSpPr>
            <a:spLocks noGrp="1" noChangeArrowheads="1"/>
          </p:cNvSpPr>
          <p:nvPr>
            <p:ph type="sldNum" sz="quarter" idx="12"/>
          </p:nvPr>
        </p:nvSpPr>
        <p:spPr>
          <a:ln/>
        </p:spPr>
        <p:txBody>
          <a:bodyPr/>
          <a:lstStyle>
            <a:lvl1pPr>
              <a:defRPr/>
            </a:lvl1pPr>
          </a:lstStyle>
          <a:p>
            <a:pPr>
              <a:defRPr/>
            </a:pPr>
            <a:fld id="{6C8B3383-B952-447B-9C5E-1900D707C22A}"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3599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9" name="Rectangle 3"/>
          <p:cNvSpPr>
            <a:spLocks noGrp="1" noChangeArrowheads="1"/>
          </p:cNvSpPr>
          <p:nvPr>
            <p:ph type="dt" sz="half" idx="10"/>
          </p:nvPr>
        </p:nvSpPr>
        <p:spPr>
          <a:ln/>
        </p:spPr>
        <p:txBody>
          <a:bodyPr/>
          <a:lstStyle>
            <a:lvl1pPr>
              <a:defRPr/>
            </a:lvl1pPr>
          </a:lstStyle>
          <a:p>
            <a:pPr>
              <a:defRPr/>
            </a:pPr>
            <a:endParaRPr lang="en-US" altLang="ja-JP" dirty="0">
              <a:solidFill>
                <a:prstClr val="black"/>
              </a:solidFill>
            </a:endParaRPr>
          </a:p>
        </p:txBody>
      </p:sp>
      <p:sp>
        <p:nvSpPr>
          <p:cNvPr id="1080" name="Rectangle 4"/>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1081" name="Rectangle 5"/>
          <p:cNvSpPr>
            <a:spLocks noGrp="1" noChangeArrowheads="1"/>
          </p:cNvSpPr>
          <p:nvPr>
            <p:ph type="sldNum" sz="quarter" idx="12"/>
          </p:nvPr>
        </p:nvSpPr>
        <p:spPr>
          <a:ln/>
        </p:spPr>
        <p:txBody>
          <a:bodyPr/>
          <a:lstStyle>
            <a:lvl1pPr>
              <a:defRPr/>
            </a:lvl1pPr>
          </a:lstStyle>
          <a:p>
            <a:pPr>
              <a:defRPr/>
            </a:pPr>
            <a:fld id="{6A8F643B-1E2A-4F03-8182-047C0680F225}"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668071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3"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1084"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5"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6"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87"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88"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6717415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90"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1091"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092"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93"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94"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95"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9541576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
        <p:nvSpPr>
          <p:cNvPr id="1029" name="Rectangle 6"/>
          <p:cNvSpPr>
            <a:spLocks noChangeArrowheads="1"/>
          </p:cNvSpPr>
          <p:nvPr/>
        </p:nvSpPr>
        <p:spPr>
          <a:xfrm>
            <a:off x="0" y="1"/>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1030" name="Group 27"/>
          <p:cNvGrpSpPr/>
          <p:nvPr/>
        </p:nvGrpSpPr>
        <p:grpSpPr>
          <a:xfrm>
            <a:off x="0" y="333378"/>
            <a:ext cx="9906000" cy="214313"/>
            <a:chOff x="0" y="255"/>
            <a:chExt cx="6240" cy="135"/>
          </a:xfrm>
        </p:grpSpPr>
        <p:sp>
          <p:nvSpPr>
            <p:cNvPr id="1031" name="Rectangle 28"/>
            <p:cNvSpPr>
              <a:spLocks noChangeArrowheads="1"/>
            </p:cNvSpPr>
            <p:nvPr/>
          </p:nvSpPr>
          <p:spPr>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2" name="Rectangle 29"/>
            <p:cNvSpPr>
              <a:spLocks noChangeArrowheads="1"/>
            </p:cNvSpPr>
            <p:nvPr/>
          </p:nvSpPr>
          <p:spPr>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3" name="Rectangle 30"/>
            <p:cNvSpPr>
              <a:spLocks noChangeArrowheads="1"/>
            </p:cNvSpPr>
            <p:nvPr/>
          </p:nvSpPr>
          <p:spPr>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4" name="テキスト ボックス 96">
            <a:extLst>
              <a:ext uri="{FF2B5EF4-FFF2-40B4-BE49-F238E27FC236}">
                <a16:creationId xmlns:a16="http://schemas.microsoft.com/office/drawing/2014/main" id="{C4681E75-1B5B-4E45-93C1-DFE34BFF9C2A}"/>
              </a:ext>
            </a:extLst>
          </p:cNvPr>
          <p:cNvSpPr txBox="1"/>
          <p:nvPr userDrawn="1"/>
        </p:nvSpPr>
        <p:spPr>
          <a:xfrm>
            <a:off x="8342088" y="4352"/>
            <a:ext cx="1549398" cy="338554"/>
          </a:xfrm>
          <a:prstGeom prst="rect">
            <a:avLst/>
          </a:prstGeom>
          <a:solidFill>
            <a:srgbClr val="FFFF00"/>
          </a:solidFill>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800" dirty="0">
                <a:latin typeface="BIZ UDPゴシック" panose="020B0400000000000000" pitchFamily="50" charset="-128"/>
                <a:ea typeface="BIZ UDPゴシック" panose="020B0400000000000000" pitchFamily="50" charset="-128"/>
              </a:rPr>
              <a:t>サステナブルな</a:t>
            </a:r>
            <a:r>
              <a:rPr kumimoji="1" lang="ja-JP" altLang="en-US" sz="800" dirty="0" smtClean="0">
                <a:latin typeface="BIZ UDPゴシック" panose="020B0400000000000000" pitchFamily="50" charset="-128"/>
                <a:ea typeface="BIZ UDPゴシック" panose="020B0400000000000000" pitchFamily="50" charset="-128"/>
              </a:rPr>
              <a:t>観光コンテンツ</a:t>
            </a:r>
            <a:endParaRPr kumimoji="1" lang="en-US" altLang="ja-JP" sz="800" dirty="0" smtClean="0">
              <a:latin typeface="BIZ UDPゴシック" panose="020B0400000000000000" pitchFamily="50" charset="-128"/>
              <a:ea typeface="BIZ UDPゴシック" panose="020B0400000000000000" pitchFamily="50" charset="-128"/>
            </a:endParaRPr>
          </a:p>
          <a:p>
            <a:pPr algn="ctr"/>
            <a:r>
              <a:rPr kumimoji="1" lang="ja-JP" altLang="en-US" sz="800" dirty="0" smtClean="0">
                <a:latin typeface="BIZ UDPゴシック" panose="020B0400000000000000" pitchFamily="50" charset="-128"/>
                <a:ea typeface="BIZ UDPゴシック" panose="020B0400000000000000" pitchFamily="50" charset="-128"/>
              </a:rPr>
              <a:t>強化モデル事業</a:t>
            </a:r>
            <a:endParaRPr kumimoji="1" lang="en-US" altLang="ja-JP" sz="8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241522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rtl="0" eaLnBrk="1" fontAlgn="base" hangingPunct="1">
        <a:spcBef>
          <a:spcPct val="0"/>
        </a:spcBef>
        <a:spcAft>
          <a:spcPct val="0"/>
        </a:spcAft>
        <a:defRPr kumimoji="1" sz="2800">
          <a:solidFill>
            <a:schemeClr val="tx1"/>
          </a:solidFill>
          <a:latin typeface="+mj-lt"/>
          <a:ea typeface="+mj-ea"/>
          <a:cs typeface="+mj-cs"/>
        </a:defRPr>
      </a:lvl1pPr>
      <a:lvl2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0" name="正方形/長方形 2"/>
          <p:cNvSpPr>
            <a:spLocks noChangeArrowheads="1"/>
          </p:cNvSpPr>
          <p:nvPr/>
        </p:nvSpPr>
        <p:spPr>
          <a:xfrm>
            <a:off x="0" y="-1"/>
            <a:ext cx="8374743" cy="393051"/>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buNone/>
            </a:pPr>
            <a:r>
              <a:rPr lang="ja-JP" altLang="en-US" sz="2400" b="1" kern="0" dirty="0">
                <a:latin typeface="BIZ UDPゴシック" panose="020B0400000000000000" pitchFamily="50" charset="-128"/>
                <a:ea typeface="BIZ UDPゴシック" panose="020B0400000000000000" pitchFamily="50" charset="-128"/>
              </a:rPr>
              <a:t>　 </a:t>
            </a:r>
            <a:r>
              <a:rPr lang="ja-JP" altLang="en-US" sz="2400" b="1" kern="0" dirty="0">
                <a:solidFill>
                  <a:srgbClr val="0070C0"/>
                </a:solidFill>
                <a:latin typeface="BIZ UDPゴシック" panose="020B0400000000000000" pitchFamily="50" charset="-128"/>
                <a:ea typeface="BIZ UDPゴシック" panose="020B0400000000000000" pitchFamily="50" charset="-128"/>
              </a:rPr>
              <a:t>実証事業名</a:t>
            </a:r>
            <a:r>
              <a:rPr lang="ja-JP" altLang="en-US" sz="2400" b="1" kern="0" dirty="0">
                <a:latin typeface="BIZ UDPゴシック" panose="020B0400000000000000" pitchFamily="50" charset="-128"/>
                <a:ea typeface="BIZ UDPゴシック" panose="020B0400000000000000" pitchFamily="50" charset="-128"/>
              </a:rPr>
              <a:t>（</a:t>
            </a:r>
            <a:r>
              <a:rPr lang="ja-JP" altLang="en-US" sz="2400" b="1" kern="0" dirty="0">
                <a:solidFill>
                  <a:srgbClr val="0070C0"/>
                </a:solidFill>
                <a:latin typeface="BIZ UDPゴシック" panose="020B0400000000000000" pitchFamily="50" charset="-128"/>
                <a:ea typeface="BIZ UDPゴシック" panose="020B0400000000000000" pitchFamily="50" charset="-128"/>
              </a:rPr>
              <a:t>申請団体名</a:t>
            </a:r>
            <a:r>
              <a:rPr lang="ja-JP" altLang="en-US" sz="2400" b="1" kern="0" dirty="0">
                <a:latin typeface="BIZ UDPゴシック" panose="020B0400000000000000" pitchFamily="50" charset="-128"/>
                <a:ea typeface="BIZ UDPゴシック" panose="020B0400000000000000" pitchFamily="50" charset="-128"/>
              </a:rPr>
              <a:t>）</a:t>
            </a:r>
          </a:p>
        </p:txBody>
      </p:sp>
      <p:sp>
        <p:nvSpPr>
          <p:cNvPr id="1131" name="テキスト ボックス 7"/>
          <p:cNvSpPr txBox="1"/>
          <p:nvPr/>
        </p:nvSpPr>
        <p:spPr>
          <a:xfrm>
            <a:off x="-61252" y="-380508"/>
            <a:ext cx="7566952" cy="369332"/>
          </a:xfrm>
          <a:prstGeom prst="rect">
            <a:avLst/>
          </a:prstGeom>
          <a:noFill/>
        </p:spPr>
        <p:txBody>
          <a:bodyPr wrap="square" rtlCol="0" anchor="ctr">
            <a:spAutoFit/>
          </a:bodyPr>
          <a:lstStyle/>
          <a:p>
            <a:r>
              <a:rPr lang="ja-JP" altLang="en-US" sz="900" dirty="0">
                <a:latin typeface="BIZ UDPゴシック" panose="020B0400000000000000" pitchFamily="50" charset="-128"/>
                <a:ea typeface="BIZ UDPゴシック" panose="020B0400000000000000" pitchFamily="50" charset="-128"/>
              </a:rPr>
              <a:t>注１：公表される前提で作成してください。注２：実証事業の概要が本事業概要説明書</a:t>
            </a:r>
            <a:r>
              <a:rPr lang="ja-JP" altLang="en-US" sz="900" u="sng" dirty="0">
                <a:solidFill>
                  <a:srgbClr val="FF0000"/>
                </a:solidFill>
                <a:latin typeface="BIZ UDPゴシック" panose="020B0400000000000000" pitchFamily="50" charset="-128"/>
                <a:ea typeface="BIZ UDPゴシック" panose="020B0400000000000000" pitchFamily="50" charset="-128"/>
              </a:rPr>
              <a:t>１枚</a:t>
            </a:r>
            <a:r>
              <a:rPr lang="ja-JP" altLang="en-US" sz="900" dirty="0">
                <a:latin typeface="BIZ UDPゴシック" panose="020B0400000000000000" pitchFamily="50" charset="-128"/>
                <a:ea typeface="BIZ UDPゴシック" panose="020B0400000000000000" pitchFamily="50" charset="-128"/>
              </a:rPr>
              <a:t>で分かるように簡潔に記載してください。</a:t>
            </a:r>
            <a:endParaRPr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注３：</a:t>
            </a:r>
            <a:r>
              <a:rPr lang="ja-JP" altLang="en-US" sz="900" dirty="0">
                <a:solidFill>
                  <a:srgbClr val="0070C0"/>
                </a:solidFill>
                <a:latin typeface="BIZ UDPゴシック" panose="020B0400000000000000" pitchFamily="50" charset="-128"/>
                <a:ea typeface="BIZ UDPゴシック" panose="020B0400000000000000" pitchFamily="50" charset="-128"/>
              </a:rPr>
              <a:t>青字の記入要領等</a:t>
            </a:r>
            <a:r>
              <a:rPr lang="ja-JP" altLang="en-US" sz="900" dirty="0">
                <a:latin typeface="BIZ UDPゴシック" panose="020B0400000000000000" pitchFamily="50" charset="-128"/>
                <a:ea typeface="BIZ UDPゴシック" panose="020B0400000000000000" pitchFamily="50" charset="-128"/>
              </a:rPr>
              <a:t>を削除の上、記載してください。フォントサイズは</a:t>
            </a:r>
            <a:r>
              <a:rPr lang="en-US" altLang="ja-JP" sz="900" dirty="0">
                <a:latin typeface="BIZ UDPゴシック" panose="020B0400000000000000" pitchFamily="50" charset="-128"/>
                <a:ea typeface="BIZ UDPゴシック" panose="020B0400000000000000" pitchFamily="50" charset="-128"/>
              </a:rPr>
              <a:t>【10.5</a:t>
            </a:r>
            <a:r>
              <a:rPr lang="ja-JP" altLang="en-US" sz="900" dirty="0">
                <a:latin typeface="BIZ UDPゴシック" panose="020B0400000000000000" pitchFamily="50" charset="-128"/>
                <a:ea typeface="BIZ UDPゴシック" panose="020B0400000000000000" pitchFamily="50" charset="-128"/>
              </a:rPr>
              <a:t>ポイント以上</a:t>
            </a:r>
            <a:r>
              <a:rPr lang="en-US" altLang="ja-JP" sz="900" dirty="0">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とし、</a:t>
            </a:r>
            <a:r>
              <a:rPr lang="ja-JP" altLang="en-US" sz="900" dirty="0">
                <a:solidFill>
                  <a:srgbClr val="FF0000"/>
                </a:solidFill>
                <a:latin typeface="BIZ UDPゴシック" panose="020B0400000000000000" pitchFamily="50" charset="-128"/>
                <a:ea typeface="BIZ UDPゴシック" panose="020B0400000000000000" pitchFamily="50" charset="-128"/>
              </a:rPr>
              <a:t>重要な箇所は</a:t>
            </a:r>
            <a:r>
              <a:rPr lang="ja-JP" altLang="en-US" sz="900" u="sng" dirty="0">
                <a:solidFill>
                  <a:srgbClr val="FF0000"/>
                </a:solidFill>
                <a:latin typeface="BIZ UDPゴシック" panose="020B0400000000000000" pitchFamily="50" charset="-128"/>
                <a:ea typeface="BIZ UDPゴシック" panose="020B0400000000000000" pitchFamily="50" charset="-128"/>
              </a:rPr>
              <a:t>下線付きの赤字</a:t>
            </a:r>
            <a:r>
              <a:rPr lang="ja-JP" altLang="en-US" sz="900" dirty="0">
                <a:solidFill>
                  <a:srgbClr val="FF0000"/>
                </a:solidFill>
                <a:latin typeface="BIZ UDPゴシック" panose="020B0400000000000000" pitchFamily="50" charset="-128"/>
                <a:ea typeface="BIZ UDPゴシック" panose="020B0400000000000000" pitchFamily="50" charset="-128"/>
              </a:rPr>
              <a:t>で記載</a:t>
            </a:r>
            <a:r>
              <a:rPr lang="ja-JP" altLang="en-US" sz="900" dirty="0">
                <a:latin typeface="BIZ UDPゴシック" panose="020B0400000000000000" pitchFamily="50" charset="-128"/>
                <a:ea typeface="BIZ UDPゴシック" panose="020B0400000000000000" pitchFamily="50" charset="-128"/>
              </a:rPr>
              <a:t>してください。</a:t>
            </a:r>
          </a:p>
        </p:txBody>
      </p:sp>
      <p:graphicFrame>
        <p:nvGraphicFramePr>
          <p:cNvPr id="1132" name="表 3"/>
          <p:cNvGraphicFramePr>
            <a:graphicFrameLocks noGrp="1"/>
          </p:cNvGraphicFramePr>
          <p:nvPr>
            <p:extLst>
              <p:ext uri="{D42A27DB-BD31-4B8C-83A1-F6EECF244321}">
                <p14:modId xmlns:p14="http://schemas.microsoft.com/office/powerpoint/2010/main" val="1972754337"/>
              </p:ext>
            </p:extLst>
          </p:nvPr>
        </p:nvGraphicFramePr>
        <p:xfrm>
          <a:off x="76040" y="4146504"/>
          <a:ext cx="5031001" cy="2678838"/>
        </p:xfrm>
        <a:graphic>
          <a:graphicData uri="http://schemas.openxmlformats.org/drawingml/2006/table">
            <a:tbl>
              <a:tblPr firstRow="1" bandRow="1">
                <a:tableStyleId>{BDBED569-4797-4DF1-A0F4-6AAB3CD982D8}</a:tableStyleId>
              </a:tblPr>
              <a:tblGrid>
                <a:gridCol w="330757">
                  <a:extLst>
                    <a:ext uri="{9D8B030D-6E8A-4147-A177-3AD203B41FA5}">
                      <a16:colId xmlns:a16="http://schemas.microsoft.com/office/drawing/2014/main" val="20000"/>
                    </a:ext>
                  </a:extLst>
                </a:gridCol>
                <a:gridCol w="2350122">
                  <a:extLst>
                    <a:ext uri="{9D8B030D-6E8A-4147-A177-3AD203B41FA5}">
                      <a16:colId xmlns:a16="http://schemas.microsoft.com/office/drawing/2014/main" val="20001"/>
                    </a:ext>
                  </a:extLst>
                </a:gridCol>
                <a:gridCol w="2350122">
                  <a:extLst>
                    <a:ext uri="{9D8B030D-6E8A-4147-A177-3AD203B41FA5}">
                      <a16:colId xmlns:a16="http://schemas.microsoft.com/office/drawing/2014/main" val="20002"/>
                    </a:ext>
                  </a:extLst>
                </a:gridCol>
              </a:tblGrid>
              <a:tr h="0">
                <a:tc>
                  <a:txBody>
                    <a:bodyPr/>
                    <a:lstStyle/>
                    <a:p>
                      <a:pPr algn="ctr"/>
                      <a:endParaRPr kumimoji="1" lang="ja-JP" altLang="en-US" sz="1400" b="1" dirty="0">
                        <a:solidFill>
                          <a:sysClr val="windowText" lastClr="000000"/>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好影響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悪影響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133158">
                <a:tc>
                  <a:txBody>
                    <a:bodyPr/>
                    <a:lstStyle/>
                    <a:p>
                      <a:pPr algn="ctr"/>
                      <a:r>
                        <a:rPr kumimoji="1" lang="ja-JP" altLang="en-US" sz="1200" b="1" dirty="0">
                          <a:solidFill>
                            <a:sysClr val="windowText" lastClr="000000"/>
                          </a:solidFill>
                          <a:latin typeface="BIZ UDPゴシック" panose="020B0400000000000000" pitchFamily="50" charset="-128"/>
                          <a:ea typeface="BIZ UDPゴシック" panose="020B0400000000000000" pitchFamily="50" charset="-128"/>
                        </a:rPr>
                        <a:t>内部要因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1050" b="1" dirty="0">
                          <a:solidFill>
                            <a:sysClr val="windowText" lastClr="000000"/>
                          </a:solidFill>
                          <a:latin typeface="BIZ UDPゴシック" panose="020B0400000000000000" pitchFamily="50" charset="-128"/>
                          <a:ea typeface="BIZ UDPゴシック" panose="020B0400000000000000" pitchFamily="50" charset="-128"/>
                        </a:rPr>
                        <a:t>強み（</a:t>
                      </a:r>
                      <a:r>
                        <a:rPr kumimoji="1" lang="en-US" altLang="ja-JP" sz="1050" b="1" dirty="0">
                          <a:solidFill>
                            <a:sysClr val="windowText" lastClr="000000"/>
                          </a:solidFill>
                          <a:latin typeface="BIZ UDPゴシック" panose="020B0400000000000000" pitchFamily="50" charset="-128"/>
                          <a:ea typeface="BIZ UDPゴシック" panose="020B0400000000000000" pitchFamily="50" charset="-128"/>
                        </a:rPr>
                        <a:t>Strength</a:t>
                      </a:r>
                      <a:r>
                        <a:rPr kumimoji="1" lang="ja-JP" altLang="en-US" sz="1050" b="1" dirty="0">
                          <a:solidFill>
                            <a:sysClr val="windowText" lastClr="000000"/>
                          </a:solidFill>
                          <a:latin typeface="BIZ UDPゴシック" panose="020B0400000000000000" pitchFamily="50" charset="-128"/>
                          <a:ea typeface="BIZ UDPゴシック" panose="020B0400000000000000" pitchFamily="50" charset="-128"/>
                        </a:rPr>
                        <a:t>）</a:t>
                      </a:r>
                      <a:endParaRPr kumimoji="1" lang="en-US" altLang="ja-JP" sz="1050" b="1" dirty="0">
                        <a:solidFill>
                          <a:sysClr val="windowText" lastClr="000000"/>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ysClr val="windowText" lastClr="000000"/>
                          </a:solidFill>
                          <a:latin typeface="BIZ UDPゴシック" panose="020B0400000000000000" pitchFamily="50" charset="-128"/>
                          <a:ea typeface="BIZ UDPゴシック" panose="020B0400000000000000" pitchFamily="50" charset="-128"/>
                        </a:rPr>
                        <a:t>○</a:t>
                      </a:r>
                      <a:endParaRPr kumimoji="1" lang="en-US" altLang="ja-JP" sz="1050" b="1" dirty="0">
                        <a:solidFill>
                          <a:sysClr val="windowText" lastClr="000000"/>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ysClr val="windowText" lastClr="000000"/>
                          </a:solidFill>
                          <a:latin typeface="BIZ UDPゴシック" panose="020B0400000000000000" pitchFamily="50" charset="-128"/>
                          <a:ea typeface="BIZ UDPゴシック" panose="020B0400000000000000" pitchFamily="50" charset="-128"/>
                        </a:rPr>
                        <a:t>○</a:t>
                      </a:r>
                      <a:endParaRPr kumimoji="1" lang="en-US" altLang="ja-JP" sz="1050" b="1" dirty="0">
                        <a:solidFill>
                          <a:sysClr val="windowText" lastClr="000000"/>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ysClr val="windowText" lastClr="000000"/>
                          </a:solidFill>
                          <a:latin typeface="BIZ UDPゴシック" panose="020B0400000000000000" pitchFamily="50" charset="-128"/>
                          <a:ea typeface="BIZ UDPゴシック" panose="020B0400000000000000" pitchFamily="50" charset="-128"/>
                        </a:rPr>
                        <a:t>○</a:t>
                      </a:r>
                      <a:endParaRPr kumimoji="1" lang="en-US" altLang="ja-JP" sz="1050" b="1" dirty="0">
                        <a:solidFill>
                          <a:sysClr val="windowText" lastClr="000000"/>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1" dirty="0">
                          <a:solidFill>
                            <a:sysClr val="windowText" lastClr="000000"/>
                          </a:solidFill>
                          <a:latin typeface="BIZ UDPゴシック" panose="020B0400000000000000" pitchFamily="50" charset="-128"/>
                          <a:ea typeface="BIZ UDPゴシック" panose="020B0400000000000000" pitchFamily="50" charset="-128"/>
                        </a:rPr>
                        <a:t>弱み（</a:t>
                      </a:r>
                      <a:r>
                        <a:rPr kumimoji="1" lang="en-US" altLang="ja-JP" sz="1050" b="1" dirty="0">
                          <a:solidFill>
                            <a:sysClr val="windowText" lastClr="000000"/>
                          </a:solidFill>
                          <a:latin typeface="BIZ UDPゴシック" panose="020B0400000000000000" pitchFamily="50" charset="-128"/>
                          <a:ea typeface="BIZ UDPゴシック" panose="020B0400000000000000" pitchFamily="50" charset="-128"/>
                        </a:rPr>
                        <a:t>Weakness</a:t>
                      </a:r>
                      <a:r>
                        <a:rPr kumimoji="1" lang="ja-JP" altLang="en-US" sz="1050" b="1" dirty="0">
                          <a:solidFill>
                            <a:sysClr val="windowText" lastClr="000000"/>
                          </a:solidFill>
                          <a:latin typeface="BIZ UDPゴシック" panose="020B0400000000000000" pitchFamily="50" charset="-128"/>
                          <a:ea typeface="BIZ UDPゴシック" panose="020B0400000000000000" pitchFamily="50" charset="-128"/>
                        </a:rPr>
                        <a:t>）</a:t>
                      </a:r>
                      <a:endParaRPr kumimoji="1" lang="en-US" altLang="ja-JP" sz="1050" b="1" dirty="0">
                        <a:solidFill>
                          <a:sysClr val="windowText" lastClr="000000"/>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ysClr val="windowText" lastClr="000000"/>
                          </a:solidFill>
                          <a:latin typeface="BIZ UDPゴシック" panose="020B0400000000000000" pitchFamily="50" charset="-128"/>
                          <a:ea typeface="BIZ UDPゴシック" panose="020B0400000000000000" pitchFamily="50" charset="-128"/>
                        </a:rPr>
                        <a:t>○</a:t>
                      </a:r>
                      <a:endParaRPr kumimoji="1" lang="en-US" altLang="ja-JP" sz="1050" b="1" dirty="0">
                        <a:solidFill>
                          <a:sysClr val="windowText" lastClr="000000"/>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ysClr val="windowText" lastClr="000000"/>
                          </a:solidFill>
                          <a:latin typeface="BIZ UDPゴシック" panose="020B0400000000000000" pitchFamily="50" charset="-128"/>
                          <a:ea typeface="BIZ UDPゴシック" panose="020B0400000000000000" pitchFamily="50" charset="-128"/>
                        </a:rPr>
                        <a:t>○</a:t>
                      </a:r>
                      <a:endParaRPr kumimoji="1" lang="en-US" altLang="ja-JP" sz="1050" b="1" dirty="0">
                        <a:solidFill>
                          <a:sysClr val="windowText" lastClr="000000"/>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ysClr val="windowText" lastClr="000000"/>
                          </a:solidFill>
                          <a:latin typeface="BIZ UDPゴシック" panose="020B0400000000000000" pitchFamily="50" charset="-128"/>
                          <a:ea typeface="BIZ UDPゴシック" panose="020B0400000000000000" pitchFamily="50" charset="-128"/>
                        </a:rPr>
                        <a:t>○</a:t>
                      </a:r>
                      <a:endParaRPr kumimoji="1" lang="en-US" altLang="ja-JP" sz="1050" b="1" dirty="0">
                        <a:solidFill>
                          <a:sysClr val="windowText" lastClr="000000"/>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240880">
                <a:tc>
                  <a:txBody>
                    <a:bodyPr/>
                    <a:lstStyle/>
                    <a:p>
                      <a:pPr algn="ctr"/>
                      <a:r>
                        <a:rPr kumimoji="1" lang="ja-JP" altLang="en-US" sz="1200" b="1" dirty="0">
                          <a:solidFill>
                            <a:sysClr val="windowText" lastClr="000000"/>
                          </a:solidFill>
                          <a:latin typeface="BIZ UDPゴシック" panose="020B0400000000000000" pitchFamily="50" charset="-128"/>
                          <a:ea typeface="BIZ UDPゴシック" panose="020B0400000000000000" pitchFamily="50" charset="-128"/>
                        </a:rPr>
                        <a:t>外部環境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1050" b="1" dirty="0">
                          <a:solidFill>
                            <a:sysClr val="windowText" lastClr="000000"/>
                          </a:solidFill>
                          <a:latin typeface="BIZ UDPゴシック" panose="020B0400000000000000" pitchFamily="50" charset="-128"/>
                          <a:ea typeface="BIZ UDPゴシック" panose="020B0400000000000000" pitchFamily="50" charset="-128"/>
                        </a:rPr>
                        <a:t>機会（</a:t>
                      </a:r>
                      <a:r>
                        <a:rPr kumimoji="1" lang="en-US" altLang="ja-JP" sz="1050" b="1" dirty="0">
                          <a:solidFill>
                            <a:sysClr val="windowText" lastClr="000000"/>
                          </a:solidFill>
                          <a:latin typeface="BIZ UDPゴシック" panose="020B0400000000000000" pitchFamily="50" charset="-128"/>
                          <a:ea typeface="BIZ UDPゴシック" panose="020B0400000000000000" pitchFamily="50" charset="-128"/>
                        </a:rPr>
                        <a:t>Opportunity</a:t>
                      </a:r>
                      <a:r>
                        <a:rPr kumimoji="1" lang="ja-JP" altLang="en-US" sz="1050" b="1" dirty="0">
                          <a:solidFill>
                            <a:sysClr val="windowText" lastClr="000000"/>
                          </a:solidFill>
                          <a:latin typeface="BIZ UDPゴシック" panose="020B0400000000000000" pitchFamily="50" charset="-128"/>
                          <a:ea typeface="BIZ UDPゴシック" panose="020B0400000000000000" pitchFamily="50" charset="-128"/>
                        </a:rPr>
                        <a:t>）</a:t>
                      </a:r>
                      <a:endParaRPr kumimoji="1" lang="en-US" altLang="ja-JP" sz="1050" b="1" dirty="0">
                        <a:solidFill>
                          <a:sysClr val="windowText" lastClr="000000"/>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ysClr val="windowText" lastClr="000000"/>
                          </a:solidFill>
                          <a:latin typeface="BIZ UDPゴシック" panose="020B0400000000000000" pitchFamily="50" charset="-128"/>
                          <a:ea typeface="BIZ UDPゴシック" panose="020B0400000000000000" pitchFamily="50" charset="-128"/>
                        </a:rPr>
                        <a:t>○</a:t>
                      </a:r>
                      <a:endParaRPr kumimoji="1" lang="en-US" altLang="ja-JP" sz="1050" b="1" dirty="0">
                        <a:solidFill>
                          <a:sysClr val="windowText" lastClr="000000"/>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ysClr val="windowText" lastClr="000000"/>
                          </a:solidFill>
                          <a:latin typeface="BIZ UDPゴシック" panose="020B0400000000000000" pitchFamily="50" charset="-128"/>
                          <a:ea typeface="BIZ UDPゴシック" panose="020B0400000000000000" pitchFamily="50" charset="-128"/>
                        </a:rPr>
                        <a:t>○</a:t>
                      </a:r>
                      <a:endParaRPr kumimoji="1" lang="en-US" altLang="ja-JP" sz="1050" b="1" dirty="0">
                        <a:solidFill>
                          <a:sysClr val="windowText" lastClr="000000"/>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ysClr val="windowText" lastClr="000000"/>
                          </a:solidFill>
                          <a:latin typeface="BIZ UDPゴシック" panose="020B0400000000000000" pitchFamily="50" charset="-128"/>
                          <a:ea typeface="BIZ UDPゴシック" panose="020B0400000000000000" pitchFamily="50" charset="-128"/>
                        </a:rPr>
                        <a:t>○</a:t>
                      </a:r>
                      <a:endParaRPr kumimoji="1" lang="en-US" altLang="ja-JP" sz="1050" b="1" dirty="0">
                        <a:solidFill>
                          <a:sysClr val="windowText" lastClr="000000"/>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1" dirty="0">
                          <a:solidFill>
                            <a:sysClr val="windowText" lastClr="000000"/>
                          </a:solidFill>
                          <a:latin typeface="BIZ UDPゴシック" panose="020B0400000000000000" pitchFamily="50" charset="-128"/>
                          <a:ea typeface="BIZ UDPゴシック" panose="020B0400000000000000" pitchFamily="50" charset="-128"/>
                        </a:rPr>
                        <a:t>脅威（</a:t>
                      </a:r>
                      <a:r>
                        <a:rPr kumimoji="1" lang="en-US" altLang="ja-JP" sz="1050" b="1" dirty="0">
                          <a:solidFill>
                            <a:sysClr val="windowText" lastClr="000000"/>
                          </a:solidFill>
                          <a:latin typeface="BIZ UDPゴシック" panose="020B0400000000000000" pitchFamily="50" charset="-128"/>
                          <a:ea typeface="BIZ UDPゴシック" panose="020B0400000000000000" pitchFamily="50" charset="-128"/>
                        </a:rPr>
                        <a:t>Threat</a:t>
                      </a:r>
                      <a:r>
                        <a:rPr kumimoji="1" lang="ja-JP" altLang="en-US" sz="1050" b="1" dirty="0">
                          <a:solidFill>
                            <a:sysClr val="windowText" lastClr="000000"/>
                          </a:solidFill>
                          <a:latin typeface="BIZ UDPゴシック" panose="020B0400000000000000" pitchFamily="50" charset="-128"/>
                          <a:ea typeface="BIZ UDPゴシック" panose="020B0400000000000000" pitchFamily="50" charset="-128"/>
                        </a:rPr>
                        <a:t>）</a:t>
                      </a:r>
                      <a:endParaRPr kumimoji="1" lang="en-US" altLang="ja-JP" sz="1050" b="1" dirty="0">
                        <a:solidFill>
                          <a:sysClr val="windowText" lastClr="000000"/>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ysClr val="windowText" lastClr="000000"/>
                          </a:solidFill>
                          <a:latin typeface="BIZ UDPゴシック" panose="020B0400000000000000" pitchFamily="50" charset="-128"/>
                          <a:ea typeface="BIZ UDPゴシック" panose="020B0400000000000000" pitchFamily="50" charset="-128"/>
                        </a:rPr>
                        <a:t>○</a:t>
                      </a:r>
                      <a:endParaRPr kumimoji="1" lang="en-US" altLang="ja-JP" sz="1050" b="1" dirty="0">
                        <a:solidFill>
                          <a:sysClr val="windowText" lastClr="000000"/>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ysClr val="windowText" lastClr="000000"/>
                          </a:solidFill>
                          <a:latin typeface="BIZ UDPゴシック" panose="020B0400000000000000" pitchFamily="50" charset="-128"/>
                          <a:ea typeface="BIZ UDPゴシック" panose="020B0400000000000000" pitchFamily="50" charset="-128"/>
                        </a:rPr>
                        <a:t>○</a:t>
                      </a:r>
                      <a:endParaRPr kumimoji="1" lang="en-US" altLang="ja-JP" sz="1050" b="1" dirty="0">
                        <a:solidFill>
                          <a:sysClr val="windowText" lastClr="000000"/>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ysClr val="windowText" lastClr="000000"/>
                          </a:solidFill>
                          <a:latin typeface="BIZ UDPゴシック" panose="020B0400000000000000" pitchFamily="50" charset="-128"/>
                          <a:ea typeface="BIZ UDPゴシック" panose="020B0400000000000000" pitchFamily="50" charset="-128"/>
                        </a:rPr>
                        <a:t>○</a:t>
                      </a:r>
                      <a:endParaRPr kumimoji="1" lang="en-US" altLang="ja-JP" sz="1050" b="1" dirty="0">
                        <a:solidFill>
                          <a:sysClr val="windowText" lastClr="000000"/>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1134" name="字幕 2"/>
          <p:cNvSpPr txBox="1"/>
          <p:nvPr/>
        </p:nvSpPr>
        <p:spPr>
          <a:xfrm>
            <a:off x="12505" y="550196"/>
            <a:ext cx="2635250" cy="2868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BIZ UDPゴシック" panose="020B0400000000000000" pitchFamily="50" charset="-128"/>
                <a:ea typeface="BIZ UDPゴシック" panose="020B0400000000000000" pitchFamily="50" charset="-128"/>
              </a:rPr>
              <a:t>＜実証事業の概要等＞</a:t>
            </a:r>
            <a:endParaRPr lang="en-US" altLang="ja-JP" sz="1300" b="1" kern="0" dirty="0">
              <a:latin typeface="BIZ UDPゴシック" panose="020B0400000000000000" pitchFamily="50" charset="-128"/>
              <a:ea typeface="BIZ UDPゴシック" panose="020B0400000000000000" pitchFamily="50" charset="-128"/>
            </a:endParaRPr>
          </a:p>
        </p:txBody>
      </p:sp>
      <p:graphicFrame>
        <p:nvGraphicFramePr>
          <p:cNvPr id="1135" name="表 3"/>
          <p:cNvGraphicFramePr>
            <a:graphicFrameLocks noGrp="1"/>
          </p:cNvGraphicFramePr>
          <p:nvPr>
            <p:extLst>
              <p:ext uri="{D42A27DB-BD31-4B8C-83A1-F6EECF244321}">
                <p14:modId xmlns:p14="http://schemas.microsoft.com/office/powerpoint/2010/main" val="81741499"/>
              </p:ext>
            </p:extLst>
          </p:nvPr>
        </p:nvGraphicFramePr>
        <p:xfrm>
          <a:off x="5213349" y="863350"/>
          <a:ext cx="4587876" cy="4768909"/>
        </p:xfrm>
        <a:graphic>
          <a:graphicData uri="http://schemas.openxmlformats.org/drawingml/2006/table">
            <a:tbl>
              <a:tblPr firstRow="1" bandRow="1">
                <a:tableStyleId>{BDBED569-4797-4DF1-A0F4-6AAB3CD982D8}</a:tableStyleId>
              </a:tblPr>
              <a:tblGrid>
                <a:gridCol w="4587876">
                  <a:extLst>
                    <a:ext uri="{9D8B030D-6E8A-4147-A177-3AD203B41FA5}">
                      <a16:colId xmlns:a16="http://schemas.microsoft.com/office/drawing/2014/main" val="20000"/>
                    </a:ext>
                  </a:extLst>
                </a:gridCol>
              </a:tblGrid>
              <a:tr h="4768909">
                <a:tc>
                  <a:txBody>
                    <a:bodyPr/>
                    <a:lstStyle/>
                    <a:p>
                      <a:pPr algn="l"/>
                      <a:r>
                        <a:rPr lang="ja-JP" altLang="en-US" sz="1050" i="0" dirty="0">
                          <a:solidFill>
                            <a:srgbClr val="0070C0"/>
                          </a:solidFill>
                          <a:latin typeface="BIZ UDPゴシック" panose="020B0400000000000000" pitchFamily="50" charset="-128"/>
                          <a:ea typeface="BIZ UDPゴシック" panose="020B0400000000000000" pitchFamily="50" charset="-128"/>
                        </a:rPr>
                        <a:t>対象とする地域資源を活用し、どのようにサステナブルな観光コンテンツの造成を実施するかについて記載してください。 </a:t>
                      </a:r>
                    </a:p>
                    <a:p>
                      <a:pPr algn="l"/>
                      <a:r>
                        <a:rPr lang="ja-JP" altLang="en-US" sz="1050" i="0" dirty="0">
                          <a:solidFill>
                            <a:srgbClr val="0070C0"/>
                          </a:solidFill>
                          <a:latin typeface="BIZ UDPゴシック" panose="020B0400000000000000" pitchFamily="50" charset="-128"/>
                          <a:ea typeface="BIZ UDPゴシック" panose="020B0400000000000000" pitchFamily="50" charset="-128"/>
                        </a:rPr>
                        <a:t>その際に、公募要領　別紙１「</a:t>
                      </a:r>
                      <a:r>
                        <a:rPr lang="en-US" altLang="ja-JP" sz="1050" i="0" dirty="0">
                          <a:solidFill>
                            <a:srgbClr val="0070C0"/>
                          </a:solidFill>
                          <a:latin typeface="BIZ UDPゴシック" panose="020B0400000000000000" pitchFamily="50" charset="-128"/>
                          <a:ea typeface="BIZ UDPゴシック" panose="020B0400000000000000" pitchFamily="50" charset="-128"/>
                        </a:rPr>
                        <a:t>Ⅱ</a:t>
                      </a:r>
                      <a:r>
                        <a:rPr lang="ja-JP" altLang="en-US" sz="1050" i="0" dirty="0" err="1">
                          <a:solidFill>
                            <a:srgbClr val="0070C0"/>
                          </a:solidFill>
                          <a:latin typeface="BIZ UDPゴシック" panose="020B0400000000000000" pitchFamily="50" charset="-128"/>
                          <a:ea typeface="BIZ UDPゴシック" panose="020B0400000000000000" pitchFamily="50" charset="-128"/>
                        </a:rPr>
                        <a:t>．</a:t>
                      </a:r>
                      <a:r>
                        <a:rPr lang="ja-JP" altLang="en-US" sz="1050" i="0" dirty="0">
                          <a:solidFill>
                            <a:srgbClr val="0070C0"/>
                          </a:solidFill>
                          <a:latin typeface="BIZ UDPゴシック" panose="020B0400000000000000" pitchFamily="50" charset="-128"/>
                          <a:ea typeface="BIZ UDPゴシック" panose="020B0400000000000000" pitchFamily="50" charset="-128"/>
                        </a:rPr>
                        <a:t>サステナブルな観光コンテンツに求める要件」に記載の「日本版持続可能な観光ガイドライン（</a:t>
                      </a:r>
                      <a:r>
                        <a:rPr lang="en" altLang="ja-JP" sz="1050" i="0" dirty="0">
                          <a:solidFill>
                            <a:srgbClr val="0070C0"/>
                          </a:solidFill>
                          <a:latin typeface="BIZ UDPゴシック" panose="020B0400000000000000" pitchFamily="50" charset="-128"/>
                          <a:ea typeface="BIZ UDPゴシック" panose="020B0400000000000000" pitchFamily="50" charset="-128"/>
                        </a:rPr>
                        <a:t>JSTS―D</a:t>
                      </a:r>
                      <a:r>
                        <a:rPr lang="ja-JP" altLang="en" sz="1050" i="0" dirty="0">
                          <a:solidFill>
                            <a:srgbClr val="0070C0"/>
                          </a:solidFill>
                          <a:latin typeface="BIZ UDPゴシック" panose="020B0400000000000000" pitchFamily="50" charset="-128"/>
                          <a:ea typeface="BIZ UDPゴシック" panose="020B0400000000000000" pitchFamily="50" charset="-128"/>
                        </a:rPr>
                        <a:t>）</a:t>
                      </a:r>
                      <a:r>
                        <a:rPr lang="ja-JP" altLang="en-US" sz="1050" i="0" dirty="0">
                          <a:solidFill>
                            <a:srgbClr val="0070C0"/>
                          </a:solidFill>
                          <a:latin typeface="BIZ UDPゴシック" panose="020B0400000000000000" pitchFamily="50" charset="-128"/>
                          <a:ea typeface="BIZ UDPゴシック" panose="020B0400000000000000" pitchFamily="50" charset="-128"/>
                        </a:rPr>
                        <a:t>の指標カテゴリ」の</a:t>
                      </a:r>
                      <a:r>
                        <a:rPr lang="en" altLang="ja-JP" sz="1050" i="0" dirty="0">
                          <a:solidFill>
                            <a:srgbClr val="0070C0"/>
                          </a:solidFill>
                          <a:latin typeface="BIZ UDPゴシック" panose="020B0400000000000000" pitchFamily="50" charset="-128"/>
                          <a:ea typeface="BIZ UDPゴシック" panose="020B0400000000000000" pitchFamily="50" charset="-128"/>
                        </a:rPr>
                        <a:t>A</a:t>
                      </a:r>
                      <a:r>
                        <a:rPr lang="ja-JP" altLang="en-US" sz="1050" i="0" dirty="0">
                          <a:solidFill>
                            <a:srgbClr val="0070C0"/>
                          </a:solidFill>
                          <a:latin typeface="BIZ UDPゴシック" panose="020B0400000000000000" pitchFamily="50" charset="-128"/>
                          <a:ea typeface="BIZ UDPゴシック" panose="020B0400000000000000" pitchFamily="50" charset="-128"/>
                        </a:rPr>
                        <a:t>から</a:t>
                      </a:r>
                      <a:r>
                        <a:rPr lang="en" altLang="ja-JP" sz="1050" i="0" dirty="0">
                          <a:solidFill>
                            <a:srgbClr val="0070C0"/>
                          </a:solidFill>
                          <a:latin typeface="BIZ UDPゴシック" panose="020B0400000000000000" pitchFamily="50" charset="-128"/>
                          <a:ea typeface="BIZ UDPゴシック" panose="020B0400000000000000" pitchFamily="50" charset="-128"/>
                        </a:rPr>
                        <a:t>D</a:t>
                      </a:r>
                      <a:r>
                        <a:rPr lang="ja-JP" altLang="en-US" sz="1050" i="0" dirty="0">
                          <a:solidFill>
                            <a:srgbClr val="0070C0"/>
                          </a:solidFill>
                          <a:latin typeface="BIZ UDPゴシック" panose="020B0400000000000000" pitchFamily="50" charset="-128"/>
                          <a:ea typeface="BIZ UDPゴシック" panose="020B0400000000000000" pitchFamily="50" charset="-128"/>
                        </a:rPr>
                        <a:t>がどのように具現化されるかが分かるように記載してください。 </a:t>
                      </a:r>
                    </a:p>
                    <a:p>
                      <a:pPr algn="l"/>
                      <a:r>
                        <a:rPr lang="ja-JP" altLang="en-US" sz="1050" i="0" dirty="0">
                          <a:solidFill>
                            <a:srgbClr val="0070C0"/>
                          </a:solidFill>
                          <a:latin typeface="BIZ UDPゴシック" panose="020B0400000000000000" pitchFamily="50" charset="-128"/>
                          <a:ea typeface="BIZ UDPゴシック" panose="020B0400000000000000" pitchFamily="50" charset="-128"/>
                        </a:rPr>
                        <a:t>また、造成する観光コンテンツの価格・採算性や販売方法、造成等に伴い実施する取組についても記載してください。 </a:t>
                      </a:r>
                      <a:endParaRPr lang="en-US" altLang="ja-JP" sz="1050" i="0" dirty="0">
                        <a:solidFill>
                          <a:srgbClr val="0070C0"/>
                        </a:solidFill>
                        <a:latin typeface="BIZ UDPゴシック" panose="020B0400000000000000" pitchFamily="50" charset="-128"/>
                        <a:ea typeface="BIZ UDPゴシック" panose="020B0400000000000000" pitchFamily="50" charset="-128"/>
                      </a:endParaRPr>
                    </a:p>
                    <a:p>
                      <a:pPr algn="l"/>
                      <a:endParaRPr lang="ja-JP" altLang="en-US" sz="1050" i="0" dirty="0">
                        <a:solidFill>
                          <a:srgbClr val="0070C0"/>
                        </a:solidFill>
                        <a:latin typeface="BIZ UDPゴシック" panose="020B0400000000000000" pitchFamily="50" charset="-128"/>
                        <a:ea typeface="BIZ UDPゴシック" panose="020B0400000000000000" pitchFamily="50" charset="-128"/>
                      </a:endParaRPr>
                    </a:p>
                    <a:p>
                      <a:pPr algn="l"/>
                      <a:endParaRPr sz="1050" i="0" dirty="0">
                        <a:solidFill>
                          <a:srgbClr val="0070C0"/>
                        </a:solidFill>
                        <a:latin typeface="BIZ UDPゴシック" panose="020B0400000000000000" pitchFamily="50" charset="-128"/>
                        <a:ea typeface="BIZ UDPゴシック" panose="020B0400000000000000" pitchFamily="50" charset="-128"/>
                      </a:endParaRPr>
                    </a:p>
                    <a:p>
                      <a:r>
                        <a:rPr lang="ja-JP" altLang="en-US" sz="1050" i="0" dirty="0">
                          <a:solidFill>
                            <a:srgbClr val="0070C0"/>
                          </a:solidFill>
                          <a:latin typeface="BIZ UDPゴシック" panose="020B0400000000000000" pitchFamily="50" charset="-128"/>
                          <a:ea typeface="BIZ UDPゴシック" panose="020B0400000000000000" pitchFamily="50" charset="-128"/>
                        </a:rPr>
                        <a:t> </a:t>
                      </a:r>
                      <a:endParaRPr sz="1050" i="0" dirty="0">
                        <a:solidFill>
                          <a:srgbClr val="0070C0"/>
                        </a:solidFill>
                        <a:latin typeface="BIZ UDPゴシック" panose="020B0400000000000000" pitchFamily="50" charset="-128"/>
                        <a:ea typeface="BIZ UDPゴシック" panose="020B0400000000000000" pitchFamily="50" charset="-128"/>
                      </a:endParaRPr>
                    </a:p>
                    <a:p>
                      <a:pPr algn="l"/>
                      <a:endParaRPr kumimoji="1" lang="en-US" altLang="ja-JP" sz="1050" b="1"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1136" name="表 3"/>
          <p:cNvGraphicFramePr>
            <a:graphicFrameLocks noGrp="1"/>
          </p:cNvGraphicFramePr>
          <p:nvPr>
            <p:extLst>
              <p:ext uri="{D42A27DB-BD31-4B8C-83A1-F6EECF244321}">
                <p14:modId xmlns:p14="http://schemas.microsoft.com/office/powerpoint/2010/main" val="165996060"/>
              </p:ext>
            </p:extLst>
          </p:nvPr>
        </p:nvGraphicFramePr>
        <p:xfrm>
          <a:off x="76038" y="849479"/>
          <a:ext cx="5031003" cy="2892798"/>
        </p:xfrm>
        <a:graphic>
          <a:graphicData uri="http://schemas.openxmlformats.org/drawingml/2006/table">
            <a:tbl>
              <a:tblPr firstRow="1" bandRow="1">
                <a:tableStyleId>{5C22544A-7EE6-4342-B048-85BDC9FD1C3A}</a:tableStyleId>
              </a:tblPr>
              <a:tblGrid>
                <a:gridCol w="990762">
                  <a:extLst>
                    <a:ext uri="{9D8B030D-6E8A-4147-A177-3AD203B41FA5}">
                      <a16:colId xmlns:a16="http://schemas.microsoft.com/office/drawing/2014/main" val="20000"/>
                    </a:ext>
                  </a:extLst>
                </a:gridCol>
                <a:gridCol w="4040241">
                  <a:extLst>
                    <a:ext uri="{9D8B030D-6E8A-4147-A177-3AD203B41FA5}">
                      <a16:colId xmlns:a16="http://schemas.microsoft.com/office/drawing/2014/main" val="20001"/>
                    </a:ext>
                  </a:extLst>
                </a:gridCol>
              </a:tblGrid>
              <a:tr h="154556">
                <a:tc>
                  <a:txBody>
                    <a:bodyPr/>
                    <a:lstStyle/>
                    <a:p>
                      <a:pPr algn="ctr"/>
                      <a:r>
                        <a:rPr kumimoji="1" lang="ja-JP" altLang="en-US" sz="1200" b="1" dirty="0">
                          <a:solidFill>
                            <a:sysClr val="windowText" lastClr="000000"/>
                          </a:solidFill>
                          <a:latin typeface="BIZ UDPゴシック" panose="020B0400000000000000" pitchFamily="50" charset="-128"/>
                          <a:ea typeface="BIZ UDPゴシック" panose="020B04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記載欄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547270">
                <a:tc>
                  <a:txBody>
                    <a:bodyPr/>
                    <a:lstStyle/>
                    <a:p>
                      <a:pPr algn="ctr"/>
                      <a:r>
                        <a:rPr kumimoji="1" lang="ja-JP" altLang="en-US" sz="1200" b="1" dirty="0">
                          <a:solidFill>
                            <a:sysClr val="windowText" lastClr="000000"/>
                          </a:solidFill>
                          <a:latin typeface="BIZ UDPゴシック" panose="020B0400000000000000" pitchFamily="50" charset="-128"/>
                          <a:ea typeface="BIZ UDPゴシック" panose="020B0400000000000000" pitchFamily="50" charset="-128"/>
                        </a:rPr>
                        <a:t>事業目的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endParaRPr kumimoji="1" lang="en-US" altLang="ja-JP" sz="105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808276">
                <a:tc>
                  <a:txBody>
                    <a:bodyPr/>
                    <a:lstStyle/>
                    <a:p>
                      <a:pPr algn="ctr"/>
                      <a:r>
                        <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rPr>
                        <a:t>実施体制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代表主体名</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代表主体以外の事業者名</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をそれぞれ記載してください。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808276">
                <a:tc>
                  <a:txBody>
                    <a:bodyPr/>
                    <a:lstStyle/>
                    <a:p>
                      <a:pPr algn="ctr"/>
                      <a:r>
                        <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rPr>
                        <a:t>活用予定の</a:t>
                      </a:r>
                      <a:endParaRPr kumimoji="1" lang="en-US" altLang="ja-JP" sz="1200" b="1" spc="0" dirty="0">
                        <a:solidFill>
                          <a:sysClr val="windowText" lastClr="000000"/>
                        </a:solidFill>
                        <a:latin typeface="BIZ UDPゴシック" panose="020B0400000000000000" pitchFamily="50" charset="-128"/>
                        <a:ea typeface="BIZ UDPゴシック" panose="020B0400000000000000" pitchFamily="50" charset="-128"/>
                      </a:endParaRPr>
                    </a:p>
                    <a:p>
                      <a:pPr algn="ctr"/>
                      <a:r>
                        <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rPr>
                        <a:t>地域資源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ysClr val="windowText" lastClr="00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ysClr val="windowText" lastClr="00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ysClr val="windowText" lastClr="00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54656">
                <a:tc>
                  <a:txBody>
                    <a:bodyPr/>
                    <a:lstStyle/>
                    <a:p>
                      <a:pPr algn="ctr"/>
                      <a:r>
                        <a:rPr kumimoji="1" lang="en-US" altLang="ja-JP" sz="1200" b="1" dirty="0">
                          <a:solidFill>
                            <a:sysClr val="windowText" lastClr="000000"/>
                          </a:solidFill>
                          <a:latin typeface="BIZ UDPゴシック" panose="020B0400000000000000" pitchFamily="50" charset="-128"/>
                          <a:ea typeface="BIZ UDPゴシック" panose="020B0400000000000000" pitchFamily="50" charset="-128"/>
                        </a:rPr>
                        <a:t>KPI</a:t>
                      </a:r>
                      <a:r>
                        <a:rPr kumimoji="1" lang="ja-JP" altLang="en-US" sz="1200" b="1">
                          <a:solidFill>
                            <a:sysClr val="windowText" lastClr="000000"/>
                          </a:solidFill>
                          <a:latin typeface="BIZ UDPゴシック" panose="020B0400000000000000" pitchFamily="50" charset="-128"/>
                          <a:ea typeface="BIZ UDPゴシック" panose="020B0400000000000000" pitchFamily="50" charset="-128"/>
                        </a:rPr>
                        <a:t>・</a:t>
                      </a:r>
                      <a:r>
                        <a:rPr kumimoji="1" lang="en-US" altLang="ja-JP" sz="1200" b="1" dirty="0">
                          <a:solidFill>
                            <a:sysClr val="windowText" lastClr="000000"/>
                          </a:solidFill>
                          <a:latin typeface="BIZ UDPゴシック" panose="020B0400000000000000" pitchFamily="50" charset="-128"/>
                          <a:ea typeface="BIZ UDPゴシック" panose="020B0400000000000000" pitchFamily="50" charset="-128"/>
                        </a:rPr>
                        <a:t>KGI</a:t>
                      </a:r>
                      <a:endParaRPr kumimoji="1" lang="ja-JP" altLang="en-US" sz="1200" b="1"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endParaRPr kumimoji="1" lang="en-US" altLang="ja-JP" sz="1050" dirty="0">
                        <a:solidFill>
                          <a:sysClr val="windowText" lastClr="000000"/>
                        </a:solidFill>
                        <a:latin typeface="BIZ UDPゴシック" panose="020B0400000000000000" pitchFamily="50" charset="-128"/>
                        <a:ea typeface="BIZ UDPゴシック" panose="020B0400000000000000" pitchFamily="50" charset="-128"/>
                      </a:endParaRPr>
                    </a:p>
                    <a:p>
                      <a:pPr algn="l"/>
                      <a:endParaRPr kumimoji="1" lang="en-US" altLang="ja-JP" sz="105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1139" name="字幕 2"/>
          <p:cNvSpPr txBox="1"/>
          <p:nvPr/>
        </p:nvSpPr>
        <p:spPr>
          <a:xfrm>
            <a:off x="5107041" y="5630968"/>
            <a:ext cx="2635250" cy="2827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BIZ UDPゴシック" panose="020B0400000000000000" pitchFamily="50" charset="-128"/>
                <a:ea typeface="BIZ UDPゴシック" panose="020B0400000000000000" pitchFamily="50" charset="-128"/>
              </a:rPr>
              <a:t>＜令和５年度以降の事業方針＞</a:t>
            </a:r>
            <a:endParaRPr lang="en-US" altLang="ja-JP" sz="1300" b="1" kern="0" dirty="0">
              <a:latin typeface="BIZ UDPゴシック" panose="020B0400000000000000" pitchFamily="50" charset="-128"/>
              <a:ea typeface="BIZ UDPゴシック" panose="020B0400000000000000" pitchFamily="50" charset="-128"/>
            </a:endParaRPr>
          </a:p>
        </p:txBody>
      </p:sp>
      <p:graphicFrame>
        <p:nvGraphicFramePr>
          <p:cNvPr id="1140" name="表 3"/>
          <p:cNvGraphicFramePr>
            <a:graphicFrameLocks noGrp="1"/>
          </p:cNvGraphicFramePr>
          <p:nvPr>
            <p:extLst>
              <p:ext uri="{D42A27DB-BD31-4B8C-83A1-F6EECF244321}">
                <p14:modId xmlns:p14="http://schemas.microsoft.com/office/powerpoint/2010/main" val="1078037891"/>
              </p:ext>
            </p:extLst>
          </p:nvPr>
        </p:nvGraphicFramePr>
        <p:xfrm>
          <a:off x="5213350" y="5918200"/>
          <a:ext cx="4587875" cy="884361"/>
        </p:xfrm>
        <a:graphic>
          <a:graphicData uri="http://schemas.openxmlformats.org/drawingml/2006/table">
            <a:tbl>
              <a:tblPr firstRow="1" bandRow="1">
                <a:tableStyleId>{5C22544A-7EE6-4342-B048-85BDC9FD1C3A}</a:tableStyleId>
              </a:tblPr>
              <a:tblGrid>
                <a:gridCol w="4587875">
                  <a:extLst>
                    <a:ext uri="{9D8B030D-6E8A-4147-A177-3AD203B41FA5}">
                      <a16:colId xmlns:a16="http://schemas.microsoft.com/office/drawing/2014/main" val="20000"/>
                    </a:ext>
                  </a:extLst>
                </a:gridCol>
              </a:tblGrid>
              <a:tr h="884361">
                <a:tc>
                  <a:txBody>
                    <a:bodyPr/>
                    <a:lstStyle/>
                    <a:p>
                      <a:pPr algn="l"/>
                      <a:endParaRPr kumimoji="1" lang="ja-JP" altLang="en-US" sz="1050" b="1"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1141" name="字幕 2"/>
          <p:cNvSpPr txBox="1"/>
          <p:nvPr/>
        </p:nvSpPr>
        <p:spPr>
          <a:xfrm>
            <a:off x="0" y="3857249"/>
            <a:ext cx="3028951" cy="2473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BIZ UDPゴシック" panose="020B0400000000000000" pitchFamily="50" charset="-128"/>
                <a:ea typeface="BIZ UDPゴシック" panose="020B0400000000000000" pitchFamily="50" charset="-128"/>
              </a:rPr>
              <a:t>＜実施事業の背景</a:t>
            </a:r>
            <a:r>
              <a:rPr lang="en-US" altLang="ja-JP" sz="1300" b="1" kern="0" dirty="0">
                <a:latin typeface="BIZ UDPゴシック" panose="020B0400000000000000" pitchFamily="50" charset="-128"/>
                <a:ea typeface="BIZ UDPゴシック" panose="020B0400000000000000" pitchFamily="50" charset="-128"/>
              </a:rPr>
              <a:t>(SWOT</a:t>
            </a:r>
            <a:r>
              <a:rPr lang="ja-JP" altLang="en-US" sz="1300" b="1" kern="0" dirty="0">
                <a:latin typeface="BIZ UDPゴシック" panose="020B0400000000000000" pitchFamily="50" charset="-128"/>
                <a:ea typeface="BIZ UDPゴシック" panose="020B0400000000000000" pitchFamily="50" charset="-128"/>
              </a:rPr>
              <a:t>分析</a:t>
            </a:r>
            <a:r>
              <a:rPr lang="en-US" altLang="ja-JP" sz="1300" b="1" kern="0" dirty="0">
                <a:latin typeface="BIZ UDPゴシック" panose="020B0400000000000000" pitchFamily="50" charset="-128"/>
                <a:ea typeface="BIZ UDPゴシック" panose="020B0400000000000000" pitchFamily="50" charset="-128"/>
              </a:rPr>
              <a:t>)</a:t>
            </a:r>
            <a:r>
              <a:rPr lang="ja-JP" altLang="en-US" sz="1300" b="1" kern="0" dirty="0">
                <a:latin typeface="BIZ UDPゴシック" panose="020B0400000000000000" pitchFamily="50" charset="-128"/>
                <a:ea typeface="BIZ UDPゴシック" panose="020B0400000000000000" pitchFamily="50" charset="-128"/>
              </a:rPr>
              <a:t>＞</a:t>
            </a:r>
            <a:endParaRPr lang="en-US" altLang="ja-JP" sz="1300" b="1" kern="0" dirty="0">
              <a:latin typeface="BIZ UDPゴシック" panose="020B0400000000000000" pitchFamily="50" charset="-128"/>
              <a:ea typeface="BIZ UDPゴシック" panose="020B0400000000000000" pitchFamily="50" charset="-128"/>
            </a:endParaRPr>
          </a:p>
        </p:txBody>
      </p:sp>
      <p:sp>
        <p:nvSpPr>
          <p:cNvPr id="1143" name="字幕 2"/>
          <p:cNvSpPr txBox="1"/>
          <p:nvPr/>
        </p:nvSpPr>
        <p:spPr>
          <a:xfrm>
            <a:off x="5107041" y="550196"/>
            <a:ext cx="2290537" cy="2868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BIZ UDPゴシック" panose="020B0400000000000000" pitchFamily="50" charset="-128"/>
                <a:ea typeface="BIZ UDPゴシック" panose="020B0400000000000000" pitchFamily="50" charset="-128"/>
              </a:rPr>
              <a:t>＜具体的な事業内容＞</a:t>
            </a:r>
            <a:endParaRPr lang="en-US" altLang="ja-JP" sz="1300" b="1" kern="0" dirty="0">
              <a:latin typeface="BIZ UDPゴシック" panose="020B0400000000000000" pitchFamily="50" charset="-128"/>
              <a:ea typeface="BIZ UDPゴシック" panose="020B0400000000000000" pitchFamily="50" charset="-128"/>
            </a:endParaRPr>
          </a:p>
        </p:txBody>
      </p:sp>
      <p:sp>
        <p:nvSpPr>
          <p:cNvPr id="12" name="正方形/長方形 2"/>
          <p:cNvSpPr>
            <a:spLocks noChangeArrowheads="1"/>
          </p:cNvSpPr>
          <p:nvPr/>
        </p:nvSpPr>
        <p:spPr>
          <a:xfrm>
            <a:off x="8000999" y="511140"/>
            <a:ext cx="1789267" cy="321396"/>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None/>
            </a:pPr>
            <a:r>
              <a:rPr lang="ja-JP" altLang="en-US" sz="1050" b="1" kern="0" dirty="0">
                <a:latin typeface="BIZ UDPゴシック" panose="020B0400000000000000" pitchFamily="50" charset="-128"/>
                <a:ea typeface="BIZ UDPゴシック" panose="020B0400000000000000" pitchFamily="50" charset="-128"/>
              </a:rPr>
              <a:t>　 実施地域：</a:t>
            </a:r>
            <a:r>
              <a:rPr lang="ja-JP" altLang="en-US" sz="1050" b="1" kern="0" dirty="0">
                <a:solidFill>
                  <a:srgbClr val="0070C0"/>
                </a:solidFill>
                <a:latin typeface="BIZ UDPゴシック" panose="020B0400000000000000" pitchFamily="50" charset="-128"/>
                <a:ea typeface="BIZ UDPゴシック" panose="020B0400000000000000" pitchFamily="50" charset="-128"/>
              </a:rPr>
              <a:t>○○県●●市</a:t>
            </a:r>
            <a:endParaRPr lang="ja-JP" altLang="en-US" sz="1050" b="1" kern="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44410537"/>
      </p:ext>
    </p:extLst>
  </p:cSld>
  <p:clrMapOvr>
    <a:masterClrMapping/>
  </p:clrMapOvr>
</p:sld>
</file>

<file path=ppt/theme/theme1.xml><?xml version="1.0" encoding="utf-8"?>
<a:theme xmlns:a="http://schemas.openxmlformats.org/drawingml/2006/main" name="テーマ1">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FFFF00"/>
        </a:solidFill>
        <a:ln w="12700">
          <a:solidFill>
            <a:srgbClr val="FFFF00"/>
          </a:solidFill>
          <a:prstDash val="sysDash"/>
          <a:round/>
          <a:headEnd/>
          <a:tailEnd/>
        </a:ln>
        <a:effectLst/>
      </a:spPr>
      <a:bodyPr vertOverflow="overflow" horzOverflow="overflow" wrap="square" lIns="91422" tIns="45710" rIns="91422" bIns="45710" rtlCol="0" anchor="t" anchorCtr="0"/>
      <a:lstStyle>
        <a:defPPr marL="1338263">
          <a:lnSpc>
            <a:spcPct val="130000"/>
          </a:lnSpc>
          <a:tabLst>
            <a:tab pos="3136900" algn="ctr"/>
          </a:tabLst>
          <a:defRPr kumimoji="1" sz="1200" dirty="0" smtClean="0">
            <a:latin typeface="+mj-ea"/>
            <a:ea typeface="+mj-ea"/>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TotalTime>
  <Words>297</Words>
  <PresentationFormat>A4 210 x 297 mm</PresentationFormat>
  <Paragraphs>47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HGP創英角ｺﾞｼｯｸUB</vt:lpstr>
      <vt:lpstr>ＭＳ Ｐゴシック</vt:lpstr>
      <vt:lpstr>游ゴシック</vt:lpstr>
      <vt:lpstr>Arial</vt:lpstr>
      <vt:lpstr>テーマ1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Printed>2022-01-18T03:31:40Z</cp:lastPrinted>
  <dcterms:created xsi:type="dcterms:W3CDTF">2020-11-27T08:07:22Z</dcterms:created>
  <dcterms:modified xsi:type="dcterms:W3CDTF">2022-01-18T03:35:28Z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