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5" r:id="rId1"/>
    <p:sldMasterId id="2147484416" r:id="rId2"/>
    <p:sldMasterId id="2147484428" r:id="rId3"/>
    <p:sldMasterId id="2147484404" r:id="rId4"/>
    <p:sldMasterId id="2147484397" r:id="rId5"/>
    <p:sldMasterId id="2147484488" r:id="rId6"/>
    <p:sldMasterId id="2147484671" r:id="rId7"/>
    <p:sldMasterId id="2147484683" r:id="rId8"/>
    <p:sldMasterId id="2147484719" r:id="rId9"/>
    <p:sldMasterId id="2147484771" r:id="rId10"/>
  </p:sldMasterIdLst>
  <p:notesMasterIdLst>
    <p:notesMasterId r:id="rId20"/>
  </p:notesMasterIdLst>
  <p:sldIdLst>
    <p:sldId id="340" r:id="rId11"/>
    <p:sldId id="359" r:id="rId12"/>
    <p:sldId id="357" r:id="rId13"/>
    <p:sldId id="358" r:id="rId14"/>
    <p:sldId id="351" r:id="rId15"/>
    <p:sldId id="354" r:id="rId16"/>
    <p:sldId id="344" r:id="rId17"/>
    <p:sldId id="353" r:id="rId18"/>
    <p:sldId id="355" r:id="rId19"/>
  </p:sldIdLst>
  <p:sldSz cx="9906000" cy="6858000" type="A4"/>
  <p:notesSz cx="6797675" cy="9926638"/>
  <p:defaultTextStyle>
    <a:defPPr>
      <a:defRPr lang="ja-JP"/>
    </a:defPPr>
    <a:lvl1pPr algn="ctr" rtl="0" fontAlgn="base">
      <a:spcBef>
        <a:spcPct val="0"/>
      </a:spcBef>
      <a:spcAft>
        <a:spcPct val="0"/>
      </a:spcAft>
      <a:defRPr kumimoji="1" sz="1600" kern="1200">
        <a:solidFill>
          <a:schemeClr val="tx1"/>
        </a:solidFill>
        <a:latin typeface="ＭＳ Ｐゴシック" charset="-128"/>
        <a:ea typeface="ＭＳ Ｐゴシック" charset="-128"/>
        <a:cs typeface="+mn-cs"/>
      </a:defRPr>
    </a:lvl1pPr>
    <a:lvl2pPr marL="457117" algn="ctr" rtl="0" fontAlgn="base">
      <a:spcBef>
        <a:spcPct val="0"/>
      </a:spcBef>
      <a:spcAft>
        <a:spcPct val="0"/>
      </a:spcAft>
      <a:defRPr kumimoji="1" sz="1600" kern="1200">
        <a:solidFill>
          <a:schemeClr val="tx1"/>
        </a:solidFill>
        <a:latin typeface="ＭＳ Ｐゴシック" charset="-128"/>
        <a:ea typeface="ＭＳ Ｐゴシック" charset="-128"/>
        <a:cs typeface="+mn-cs"/>
      </a:defRPr>
    </a:lvl2pPr>
    <a:lvl3pPr marL="914235" algn="ctr" rtl="0" fontAlgn="base">
      <a:spcBef>
        <a:spcPct val="0"/>
      </a:spcBef>
      <a:spcAft>
        <a:spcPct val="0"/>
      </a:spcAft>
      <a:defRPr kumimoji="1" sz="1600" kern="1200">
        <a:solidFill>
          <a:schemeClr val="tx1"/>
        </a:solidFill>
        <a:latin typeface="ＭＳ Ｐゴシック" charset="-128"/>
        <a:ea typeface="ＭＳ Ｐゴシック" charset="-128"/>
        <a:cs typeface="+mn-cs"/>
      </a:defRPr>
    </a:lvl3pPr>
    <a:lvl4pPr marL="1371353" algn="ctr" rtl="0" fontAlgn="base">
      <a:spcBef>
        <a:spcPct val="0"/>
      </a:spcBef>
      <a:spcAft>
        <a:spcPct val="0"/>
      </a:spcAft>
      <a:defRPr kumimoji="1" sz="1600" kern="1200">
        <a:solidFill>
          <a:schemeClr val="tx1"/>
        </a:solidFill>
        <a:latin typeface="ＭＳ Ｐゴシック" charset="-128"/>
        <a:ea typeface="ＭＳ Ｐゴシック" charset="-128"/>
        <a:cs typeface="+mn-cs"/>
      </a:defRPr>
    </a:lvl4pPr>
    <a:lvl5pPr marL="1828470" algn="ctr" rtl="0" fontAlgn="base">
      <a:spcBef>
        <a:spcPct val="0"/>
      </a:spcBef>
      <a:spcAft>
        <a:spcPct val="0"/>
      </a:spcAft>
      <a:defRPr kumimoji="1" sz="1600" kern="1200">
        <a:solidFill>
          <a:schemeClr val="tx1"/>
        </a:solidFill>
        <a:latin typeface="ＭＳ Ｐゴシック" charset="-128"/>
        <a:ea typeface="ＭＳ Ｐゴシック" charset="-128"/>
        <a:cs typeface="+mn-cs"/>
      </a:defRPr>
    </a:lvl5pPr>
    <a:lvl6pPr marL="2285588" algn="l" defTabSz="914235" rtl="0" eaLnBrk="1" latinLnBrk="0" hangingPunct="1">
      <a:defRPr kumimoji="1" sz="1600" kern="1200">
        <a:solidFill>
          <a:schemeClr val="tx1"/>
        </a:solidFill>
        <a:latin typeface="ＭＳ Ｐゴシック" charset="-128"/>
        <a:ea typeface="ＭＳ Ｐゴシック" charset="-128"/>
        <a:cs typeface="+mn-cs"/>
      </a:defRPr>
    </a:lvl6pPr>
    <a:lvl7pPr marL="2742705" algn="l" defTabSz="914235" rtl="0" eaLnBrk="1" latinLnBrk="0" hangingPunct="1">
      <a:defRPr kumimoji="1" sz="1600" kern="1200">
        <a:solidFill>
          <a:schemeClr val="tx1"/>
        </a:solidFill>
        <a:latin typeface="ＭＳ Ｐゴシック" charset="-128"/>
        <a:ea typeface="ＭＳ Ｐゴシック" charset="-128"/>
        <a:cs typeface="+mn-cs"/>
      </a:defRPr>
    </a:lvl7pPr>
    <a:lvl8pPr marL="3199823" algn="l" defTabSz="914235" rtl="0" eaLnBrk="1" latinLnBrk="0" hangingPunct="1">
      <a:defRPr kumimoji="1" sz="1600" kern="1200">
        <a:solidFill>
          <a:schemeClr val="tx1"/>
        </a:solidFill>
        <a:latin typeface="ＭＳ Ｐゴシック" charset="-128"/>
        <a:ea typeface="ＭＳ Ｐゴシック" charset="-128"/>
        <a:cs typeface="+mn-cs"/>
      </a:defRPr>
    </a:lvl8pPr>
    <a:lvl9pPr marL="3656940" algn="l" defTabSz="914235" rtl="0" eaLnBrk="1" latinLnBrk="0" hangingPunct="1">
      <a:defRPr kumimoji="1" sz="1600" kern="1200">
        <a:solidFill>
          <a:schemeClr val="tx1"/>
        </a:solidFill>
        <a:latin typeface="ＭＳ Ｐゴシック" charset="-128"/>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7C80"/>
    <a:srgbClr val="66FF66"/>
    <a:srgbClr val="FFCCCC"/>
    <a:srgbClr val="66CCFF"/>
    <a:srgbClr val="FFCCFF"/>
    <a:srgbClr val="FF0000"/>
    <a:srgbClr val="FFFF66"/>
    <a:srgbClr val="FFCC99"/>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1743" autoAdjust="0"/>
    <p:restoredTop sz="96494" autoAdjust="0"/>
  </p:normalViewPr>
  <p:slideViewPr>
    <p:cSldViewPr>
      <p:cViewPr>
        <p:scale>
          <a:sx n="75" d="100"/>
          <a:sy n="75" d="100"/>
        </p:scale>
        <p:origin x="-504" y="-174"/>
      </p:cViewPr>
      <p:guideLst>
        <p:guide orient="horz" pos="2160"/>
        <p:guide pos="3120"/>
      </p:guideLst>
    </p:cSldViewPr>
  </p:slideViewPr>
  <p:outlineViewPr>
    <p:cViewPr>
      <p:scale>
        <a:sx n="33" d="100"/>
        <a:sy n="33" d="100"/>
      </p:scale>
      <p:origin x="228" y="0"/>
    </p:cViewPr>
  </p:outlineViewPr>
  <p:notesTextViewPr>
    <p:cViewPr>
      <p:scale>
        <a:sx n="100" d="100"/>
        <a:sy n="100" d="100"/>
      </p:scale>
      <p:origin x="0" y="0"/>
    </p:cViewPr>
  </p:notesTextViewPr>
  <p:sorterViewPr>
    <p:cViewPr>
      <p:scale>
        <a:sx n="100" d="100"/>
        <a:sy n="100" d="100"/>
      </p:scale>
      <p:origin x="0" y="31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10.26.51.28\disk1\&#26087;&#22269;&#38555;&#24314;&#35373;&#24066;&#22580;&#23460;&#65295;&#22269;&#38555;&#24314;&#35373;&#25512;&#36914;&#23460;\PLBKKT-HD\&#9733;&#12487;&#12540;&#12479;&#12505;&#12540;&#12473;\&#28023;&#22806;&#21463;&#27880;&#23455;&#32318;&#65288;OCAJI&#12487;&#12540;&#12479;&#65289;\130524&#24179;&#25104;24&#24180;&#24230;&#21463;&#27880;&#23455;&#32318;\&#20840;&#20307;&#12398;&#25512;&#31227;.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10.26.51.28\disk1\&#26087;&#22269;&#38555;&#24314;&#35373;&#24066;&#22580;&#23460;&#65295;&#22269;&#38555;&#24314;&#35373;&#25512;&#36914;&#23460;\PLBKKT-HD\&#9733;&#12487;&#12540;&#12479;&#12505;&#12540;&#12473;\&#28023;&#22806;&#21463;&#27880;&#23455;&#32318;&#65288;OCAJI&#12487;&#12540;&#12479;&#65289;\130524&#24179;&#25104;24&#24180;&#24230;&#21463;&#27880;&#23455;&#32318;\&#22320;&#22495;&#21029;&#25512;&#31227;xls.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ja-JP"/>
  <c:style val="32"/>
  <c:chart>
    <c:title>
      <c:tx>
        <c:rich>
          <a:bodyPr/>
          <a:lstStyle/>
          <a:p>
            <a:pPr>
              <a:defRPr b="0"/>
            </a:pPr>
            <a:r>
              <a:rPr lang="ja-JP" sz="2800" b="0" dirty="0"/>
              <a:t>輸出用鉄道車両等</a:t>
            </a:r>
            <a:r>
              <a:rPr lang="en-US" sz="2800" b="0" dirty="0"/>
              <a:t>※</a:t>
            </a:r>
            <a:r>
              <a:rPr lang="ja-JP" sz="2800" b="0" dirty="0"/>
              <a:t>の生産額実績（億円）</a:t>
            </a:r>
            <a:endParaRPr lang="en-US" sz="2800" b="0" dirty="0"/>
          </a:p>
          <a:p>
            <a:pPr>
              <a:defRPr b="0"/>
            </a:pPr>
            <a:r>
              <a:rPr lang="ja-JP" sz="1800" b="0" dirty="0"/>
              <a:t>（</a:t>
            </a:r>
            <a:r>
              <a:rPr lang="en-US" sz="1800" b="0" dirty="0"/>
              <a:t>※</a:t>
            </a:r>
            <a:r>
              <a:rPr lang="ja-JP" sz="1800" b="0" dirty="0"/>
              <a:t>鉄道車両等＝鉄道車両、鉄道車両部品、信号保安部品）</a:t>
            </a:r>
          </a:p>
        </c:rich>
      </c:tx>
      <c:layout>
        <c:manualLayout>
          <c:xMode val="edge"/>
          <c:yMode val="edge"/>
          <c:x val="0.17588625781101241"/>
          <c:y val="0"/>
        </c:manualLayout>
      </c:layout>
    </c:title>
    <c:plotArea>
      <c:layout>
        <c:manualLayout>
          <c:layoutTarget val="inner"/>
          <c:xMode val="edge"/>
          <c:yMode val="edge"/>
          <c:x val="0.13113598765569479"/>
          <c:y val="0.13712000659342052"/>
          <c:w val="0.84488087613574447"/>
          <c:h val="0.70840185630147146"/>
        </c:manualLayout>
      </c:layout>
      <c:lineChart>
        <c:grouping val="standard"/>
        <c:ser>
          <c:idx val="0"/>
          <c:order val="0"/>
          <c:tx>
            <c:strRef>
              <c:f>Sheet1!$E$7</c:f>
              <c:strCache>
                <c:ptCount val="1"/>
                <c:pt idx="0">
                  <c:v>  輸出額</c:v>
                </c:pt>
              </c:strCache>
            </c:strRef>
          </c:tx>
          <c:marker>
            <c:symbol val="none"/>
          </c:marker>
          <c:cat>
            <c:strRef>
              <c:f>Sheet1!$A$8:$A$66</c:f>
              <c:strCache>
                <c:ptCount val="59"/>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strCache>
            </c:strRef>
          </c:cat>
          <c:val>
            <c:numRef>
              <c:f>Sheet1!$E$8:$E$66</c:f>
              <c:numCache>
                <c:formatCode>#,##0;[Red]\-#,##0</c:formatCode>
                <c:ptCount val="59"/>
                <c:pt idx="0">
                  <c:v>35.24447</c:v>
                </c:pt>
                <c:pt idx="1">
                  <c:v>65.771940000000001</c:v>
                </c:pt>
                <c:pt idx="2">
                  <c:v>99.058599999999998</c:v>
                </c:pt>
                <c:pt idx="3">
                  <c:v>86.512069999999994</c:v>
                </c:pt>
                <c:pt idx="4">
                  <c:v>53.10407</c:v>
                </c:pt>
                <c:pt idx="5">
                  <c:v>56.889319999999998</c:v>
                </c:pt>
                <c:pt idx="6">
                  <c:v>90.987960000000001</c:v>
                </c:pt>
                <c:pt idx="7">
                  <c:v>120.31928000000001</c:v>
                </c:pt>
                <c:pt idx="8">
                  <c:v>225.11667</c:v>
                </c:pt>
                <c:pt idx="9">
                  <c:v>167.27929</c:v>
                </c:pt>
                <c:pt idx="10">
                  <c:v>90.257829999999998</c:v>
                </c:pt>
                <c:pt idx="11">
                  <c:v>134.49444</c:v>
                </c:pt>
                <c:pt idx="12">
                  <c:v>178.57092</c:v>
                </c:pt>
                <c:pt idx="13">
                  <c:v>234.94549000000001</c:v>
                </c:pt>
                <c:pt idx="14">
                  <c:v>231.58031</c:v>
                </c:pt>
                <c:pt idx="15">
                  <c:v>172.78646000000001</c:v>
                </c:pt>
                <c:pt idx="16">
                  <c:v>215.35318000000001</c:v>
                </c:pt>
                <c:pt idx="17">
                  <c:v>210.02268000000001</c:v>
                </c:pt>
                <c:pt idx="18">
                  <c:v>211.80395999999999</c:v>
                </c:pt>
                <c:pt idx="19">
                  <c:v>247.1482</c:v>
                </c:pt>
                <c:pt idx="20">
                  <c:v>426.51812000000001</c:v>
                </c:pt>
                <c:pt idx="21">
                  <c:v>489.99538999999999</c:v>
                </c:pt>
                <c:pt idx="22">
                  <c:v>605.59797000000003</c:v>
                </c:pt>
                <c:pt idx="23">
                  <c:v>445.98457000000002</c:v>
                </c:pt>
                <c:pt idx="24">
                  <c:v>371.13475</c:v>
                </c:pt>
                <c:pt idx="25">
                  <c:v>447.04451999999998</c:v>
                </c:pt>
                <c:pt idx="26">
                  <c:v>518.22897999999998</c:v>
                </c:pt>
                <c:pt idx="27">
                  <c:v>532.69147999999996</c:v>
                </c:pt>
                <c:pt idx="28">
                  <c:v>615.18732</c:v>
                </c:pt>
                <c:pt idx="29">
                  <c:v>559.36573999999996</c:v>
                </c:pt>
                <c:pt idx="30">
                  <c:v>1078.1550199999999</c:v>
                </c:pt>
                <c:pt idx="31">
                  <c:v>448.76317</c:v>
                </c:pt>
                <c:pt idx="32">
                  <c:v>728.51912000000004</c:v>
                </c:pt>
                <c:pt idx="33">
                  <c:v>737.58681000000001</c:v>
                </c:pt>
                <c:pt idx="34">
                  <c:v>484.43108999999998</c:v>
                </c:pt>
                <c:pt idx="35">
                  <c:v>253.07491999999999</c:v>
                </c:pt>
                <c:pt idx="36">
                  <c:v>365.6112</c:v>
                </c:pt>
                <c:pt idx="37">
                  <c:v>179.46458000000001</c:v>
                </c:pt>
                <c:pt idx="38">
                  <c:v>265.83166999999997</c:v>
                </c:pt>
                <c:pt idx="39">
                  <c:v>281.09951999999998</c:v>
                </c:pt>
                <c:pt idx="40">
                  <c:v>240.76034999999999</c:v>
                </c:pt>
                <c:pt idx="41">
                  <c:v>318.30067000000003</c:v>
                </c:pt>
                <c:pt idx="42">
                  <c:v>212.97054</c:v>
                </c:pt>
                <c:pt idx="43">
                  <c:v>184.70208</c:v>
                </c:pt>
                <c:pt idx="44">
                  <c:v>213.09924000000001</c:v>
                </c:pt>
                <c:pt idx="45">
                  <c:v>332.17941000000002</c:v>
                </c:pt>
                <c:pt idx="46">
                  <c:v>486.44866999999999</c:v>
                </c:pt>
                <c:pt idx="47">
                  <c:v>536.32941000000005</c:v>
                </c:pt>
                <c:pt idx="48">
                  <c:v>531.03823999999997</c:v>
                </c:pt>
                <c:pt idx="49" formatCode="#,##0_ ">
                  <c:v>652.33821</c:v>
                </c:pt>
                <c:pt idx="50" formatCode="#,##0_ ">
                  <c:v>1389.27637</c:v>
                </c:pt>
                <c:pt idx="51" formatCode="#,##0_ ">
                  <c:v>1233.3895</c:v>
                </c:pt>
                <c:pt idx="52" formatCode="#,##0_ ">
                  <c:v>1011.53479</c:v>
                </c:pt>
                <c:pt idx="53" formatCode="#,##0_ ">
                  <c:v>884.87249999999995</c:v>
                </c:pt>
                <c:pt idx="54" formatCode="#,##0_ ">
                  <c:v>1341.2502400000001</c:v>
                </c:pt>
                <c:pt idx="55" formatCode="#,##0_ ">
                  <c:v>1055.66338</c:v>
                </c:pt>
                <c:pt idx="56" formatCode="#,##0_ ">
                  <c:v>1180.9753499999999</c:v>
                </c:pt>
                <c:pt idx="57" formatCode="#,##0_ ">
                  <c:v>963.32150000000001</c:v>
                </c:pt>
                <c:pt idx="58" formatCode="#,##0_ ">
                  <c:v>872.88824999999997</c:v>
                </c:pt>
              </c:numCache>
            </c:numRef>
          </c:val>
        </c:ser>
        <c:marker val="1"/>
        <c:axId val="72229632"/>
        <c:axId val="72231552"/>
      </c:lineChart>
      <c:catAx>
        <c:axId val="72229632"/>
        <c:scaling>
          <c:orientation val="minMax"/>
        </c:scaling>
        <c:axPos val="b"/>
        <c:majorGridlines/>
        <c:tickLblPos val="nextTo"/>
        <c:txPr>
          <a:bodyPr/>
          <a:lstStyle/>
          <a:p>
            <a:pPr>
              <a:defRPr sz="1600"/>
            </a:pPr>
            <a:endParaRPr lang="ja-JP"/>
          </a:p>
        </c:txPr>
        <c:crossAx val="72231552"/>
        <c:crosses val="autoZero"/>
        <c:auto val="1"/>
        <c:lblAlgn val="ctr"/>
        <c:lblOffset val="100"/>
        <c:tickLblSkip val="4"/>
        <c:tickMarkSkip val="2"/>
      </c:catAx>
      <c:valAx>
        <c:axId val="72231552"/>
        <c:scaling>
          <c:orientation val="minMax"/>
        </c:scaling>
        <c:axPos val="l"/>
        <c:majorGridlines/>
        <c:numFmt formatCode="#,##0;[Red]\-#,##0" sourceLinked="1"/>
        <c:tickLblPos val="nextTo"/>
        <c:crossAx val="72229632"/>
        <c:crosses val="autoZero"/>
        <c:crossBetween val="midCat"/>
      </c:valAx>
    </c:plotArea>
    <c:legend>
      <c:legendPos val="r"/>
      <c:layout>
        <c:manualLayout>
          <c:xMode val="edge"/>
          <c:yMode val="edge"/>
          <c:x val="0.11253561253561253"/>
          <c:y val="0.18176242271534254"/>
          <c:w val="0.17534337132405367"/>
          <c:h val="5.2151895925392912E-2"/>
        </c:manualLayout>
      </c:layout>
    </c:legend>
    <c:plotVisOnly val="1"/>
  </c:chart>
  <c:txPr>
    <a:bodyPr/>
    <a:lstStyle/>
    <a:p>
      <a:pPr>
        <a:defRPr sz="18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lrMapOvr bg1="lt1" tx1="dk1" bg2="lt2" tx2="dk2" accent1="accent1" accent2="accent2" accent3="accent3" accent4="accent4" accent5="accent5" accent6="accent6" hlink="hlink" folHlink="folHlink"/>
  <c:chart>
    <c:title>
      <c:tx>
        <c:rich>
          <a:bodyPr/>
          <a:lstStyle/>
          <a:p>
            <a:pPr>
              <a:defRPr sz="2400" b="0" i="0" u="none" strike="noStrike" baseline="0">
                <a:solidFill>
                  <a:srgbClr val="000000"/>
                </a:solidFill>
                <a:latin typeface="ＭＳ Ｐゴシック"/>
                <a:ea typeface="ＭＳ Ｐゴシック"/>
                <a:cs typeface="ＭＳ Ｐゴシック"/>
              </a:defRPr>
            </a:pPr>
            <a:r>
              <a:rPr lang="ja-JP" altLang="en-US" sz="2400" b="0" i="0" u="none" strike="noStrike" baseline="0" dirty="0">
                <a:solidFill>
                  <a:srgbClr val="000000"/>
                </a:solidFill>
                <a:latin typeface="ＭＳ Ｐゴシック"/>
                <a:ea typeface="ＭＳ Ｐゴシック"/>
              </a:rPr>
              <a:t> 海外建設受注実績の推移（</a:t>
            </a:r>
            <a:r>
              <a:rPr lang="en-US" altLang="ja-JP" sz="2400" b="0" i="0" u="none" strike="noStrike" baseline="0" dirty="0">
                <a:solidFill>
                  <a:srgbClr val="000000"/>
                </a:solidFill>
                <a:latin typeface="ＭＳ Ｐゴシック"/>
                <a:ea typeface="ＭＳ Ｐゴシック"/>
              </a:rPr>
              <a:t>1965</a:t>
            </a:r>
            <a:r>
              <a:rPr lang="ja-JP" altLang="en-US" sz="2400" b="0" i="0" u="none" strike="noStrike" baseline="0" dirty="0">
                <a:solidFill>
                  <a:srgbClr val="000000"/>
                </a:solidFill>
                <a:latin typeface="ＭＳ Ｐゴシック"/>
                <a:ea typeface="ＭＳ Ｐゴシック"/>
              </a:rPr>
              <a:t>年度～</a:t>
            </a:r>
            <a:r>
              <a:rPr lang="en-US" altLang="ja-JP" sz="2400" b="0" i="0" u="none" strike="noStrike" baseline="0" dirty="0">
                <a:solidFill>
                  <a:srgbClr val="000000"/>
                </a:solidFill>
                <a:latin typeface="ＭＳ Ｐゴシック"/>
                <a:ea typeface="ＭＳ Ｐゴシック"/>
              </a:rPr>
              <a:t>2012</a:t>
            </a:r>
            <a:r>
              <a:rPr lang="ja-JP" altLang="en-US" sz="2400" b="0" i="0" u="none" strike="noStrike" baseline="0" dirty="0">
                <a:solidFill>
                  <a:srgbClr val="000000"/>
                </a:solidFill>
                <a:latin typeface="ＭＳ Ｐゴシック"/>
                <a:ea typeface="ＭＳ Ｐゴシック"/>
              </a:rPr>
              <a:t>年度）</a:t>
            </a:r>
          </a:p>
        </c:rich>
      </c:tx>
      <c:layout>
        <c:manualLayout>
          <c:xMode val="edge"/>
          <c:yMode val="edge"/>
          <c:x val="0.20309347869977792"/>
          <c:y val="0"/>
        </c:manualLayout>
      </c:layout>
      <c:spPr>
        <a:solidFill>
          <a:srgbClr val="4F81BD">
            <a:lumMod val="20000"/>
            <a:lumOff val="80000"/>
          </a:srgbClr>
        </a:solidFill>
        <a:ln w="9525">
          <a:solidFill>
            <a:srgbClr val="000000"/>
          </a:solidFill>
          <a:prstDash val="solid"/>
        </a:ln>
        <a:effectLst>
          <a:outerShdw dist="35921" dir="2700000" algn="br">
            <a:srgbClr val="000000"/>
          </a:outerShdw>
        </a:effectLst>
      </c:spPr>
    </c:title>
    <c:plotArea>
      <c:layout>
        <c:manualLayout>
          <c:layoutTarget val="inner"/>
          <c:xMode val="edge"/>
          <c:yMode val="edge"/>
          <c:x val="7.035204266801319E-2"/>
          <c:y val="9.7311366825994949E-2"/>
          <c:w val="0.91100000000000003"/>
          <c:h val="0.83889690300128272"/>
        </c:manualLayout>
      </c:layout>
      <c:lineChart>
        <c:grouping val="standard"/>
        <c:ser>
          <c:idx val="0"/>
          <c:order val="0"/>
          <c:tx>
            <c:strRef>
              <c:f>Sheet1!$B$1</c:f>
              <c:strCache>
                <c:ptCount val="1"/>
                <c:pt idx="0">
                  <c:v>受注額</c:v>
                </c:pt>
              </c:strCache>
            </c:strRef>
          </c:tx>
          <c:spPr>
            <a:ln w="44450">
              <a:solidFill>
                <a:srgbClr val="339966"/>
              </a:solidFill>
              <a:prstDash val="solid"/>
            </a:ln>
          </c:spPr>
          <c:marker>
            <c:symbol val="none"/>
          </c:marker>
          <c:dLbls>
            <c:delete val="1"/>
          </c:dLbls>
          <c:cat>
            <c:numRef>
              <c:f>Sheet1!$A$2:$A$50</c:f>
              <c:numCache>
                <c:formatCode>General</c:formatCode>
                <c:ptCount val="49"/>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numCache>
            </c:numRef>
          </c:cat>
          <c:val>
            <c:numRef>
              <c:f>Sheet1!$B$2:$B$50</c:f>
              <c:numCache>
                <c:formatCode>General</c:formatCode>
                <c:ptCount val="49"/>
                <c:pt idx="0">
                  <c:v>193</c:v>
                </c:pt>
                <c:pt idx="1">
                  <c:v>100</c:v>
                </c:pt>
                <c:pt idx="2">
                  <c:v>282</c:v>
                </c:pt>
                <c:pt idx="3">
                  <c:v>287</c:v>
                </c:pt>
                <c:pt idx="4">
                  <c:v>494</c:v>
                </c:pt>
                <c:pt idx="5">
                  <c:v>428</c:v>
                </c:pt>
                <c:pt idx="6">
                  <c:v>282</c:v>
                </c:pt>
                <c:pt idx="7">
                  <c:v>534</c:v>
                </c:pt>
                <c:pt idx="8">
                  <c:v>1707</c:v>
                </c:pt>
                <c:pt idx="9">
                  <c:v>1757</c:v>
                </c:pt>
                <c:pt idx="10">
                  <c:v>3592</c:v>
                </c:pt>
                <c:pt idx="11" formatCode="#,##0">
                  <c:v>3936</c:v>
                </c:pt>
                <c:pt idx="12">
                  <c:v>3599</c:v>
                </c:pt>
                <c:pt idx="13">
                  <c:v>4883</c:v>
                </c:pt>
                <c:pt idx="14">
                  <c:v>5365</c:v>
                </c:pt>
                <c:pt idx="15">
                  <c:v>5110</c:v>
                </c:pt>
                <c:pt idx="16">
                  <c:v>7126</c:v>
                </c:pt>
                <c:pt idx="17">
                  <c:v>9216</c:v>
                </c:pt>
                <c:pt idx="18">
                  <c:v>10140</c:v>
                </c:pt>
                <c:pt idx="19">
                  <c:v>9350</c:v>
                </c:pt>
                <c:pt idx="20">
                  <c:v>10296</c:v>
                </c:pt>
                <c:pt idx="21">
                  <c:v>8619</c:v>
                </c:pt>
                <c:pt idx="22">
                  <c:v>7525</c:v>
                </c:pt>
                <c:pt idx="23">
                  <c:v>7907</c:v>
                </c:pt>
                <c:pt idx="24">
                  <c:v>10251</c:v>
                </c:pt>
                <c:pt idx="25">
                  <c:v>10482</c:v>
                </c:pt>
                <c:pt idx="26">
                  <c:v>10639</c:v>
                </c:pt>
                <c:pt idx="27">
                  <c:v>8531</c:v>
                </c:pt>
                <c:pt idx="28">
                  <c:v>8601</c:v>
                </c:pt>
                <c:pt idx="29">
                  <c:v>9357</c:v>
                </c:pt>
                <c:pt idx="30">
                  <c:v>12832</c:v>
                </c:pt>
                <c:pt idx="31">
                  <c:v>15926</c:v>
                </c:pt>
                <c:pt idx="32">
                  <c:v>12765</c:v>
                </c:pt>
                <c:pt idx="33">
                  <c:v>9663</c:v>
                </c:pt>
                <c:pt idx="34">
                  <c:v>7297</c:v>
                </c:pt>
                <c:pt idx="35">
                  <c:v>10000</c:v>
                </c:pt>
                <c:pt idx="36">
                  <c:v>8083</c:v>
                </c:pt>
                <c:pt idx="37">
                  <c:v>7584</c:v>
                </c:pt>
                <c:pt idx="38">
                  <c:v>8982</c:v>
                </c:pt>
                <c:pt idx="39">
                  <c:v>10617</c:v>
                </c:pt>
                <c:pt idx="40">
                  <c:v>11710</c:v>
                </c:pt>
                <c:pt idx="41">
                  <c:v>16484</c:v>
                </c:pt>
                <c:pt idx="42">
                  <c:v>16813</c:v>
                </c:pt>
                <c:pt idx="43">
                  <c:v>10347</c:v>
                </c:pt>
                <c:pt idx="44">
                  <c:v>6969</c:v>
                </c:pt>
                <c:pt idx="45">
                  <c:v>9072</c:v>
                </c:pt>
                <c:pt idx="46">
                  <c:v>13503</c:v>
                </c:pt>
                <c:pt idx="47" formatCode="#,##0">
                  <c:v>11828</c:v>
                </c:pt>
                <c:pt idx="48" formatCode="#,##0">
                  <c:v>16029</c:v>
                </c:pt>
              </c:numCache>
            </c:numRef>
          </c:val>
        </c:ser>
        <c:dLbls>
          <c:showVal val="1"/>
        </c:dLbls>
        <c:marker val="1"/>
        <c:axId val="71691264"/>
        <c:axId val="71746304"/>
      </c:lineChart>
      <c:catAx>
        <c:axId val="71691264"/>
        <c:scaling>
          <c:orientation val="minMax"/>
        </c:scaling>
        <c:axPos val="b"/>
        <c:majorGridlines>
          <c:spPr>
            <a:ln w="3175">
              <a:solidFill>
                <a:schemeClr val="tx1">
                  <a:lumMod val="50000"/>
                  <a:lumOff val="50000"/>
                </a:schemeClr>
              </a:solidFill>
              <a:prstDash val="solid"/>
            </a:ln>
          </c:spPr>
        </c:majorGridlines>
        <c:numFmt formatCode="General" sourceLinked="1"/>
        <c:tickLblPos val="nextTo"/>
        <c:spPr>
          <a:ln w="25400">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71746304"/>
        <c:crosses val="autoZero"/>
        <c:auto val="1"/>
        <c:lblAlgn val="ctr"/>
        <c:lblOffset val="100"/>
        <c:tickLblSkip val="4"/>
        <c:tickMarkSkip val="1"/>
      </c:catAx>
      <c:valAx>
        <c:axId val="71746304"/>
        <c:scaling>
          <c:orientation val="minMax"/>
        </c:scaling>
        <c:axPos val="l"/>
        <c:title>
          <c:tx>
            <c:rich>
              <a:bodyPr rot="0" vert="horz"/>
              <a:lstStyle/>
              <a:p>
                <a:pPr algn="ctr">
                  <a:defRPr sz="1200" b="1" i="0" u="none" strike="noStrike" baseline="0">
                    <a:solidFill>
                      <a:srgbClr val="000000"/>
                    </a:solidFill>
                    <a:latin typeface="ＭＳ Ｐゴシック"/>
                    <a:ea typeface="ＭＳ Ｐゴシック"/>
                    <a:cs typeface="ＭＳ Ｐゴシック"/>
                  </a:defRPr>
                </a:pPr>
                <a:r>
                  <a:rPr lang="ja-JP" altLang="en-US" sz="1200"/>
                  <a:t>（単位；億円）</a:t>
                </a:r>
              </a:p>
            </c:rich>
          </c:tx>
          <c:layout>
            <c:manualLayout>
              <c:xMode val="edge"/>
              <c:yMode val="edge"/>
              <c:x val="1.361387038158692E-2"/>
              <c:y val="2.3231103105499255E-2"/>
            </c:manualLayout>
          </c:layout>
          <c:spPr>
            <a:noFill/>
            <a:ln w="25400">
              <a:noFill/>
            </a:ln>
          </c:spPr>
        </c:title>
        <c:numFmt formatCode="General" sourceLinked="1"/>
        <c:majorTickMark val="in"/>
        <c:tickLblPos val="nextTo"/>
        <c:spPr>
          <a:ln w="25400">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71691264"/>
        <c:crosses val="autoZero"/>
        <c:crossBetween val="midCat"/>
      </c:valAx>
      <c:spPr>
        <a:noFill/>
        <a:ln w="25400">
          <a:noFill/>
        </a:ln>
      </c:spPr>
    </c:plotArea>
    <c:legend>
      <c:legendPos val="r"/>
      <c:layout>
        <c:manualLayout>
          <c:xMode val="edge"/>
          <c:yMode val="edge"/>
          <c:x val="0.789551282051282"/>
          <c:y val="0.80587386741040679"/>
          <c:w val="0.14891025641025643"/>
          <c:h val="4.0742878467048105E-2"/>
        </c:manualLayout>
      </c:layout>
      <c:spPr>
        <a:solidFill>
          <a:srgbClr val="FFFFFF"/>
        </a:solidFill>
        <a:ln w="3175">
          <a:solidFill>
            <a:srgbClr val="FFFFFF"/>
          </a:solidFill>
          <a:prstDash val="solid"/>
        </a:ln>
      </c:spPr>
      <c:txPr>
        <a:bodyPr/>
        <a:lstStyle/>
        <a:p>
          <a:pPr>
            <a:defRPr sz="1300" b="1" i="0" u="none" strike="noStrike" baseline="0">
              <a:solidFill>
                <a:srgbClr val="000000"/>
              </a:solidFill>
              <a:latin typeface="ＭＳ Ｐゴシック"/>
              <a:ea typeface="ＭＳ Ｐゴシック"/>
              <a:cs typeface="ＭＳ Ｐゴシック"/>
            </a:defRPr>
          </a:pPr>
          <a:endParaRPr lang="ja-JP"/>
        </a:p>
      </c:txPr>
    </c:legend>
    <c:plotVisOnly val="1"/>
    <c:dispBlanksAs val="gap"/>
  </c:chart>
  <c:spPr>
    <a:noFill/>
    <a:ln w="25400">
      <a:noFill/>
      <a:prstDash val="solid"/>
    </a:ln>
  </c:spPr>
  <c:txPr>
    <a:bodyPr/>
    <a:lstStyle/>
    <a:p>
      <a:pPr>
        <a:defRPr sz="1150" b="0" i="0" u="none" strike="noStrike" baseline="0">
          <a:solidFill>
            <a:srgbClr val="000000"/>
          </a:solidFill>
          <a:latin typeface="ＭＳ Ｐゴシック"/>
          <a:ea typeface="ＭＳ Ｐゴシック"/>
          <a:cs typeface="ＭＳ Ｐゴシック"/>
        </a:defRPr>
      </a:pPr>
      <a:endParaRPr lang="ja-JP"/>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title>
      <c:tx>
        <c:rich>
          <a:bodyPr/>
          <a:lstStyle/>
          <a:p>
            <a:pPr>
              <a:defRPr sz="1150" b="0" i="0" u="none" strike="noStrike" baseline="0">
                <a:solidFill>
                  <a:srgbClr val="000000"/>
                </a:solidFill>
                <a:latin typeface="ＭＳ Ｐゴシック"/>
                <a:ea typeface="ＭＳ Ｐゴシック"/>
                <a:cs typeface="ＭＳ Ｐゴシック"/>
              </a:defRPr>
            </a:pPr>
            <a:r>
              <a:rPr lang="ja-JP" altLang="en-US" sz="1600" b="1" i="0" u="none" strike="noStrike" baseline="0" dirty="0">
                <a:solidFill>
                  <a:srgbClr val="000000"/>
                </a:solidFill>
                <a:latin typeface="ＭＳ Ｐゴシック"/>
                <a:ea typeface="ＭＳ Ｐゴシック"/>
              </a:rPr>
              <a:t> 海外建設受注実績の地域別推移（</a:t>
            </a:r>
            <a:r>
              <a:rPr lang="en-US" altLang="ja-JP" sz="1600" b="1" i="0" u="none" strike="noStrike" baseline="0" dirty="0">
                <a:solidFill>
                  <a:srgbClr val="000000"/>
                </a:solidFill>
                <a:latin typeface="ＭＳ Ｐゴシック"/>
                <a:ea typeface="ＭＳ Ｐゴシック"/>
              </a:rPr>
              <a:t>1981</a:t>
            </a:r>
            <a:r>
              <a:rPr lang="ja-JP" altLang="en-US" sz="1600" b="1" i="0" u="none" strike="noStrike" baseline="0" dirty="0">
                <a:solidFill>
                  <a:srgbClr val="000000"/>
                </a:solidFill>
                <a:latin typeface="ＭＳ Ｐゴシック"/>
                <a:ea typeface="ＭＳ Ｐゴシック"/>
              </a:rPr>
              <a:t>年度～</a:t>
            </a:r>
            <a:r>
              <a:rPr lang="en-US" altLang="ja-JP" sz="1600" b="1" i="0" u="none" strike="noStrike" baseline="0" dirty="0">
                <a:solidFill>
                  <a:srgbClr val="000000"/>
                </a:solidFill>
                <a:latin typeface="ＭＳ Ｐゴシック"/>
                <a:ea typeface="ＭＳ Ｐゴシック"/>
              </a:rPr>
              <a:t>2012</a:t>
            </a:r>
            <a:r>
              <a:rPr lang="ja-JP" altLang="en-US" sz="1600" b="1" i="0" u="none" strike="noStrike" baseline="0" dirty="0">
                <a:solidFill>
                  <a:srgbClr val="000000"/>
                </a:solidFill>
                <a:latin typeface="ＭＳ Ｐゴシック"/>
                <a:ea typeface="ＭＳ Ｐゴシック"/>
              </a:rPr>
              <a:t>年度 ） </a:t>
            </a:r>
          </a:p>
        </c:rich>
      </c:tx>
      <c:layout>
        <c:manualLayout>
          <c:xMode val="edge"/>
          <c:yMode val="edge"/>
          <c:x val="0.22901736382051344"/>
          <c:y val="5.9700858232301524E-3"/>
        </c:manualLayout>
      </c:layout>
      <c:spPr>
        <a:solidFill>
          <a:srgbClr val="1F497D">
            <a:lumMod val="20000"/>
            <a:lumOff val="80000"/>
          </a:srgbClr>
        </a:solidFill>
        <a:ln w="3175">
          <a:solidFill>
            <a:srgbClr val="000000"/>
          </a:solidFill>
          <a:prstDash val="solid"/>
        </a:ln>
        <a:effectLst>
          <a:outerShdw dist="35921" dir="2700000" algn="br">
            <a:srgbClr val="000000"/>
          </a:outerShdw>
        </a:effectLst>
      </c:spPr>
    </c:title>
    <c:plotArea>
      <c:layout>
        <c:manualLayout>
          <c:layoutTarget val="inner"/>
          <c:xMode val="edge"/>
          <c:yMode val="edge"/>
          <c:x val="5.8985284497095516E-2"/>
          <c:y val="8.9740011883821871E-2"/>
          <c:w val="0.92500000000000004"/>
          <c:h val="0.86696562032886171"/>
        </c:manualLayout>
      </c:layout>
      <c:barChart>
        <c:barDir val="col"/>
        <c:grouping val="stacked"/>
        <c:ser>
          <c:idx val="0"/>
          <c:order val="0"/>
          <c:tx>
            <c:strRef>
              <c:f>RENDOU04!$G$2</c:f>
              <c:strCache>
                <c:ptCount val="1"/>
                <c:pt idx="0">
                  <c:v>アジア</c:v>
                </c:pt>
              </c:strCache>
            </c:strRef>
          </c:tx>
          <c:spPr>
            <a:solidFill>
              <a:srgbClr val="99FFCC"/>
            </a:solidFill>
            <a:ln w="12700">
              <a:solidFill>
                <a:srgbClr val="000000"/>
              </a:solidFill>
              <a:prstDash val="solid"/>
            </a:ln>
          </c:spPr>
          <c:dLbls>
            <c:delete val="1"/>
          </c:dLbls>
          <c:cat>
            <c:strRef>
              <c:f>RENDOU04!$H$1:$AN$1</c:f>
              <c:strCache>
                <c:ptCount val="33"/>
                <c:pt idx="0">
                  <c:v>81</c:v>
                </c:pt>
                <c:pt idx="1">
                  <c:v>82</c:v>
                </c:pt>
                <c:pt idx="2">
                  <c:v>83</c:v>
                </c:pt>
                <c:pt idx="3">
                  <c:v>84</c:v>
                </c:pt>
                <c:pt idx="4">
                  <c:v>85</c:v>
                </c:pt>
                <c:pt idx="5">
                  <c:v>86</c:v>
                </c:pt>
                <c:pt idx="6">
                  <c:v>87</c:v>
                </c:pt>
                <c:pt idx="7">
                  <c:v>88</c:v>
                </c:pt>
                <c:pt idx="8">
                  <c:v>89</c:v>
                </c:pt>
                <c:pt idx="9">
                  <c:v>90</c:v>
                </c:pt>
                <c:pt idx="10">
                  <c:v>91</c:v>
                </c:pt>
                <c:pt idx="11">
                  <c:v>92</c:v>
                </c:pt>
                <c:pt idx="12">
                  <c:v>93</c:v>
                </c:pt>
                <c:pt idx="13">
                  <c:v>94</c:v>
                </c:pt>
                <c:pt idx="14">
                  <c:v>95</c:v>
                </c:pt>
                <c:pt idx="15">
                  <c:v>96</c:v>
                </c:pt>
                <c:pt idx="16">
                  <c:v>97</c:v>
                </c:pt>
                <c:pt idx="17">
                  <c:v>98</c:v>
                </c:pt>
                <c:pt idx="18">
                  <c:v>99</c:v>
                </c:pt>
                <c:pt idx="19">
                  <c:v>00</c:v>
                </c:pt>
                <c:pt idx="20">
                  <c:v>01</c:v>
                </c:pt>
                <c:pt idx="21">
                  <c:v>02</c:v>
                </c:pt>
                <c:pt idx="22">
                  <c:v>03</c:v>
                </c:pt>
                <c:pt idx="23">
                  <c:v>04</c:v>
                </c:pt>
                <c:pt idx="24">
                  <c:v>05</c:v>
                </c:pt>
                <c:pt idx="25">
                  <c:v>06</c:v>
                </c:pt>
                <c:pt idx="26">
                  <c:v>07</c:v>
                </c:pt>
                <c:pt idx="27">
                  <c:v>08</c:v>
                </c:pt>
                <c:pt idx="28">
                  <c:v>09</c:v>
                </c:pt>
                <c:pt idx="29">
                  <c:v>10</c:v>
                </c:pt>
                <c:pt idx="30">
                  <c:v>11</c:v>
                </c:pt>
                <c:pt idx="31">
                  <c:v>12</c:v>
                </c:pt>
                <c:pt idx="32">
                  <c:v>13</c:v>
                </c:pt>
              </c:strCache>
            </c:strRef>
          </c:cat>
          <c:val>
            <c:numRef>
              <c:f>RENDOU04!$H$2:$AN$2</c:f>
              <c:numCache>
                <c:formatCode>General</c:formatCode>
                <c:ptCount val="33"/>
                <c:pt idx="0">
                  <c:v>4374</c:v>
                </c:pt>
                <c:pt idx="1">
                  <c:v>6964</c:v>
                </c:pt>
                <c:pt idx="2">
                  <c:v>6757</c:v>
                </c:pt>
                <c:pt idx="3">
                  <c:v>5017</c:v>
                </c:pt>
                <c:pt idx="4">
                  <c:v>3962</c:v>
                </c:pt>
                <c:pt idx="5">
                  <c:v>3569</c:v>
                </c:pt>
                <c:pt idx="6">
                  <c:v>2653</c:v>
                </c:pt>
                <c:pt idx="7">
                  <c:v>3167</c:v>
                </c:pt>
                <c:pt idx="8">
                  <c:v>5304</c:v>
                </c:pt>
                <c:pt idx="9">
                  <c:v>4841</c:v>
                </c:pt>
                <c:pt idx="10">
                  <c:v>6588</c:v>
                </c:pt>
                <c:pt idx="11">
                  <c:v>5894</c:v>
                </c:pt>
                <c:pt idx="12">
                  <c:v>6156</c:v>
                </c:pt>
                <c:pt idx="13">
                  <c:v>7213</c:v>
                </c:pt>
                <c:pt idx="14">
                  <c:v>9443</c:v>
                </c:pt>
                <c:pt idx="15">
                  <c:v>12267</c:v>
                </c:pt>
                <c:pt idx="16">
                  <c:v>8924</c:v>
                </c:pt>
                <c:pt idx="17">
                  <c:v>6346</c:v>
                </c:pt>
                <c:pt idx="18">
                  <c:v>4835</c:v>
                </c:pt>
                <c:pt idx="19">
                  <c:v>6947</c:v>
                </c:pt>
                <c:pt idx="20">
                  <c:v>5836</c:v>
                </c:pt>
                <c:pt idx="21">
                  <c:v>5018</c:v>
                </c:pt>
                <c:pt idx="22">
                  <c:v>6106</c:v>
                </c:pt>
                <c:pt idx="23">
                  <c:v>5885</c:v>
                </c:pt>
                <c:pt idx="24">
                  <c:v>6304</c:v>
                </c:pt>
                <c:pt idx="25">
                  <c:v>6772</c:v>
                </c:pt>
                <c:pt idx="26">
                  <c:v>8616</c:v>
                </c:pt>
                <c:pt idx="27">
                  <c:v>5653</c:v>
                </c:pt>
                <c:pt idx="28">
                  <c:v>5344</c:v>
                </c:pt>
                <c:pt idx="29">
                  <c:v>7008</c:v>
                </c:pt>
                <c:pt idx="30">
                  <c:v>9863</c:v>
                </c:pt>
                <c:pt idx="31">
                  <c:v>8590</c:v>
                </c:pt>
                <c:pt idx="32">
                  <c:v>11301</c:v>
                </c:pt>
              </c:numCache>
            </c:numRef>
          </c:val>
        </c:ser>
        <c:ser>
          <c:idx val="1"/>
          <c:order val="1"/>
          <c:tx>
            <c:strRef>
              <c:f>RENDOU04!$G$3</c:f>
              <c:strCache>
                <c:ptCount val="1"/>
                <c:pt idx="0">
                  <c:v>中　東</c:v>
                </c:pt>
              </c:strCache>
            </c:strRef>
          </c:tx>
          <c:spPr>
            <a:solidFill>
              <a:srgbClr val="FF7C80"/>
            </a:solidFill>
            <a:ln w="12700">
              <a:solidFill>
                <a:srgbClr val="000000"/>
              </a:solidFill>
              <a:prstDash val="solid"/>
            </a:ln>
          </c:spPr>
          <c:dLbls>
            <c:delete val="1"/>
          </c:dLbls>
          <c:cat>
            <c:strRef>
              <c:f>RENDOU04!$H$1:$AN$1</c:f>
              <c:strCache>
                <c:ptCount val="33"/>
                <c:pt idx="0">
                  <c:v>81</c:v>
                </c:pt>
                <c:pt idx="1">
                  <c:v>82</c:v>
                </c:pt>
                <c:pt idx="2">
                  <c:v>83</c:v>
                </c:pt>
                <c:pt idx="3">
                  <c:v>84</c:v>
                </c:pt>
                <c:pt idx="4">
                  <c:v>85</c:v>
                </c:pt>
                <c:pt idx="5">
                  <c:v>86</c:v>
                </c:pt>
                <c:pt idx="6">
                  <c:v>87</c:v>
                </c:pt>
                <c:pt idx="7">
                  <c:v>88</c:v>
                </c:pt>
                <c:pt idx="8">
                  <c:v>89</c:v>
                </c:pt>
                <c:pt idx="9">
                  <c:v>90</c:v>
                </c:pt>
                <c:pt idx="10">
                  <c:v>91</c:v>
                </c:pt>
                <c:pt idx="11">
                  <c:v>92</c:v>
                </c:pt>
                <c:pt idx="12">
                  <c:v>93</c:v>
                </c:pt>
                <c:pt idx="13">
                  <c:v>94</c:v>
                </c:pt>
                <c:pt idx="14">
                  <c:v>95</c:v>
                </c:pt>
                <c:pt idx="15">
                  <c:v>96</c:v>
                </c:pt>
                <c:pt idx="16">
                  <c:v>97</c:v>
                </c:pt>
                <c:pt idx="17">
                  <c:v>98</c:v>
                </c:pt>
                <c:pt idx="18">
                  <c:v>99</c:v>
                </c:pt>
                <c:pt idx="19">
                  <c:v>00</c:v>
                </c:pt>
                <c:pt idx="20">
                  <c:v>01</c:v>
                </c:pt>
                <c:pt idx="21">
                  <c:v>02</c:v>
                </c:pt>
                <c:pt idx="22">
                  <c:v>03</c:v>
                </c:pt>
                <c:pt idx="23">
                  <c:v>04</c:v>
                </c:pt>
                <c:pt idx="24">
                  <c:v>05</c:v>
                </c:pt>
                <c:pt idx="25">
                  <c:v>06</c:v>
                </c:pt>
                <c:pt idx="26">
                  <c:v>07</c:v>
                </c:pt>
                <c:pt idx="27">
                  <c:v>08</c:v>
                </c:pt>
                <c:pt idx="28">
                  <c:v>09</c:v>
                </c:pt>
                <c:pt idx="29">
                  <c:v>10</c:v>
                </c:pt>
                <c:pt idx="30">
                  <c:v>11</c:v>
                </c:pt>
                <c:pt idx="31">
                  <c:v>12</c:v>
                </c:pt>
                <c:pt idx="32">
                  <c:v>13</c:v>
                </c:pt>
              </c:strCache>
            </c:strRef>
          </c:cat>
          <c:val>
            <c:numRef>
              <c:f>RENDOU04!$H$3:$AN$3</c:f>
              <c:numCache>
                <c:formatCode>General</c:formatCode>
                <c:ptCount val="33"/>
                <c:pt idx="0">
                  <c:v>1910</c:v>
                </c:pt>
                <c:pt idx="1">
                  <c:v>1183</c:v>
                </c:pt>
                <c:pt idx="2">
                  <c:v>1633</c:v>
                </c:pt>
                <c:pt idx="3">
                  <c:v>757</c:v>
                </c:pt>
                <c:pt idx="4">
                  <c:v>553</c:v>
                </c:pt>
                <c:pt idx="5">
                  <c:v>356</c:v>
                </c:pt>
                <c:pt idx="6">
                  <c:v>51</c:v>
                </c:pt>
                <c:pt idx="7">
                  <c:v>73</c:v>
                </c:pt>
                <c:pt idx="8">
                  <c:v>129</c:v>
                </c:pt>
                <c:pt idx="9">
                  <c:v>32</c:v>
                </c:pt>
                <c:pt idx="10">
                  <c:v>103</c:v>
                </c:pt>
                <c:pt idx="11">
                  <c:v>150</c:v>
                </c:pt>
                <c:pt idx="12">
                  <c:v>73</c:v>
                </c:pt>
                <c:pt idx="13">
                  <c:v>27</c:v>
                </c:pt>
                <c:pt idx="14">
                  <c:v>53</c:v>
                </c:pt>
                <c:pt idx="15">
                  <c:v>184</c:v>
                </c:pt>
                <c:pt idx="16">
                  <c:v>154</c:v>
                </c:pt>
                <c:pt idx="17">
                  <c:v>127</c:v>
                </c:pt>
                <c:pt idx="18">
                  <c:v>107</c:v>
                </c:pt>
                <c:pt idx="19">
                  <c:v>75</c:v>
                </c:pt>
                <c:pt idx="20">
                  <c:v>13</c:v>
                </c:pt>
                <c:pt idx="21">
                  <c:v>534</c:v>
                </c:pt>
                <c:pt idx="22">
                  <c:v>109</c:v>
                </c:pt>
                <c:pt idx="23">
                  <c:v>1170</c:v>
                </c:pt>
                <c:pt idx="24">
                  <c:v>1943</c:v>
                </c:pt>
                <c:pt idx="25">
                  <c:v>5144</c:v>
                </c:pt>
                <c:pt idx="26">
                  <c:v>4727</c:v>
                </c:pt>
                <c:pt idx="27">
                  <c:v>2492</c:v>
                </c:pt>
                <c:pt idx="28">
                  <c:v>89</c:v>
                </c:pt>
                <c:pt idx="29">
                  <c:v>269</c:v>
                </c:pt>
                <c:pt idx="30">
                  <c:v>1164</c:v>
                </c:pt>
                <c:pt idx="31">
                  <c:v>528</c:v>
                </c:pt>
                <c:pt idx="32">
                  <c:v>762</c:v>
                </c:pt>
              </c:numCache>
            </c:numRef>
          </c:val>
        </c:ser>
        <c:ser>
          <c:idx val="2"/>
          <c:order val="2"/>
          <c:tx>
            <c:strRef>
              <c:f>RENDOU04!$G$4</c:f>
              <c:strCache>
                <c:ptCount val="1"/>
                <c:pt idx="0">
                  <c:v>アフリカ</c:v>
                </c:pt>
              </c:strCache>
            </c:strRef>
          </c:tx>
          <c:spPr>
            <a:solidFill>
              <a:srgbClr val="00FFFF"/>
            </a:solidFill>
            <a:ln w="12700">
              <a:solidFill>
                <a:srgbClr val="000000"/>
              </a:solidFill>
              <a:prstDash val="solid"/>
            </a:ln>
          </c:spPr>
          <c:dLbls>
            <c:delete val="1"/>
          </c:dLbls>
          <c:cat>
            <c:strRef>
              <c:f>RENDOU04!$H$1:$AN$1</c:f>
              <c:strCache>
                <c:ptCount val="33"/>
                <c:pt idx="0">
                  <c:v>81</c:v>
                </c:pt>
                <c:pt idx="1">
                  <c:v>82</c:v>
                </c:pt>
                <c:pt idx="2">
                  <c:v>83</c:v>
                </c:pt>
                <c:pt idx="3">
                  <c:v>84</c:v>
                </c:pt>
                <c:pt idx="4">
                  <c:v>85</c:v>
                </c:pt>
                <c:pt idx="5">
                  <c:v>86</c:v>
                </c:pt>
                <c:pt idx="6">
                  <c:v>87</c:v>
                </c:pt>
                <c:pt idx="7">
                  <c:v>88</c:v>
                </c:pt>
                <c:pt idx="8">
                  <c:v>89</c:v>
                </c:pt>
                <c:pt idx="9">
                  <c:v>90</c:v>
                </c:pt>
                <c:pt idx="10">
                  <c:v>91</c:v>
                </c:pt>
                <c:pt idx="11">
                  <c:v>92</c:v>
                </c:pt>
                <c:pt idx="12">
                  <c:v>93</c:v>
                </c:pt>
                <c:pt idx="13">
                  <c:v>94</c:v>
                </c:pt>
                <c:pt idx="14">
                  <c:v>95</c:v>
                </c:pt>
                <c:pt idx="15">
                  <c:v>96</c:v>
                </c:pt>
                <c:pt idx="16">
                  <c:v>97</c:v>
                </c:pt>
                <c:pt idx="17">
                  <c:v>98</c:v>
                </c:pt>
                <c:pt idx="18">
                  <c:v>99</c:v>
                </c:pt>
                <c:pt idx="19">
                  <c:v>00</c:v>
                </c:pt>
                <c:pt idx="20">
                  <c:v>01</c:v>
                </c:pt>
                <c:pt idx="21">
                  <c:v>02</c:v>
                </c:pt>
                <c:pt idx="22">
                  <c:v>03</c:v>
                </c:pt>
                <c:pt idx="23">
                  <c:v>04</c:v>
                </c:pt>
                <c:pt idx="24">
                  <c:v>05</c:v>
                </c:pt>
                <c:pt idx="25">
                  <c:v>06</c:v>
                </c:pt>
                <c:pt idx="26">
                  <c:v>07</c:v>
                </c:pt>
                <c:pt idx="27">
                  <c:v>08</c:v>
                </c:pt>
                <c:pt idx="28">
                  <c:v>09</c:v>
                </c:pt>
                <c:pt idx="29">
                  <c:v>10</c:v>
                </c:pt>
                <c:pt idx="30">
                  <c:v>11</c:v>
                </c:pt>
                <c:pt idx="31">
                  <c:v>12</c:v>
                </c:pt>
                <c:pt idx="32">
                  <c:v>13</c:v>
                </c:pt>
              </c:strCache>
            </c:strRef>
          </c:cat>
          <c:val>
            <c:numRef>
              <c:f>RENDOU04!$H$4:$AN$4</c:f>
              <c:numCache>
                <c:formatCode>General</c:formatCode>
                <c:ptCount val="33"/>
                <c:pt idx="0">
                  <c:v>165</c:v>
                </c:pt>
                <c:pt idx="1">
                  <c:v>96</c:v>
                </c:pt>
                <c:pt idx="2">
                  <c:v>107</c:v>
                </c:pt>
                <c:pt idx="3">
                  <c:v>34</c:v>
                </c:pt>
                <c:pt idx="4">
                  <c:v>228</c:v>
                </c:pt>
                <c:pt idx="5">
                  <c:v>82</c:v>
                </c:pt>
                <c:pt idx="6">
                  <c:v>84</c:v>
                </c:pt>
                <c:pt idx="7">
                  <c:v>141</c:v>
                </c:pt>
                <c:pt idx="8">
                  <c:v>250</c:v>
                </c:pt>
                <c:pt idx="9">
                  <c:v>123</c:v>
                </c:pt>
                <c:pt idx="10">
                  <c:v>129</c:v>
                </c:pt>
                <c:pt idx="11">
                  <c:v>110</c:v>
                </c:pt>
                <c:pt idx="12">
                  <c:v>226</c:v>
                </c:pt>
                <c:pt idx="13">
                  <c:v>184</c:v>
                </c:pt>
                <c:pt idx="14">
                  <c:v>166</c:v>
                </c:pt>
                <c:pt idx="15">
                  <c:v>206</c:v>
                </c:pt>
                <c:pt idx="16">
                  <c:v>237</c:v>
                </c:pt>
                <c:pt idx="17">
                  <c:v>378</c:v>
                </c:pt>
                <c:pt idx="18">
                  <c:v>244</c:v>
                </c:pt>
                <c:pt idx="19">
                  <c:v>182</c:v>
                </c:pt>
                <c:pt idx="20">
                  <c:v>214</c:v>
                </c:pt>
                <c:pt idx="21">
                  <c:v>183</c:v>
                </c:pt>
                <c:pt idx="22">
                  <c:v>269</c:v>
                </c:pt>
                <c:pt idx="23">
                  <c:v>113</c:v>
                </c:pt>
                <c:pt idx="24">
                  <c:v>297</c:v>
                </c:pt>
                <c:pt idx="25">
                  <c:v>243</c:v>
                </c:pt>
                <c:pt idx="26">
                  <c:v>117</c:v>
                </c:pt>
                <c:pt idx="27">
                  <c:v>107</c:v>
                </c:pt>
                <c:pt idx="28">
                  <c:v>148</c:v>
                </c:pt>
                <c:pt idx="29">
                  <c:v>293</c:v>
                </c:pt>
                <c:pt idx="30">
                  <c:v>376</c:v>
                </c:pt>
                <c:pt idx="31">
                  <c:v>70</c:v>
                </c:pt>
                <c:pt idx="32">
                  <c:v>327</c:v>
                </c:pt>
              </c:numCache>
            </c:numRef>
          </c:val>
        </c:ser>
        <c:ser>
          <c:idx val="3"/>
          <c:order val="3"/>
          <c:tx>
            <c:strRef>
              <c:f>RENDOU04!$G$5</c:f>
              <c:strCache>
                <c:ptCount val="1"/>
                <c:pt idx="0">
                  <c:v>北　米</c:v>
                </c:pt>
              </c:strCache>
            </c:strRef>
          </c:tx>
          <c:spPr>
            <a:solidFill>
              <a:srgbClr val="CC99FF"/>
            </a:solidFill>
            <a:ln w="12700">
              <a:solidFill>
                <a:srgbClr val="000000"/>
              </a:solidFill>
              <a:prstDash val="solid"/>
            </a:ln>
          </c:spPr>
          <c:dLbls>
            <c:delete val="1"/>
          </c:dLbls>
          <c:cat>
            <c:strRef>
              <c:f>RENDOU04!$H$1:$AN$1</c:f>
              <c:strCache>
                <c:ptCount val="33"/>
                <c:pt idx="0">
                  <c:v>81</c:v>
                </c:pt>
                <c:pt idx="1">
                  <c:v>82</c:v>
                </c:pt>
                <c:pt idx="2">
                  <c:v>83</c:v>
                </c:pt>
                <c:pt idx="3">
                  <c:v>84</c:v>
                </c:pt>
                <c:pt idx="4">
                  <c:v>85</c:v>
                </c:pt>
                <c:pt idx="5">
                  <c:v>86</c:v>
                </c:pt>
                <c:pt idx="6">
                  <c:v>87</c:v>
                </c:pt>
                <c:pt idx="7">
                  <c:v>88</c:v>
                </c:pt>
                <c:pt idx="8">
                  <c:v>89</c:v>
                </c:pt>
                <c:pt idx="9">
                  <c:v>90</c:v>
                </c:pt>
                <c:pt idx="10">
                  <c:v>91</c:v>
                </c:pt>
                <c:pt idx="11">
                  <c:v>92</c:v>
                </c:pt>
                <c:pt idx="12">
                  <c:v>93</c:v>
                </c:pt>
                <c:pt idx="13">
                  <c:v>94</c:v>
                </c:pt>
                <c:pt idx="14">
                  <c:v>95</c:v>
                </c:pt>
                <c:pt idx="15">
                  <c:v>96</c:v>
                </c:pt>
                <c:pt idx="16">
                  <c:v>97</c:v>
                </c:pt>
                <c:pt idx="17">
                  <c:v>98</c:v>
                </c:pt>
                <c:pt idx="18">
                  <c:v>99</c:v>
                </c:pt>
                <c:pt idx="19">
                  <c:v>00</c:v>
                </c:pt>
                <c:pt idx="20">
                  <c:v>01</c:v>
                </c:pt>
                <c:pt idx="21">
                  <c:v>02</c:v>
                </c:pt>
                <c:pt idx="22">
                  <c:v>03</c:v>
                </c:pt>
                <c:pt idx="23">
                  <c:v>04</c:v>
                </c:pt>
                <c:pt idx="24">
                  <c:v>05</c:v>
                </c:pt>
                <c:pt idx="25">
                  <c:v>06</c:v>
                </c:pt>
                <c:pt idx="26">
                  <c:v>07</c:v>
                </c:pt>
                <c:pt idx="27">
                  <c:v>08</c:v>
                </c:pt>
                <c:pt idx="28">
                  <c:v>09</c:v>
                </c:pt>
                <c:pt idx="29">
                  <c:v>10</c:v>
                </c:pt>
                <c:pt idx="30">
                  <c:v>11</c:v>
                </c:pt>
                <c:pt idx="31">
                  <c:v>12</c:v>
                </c:pt>
                <c:pt idx="32">
                  <c:v>13</c:v>
                </c:pt>
              </c:strCache>
            </c:strRef>
          </c:cat>
          <c:val>
            <c:numRef>
              <c:f>RENDOU04!$H$5:$AN$5</c:f>
              <c:numCache>
                <c:formatCode>General</c:formatCode>
                <c:ptCount val="33"/>
                <c:pt idx="0">
                  <c:v>218</c:v>
                </c:pt>
                <c:pt idx="1">
                  <c:v>333</c:v>
                </c:pt>
                <c:pt idx="2">
                  <c:v>832</c:v>
                </c:pt>
                <c:pt idx="3">
                  <c:v>2071</c:v>
                </c:pt>
                <c:pt idx="4">
                  <c:v>2685</c:v>
                </c:pt>
                <c:pt idx="5">
                  <c:v>3563</c:v>
                </c:pt>
                <c:pt idx="6">
                  <c:v>2917</c:v>
                </c:pt>
                <c:pt idx="7">
                  <c:v>2633</c:v>
                </c:pt>
                <c:pt idx="8">
                  <c:v>2574</c:v>
                </c:pt>
                <c:pt idx="9">
                  <c:v>2899</c:v>
                </c:pt>
                <c:pt idx="10">
                  <c:v>2466</c:v>
                </c:pt>
                <c:pt idx="11">
                  <c:v>1315</c:v>
                </c:pt>
                <c:pt idx="12">
                  <c:v>1170</c:v>
                </c:pt>
                <c:pt idx="13">
                  <c:v>1137</c:v>
                </c:pt>
                <c:pt idx="14">
                  <c:v>1905</c:v>
                </c:pt>
                <c:pt idx="15">
                  <c:v>1754</c:v>
                </c:pt>
                <c:pt idx="16">
                  <c:v>2120</c:v>
                </c:pt>
                <c:pt idx="17">
                  <c:v>1403</c:v>
                </c:pt>
                <c:pt idx="18">
                  <c:v>1381</c:v>
                </c:pt>
                <c:pt idx="19">
                  <c:v>1842</c:v>
                </c:pt>
                <c:pt idx="20">
                  <c:v>968</c:v>
                </c:pt>
                <c:pt idx="21">
                  <c:v>933</c:v>
                </c:pt>
                <c:pt idx="22">
                  <c:v>1417</c:v>
                </c:pt>
                <c:pt idx="23">
                  <c:v>2100</c:v>
                </c:pt>
                <c:pt idx="24">
                  <c:v>2093</c:v>
                </c:pt>
                <c:pt idx="25">
                  <c:v>2994</c:v>
                </c:pt>
                <c:pt idx="26">
                  <c:v>2273</c:v>
                </c:pt>
                <c:pt idx="27">
                  <c:v>1336</c:v>
                </c:pt>
                <c:pt idx="28">
                  <c:v>954</c:v>
                </c:pt>
                <c:pt idx="29">
                  <c:v>1031</c:v>
                </c:pt>
                <c:pt idx="30">
                  <c:v>1243</c:v>
                </c:pt>
                <c:pt idx="31">
                  <c:v>1909</c:v>
                </c:pt>
                <c:pt idx="32">
                  <c:v>2780</c:v>
                </c:pt>
              </c:numCache>
            </c:numRef>
          </c:val>
        </c:ser>
        <c:ser>
          <c:idx val="4"/>
          <c:order val="4"/>
          <c:tx>
            <c:strRef>
              <c:f>RENDOU04!$G$6</c:f>
              <c:strCache>
                <c:ptCount val="1"/>
                <c:pt idx="0">
                  <c:v>中南米</c:v>
                </c:pt>
              </c:strCache>
            </c:strRef>
          </c:tx>
          <c:spPr>
            <a:solidFill>
              <a:srgbClr val="00B050"/>
            </a:solidFill>
            <a:ln w="12700">
              <a:solidFill>
                <a:srgbClr val="000000"/>
              </a:solidFill>
              <a:prstDash val="solid"/>
            </a:ln>
          </c:spPr>
          <c:dLbls>
            <c:delete val="1"/>
          </c:dLbls>
          <c:cat>
            <c:strRef>
              <c:f>RENDOU04!$H$1:$AN$1</c:f>
              <c:strCache>
                <c:ptCount val="33"/>
                <c:pt idx="0">
                  <c:v>81</c:v>
                </c:pt>
                <c:pt idx="1">
                  <c:v>82</c:v>
                </c:pt>
                <c:pt idx="2">
                  <c:v>83</c:v>
                </c:pt>
                <c:pt idx="3">
                  <c:v>84</c:v>
                </c:pt>
                <c:pt idx="4">
                  <c:v>85</c:v>
                </c:pt>
                <c:pt idx="5">
                  <c:v>86</c:v>
                </c:pt>
                <c:pt idx="6">
                  <c:v>87</c:v>
                </c:pt>
                <c:pt idx="7">
                  <c:v>88</c:v>
                </c:pt>
                <c:pt idx="8">
                  <c:v>89</c:v>
                </c:pt>
                <c:pt idx="9">
                  <c:v>90</c:v>
                </c:pt>
                <c:pt idx="10">
                  <c:v>91</c:v>
                </c:pt>
                <c:pt idx="11">
                  <c:v>92</c:v>
                </c:pt>
                <c:pt idx="12">
                  <c:v>93</c:v>
                </c:pt>
                <c:pt idx="13">
                  <c:v>94</c:v>
                </c:pt>
                <c:pt idx="14">
                  <c:v>95</c:v>
                </c:pt>
                <c:pt idx="15">
                  <c:v>96</c:v>
                </c:pt>
                <c:pt idx="16">
                  <c:v>97</c:v>
                </c:pt>
                <c:pt idx="17">
                  <c:v>98</c:v>
                </c:pt>
                <c:pt idx="18">
                  <c:v>99</c:v>
                </c:pt>
                <c:pt idx="19">
                  <c:v>00</c:v>
                </c:pt>
                <c:pt idx="20">
                  <c:v>01</c:v>
                </c:pt>
                <c:pt idx="21">
                  <c:v>02</c:v>
                </c:pt>
                <c:pt idx="22">
                  <c:v>03</c:v>
                </c:pt>
                <c:pt idx="23">
                  <c:v>04</c:v>
                </c:pt>
                <c:pt idx="24">
                  <c:v>05</c:v>
                </c:pt>
                <c:pt idx="25">
                  <c:v>06</c:v>
                </c:pt>
                <c:pt idx="26">
                  <c:v>07</c:v>
                </c:pt>
                <c:pt idx="27">
                  <c:v>08</c:v>
                </c:pt>
                <c:pt idx="28">
                  <c:v>09</c:v>
                </c:pt>
                <c:pt idx="29">
                  <c:v>10</c:v>
                </c:pt>
                <c:pt idx="30">
                  <c:v>11</c:v>
                </c:pt>
                <c:pt idx="31">
                  <c:v>12</c:v>
                </c:pt>
                <c:pt idx="32">
                  <c:v>13</c:v>
                </c:pt>
              </c:strCache>
            </c:strRef>
          </c:cat>
          <c:val>
            <c:numRef>
              <c:f>RENDOU04!$H$6:$AN$6</c:f>
              <c:numCache>
                <c:formatCode>General</c:formatCode>
                <c:ptCount val="33"/>
                <c:pt idx="0">
                  <c:v>406</c:v>
                </c:pt>
                <c:pt idx="1">
                  <c:v>335</c:v>
                </c:pt>
                <c:pt idx="2">
                  <c:v>147</c:v>
                </c:pt>
                <c:pt idx="3">
                  <c:v>224</c:v>
                </c:pt>
                <c:pt idx="4">
                  <c:v>516</c:v>
                </c:pt>
                <c:pt idx="5">
                  <c:v>249</c:v>
                </c:pt>
                <c:pt idx="6">
                  <c:v>420</c:v>
                </c:pt>
                <c:pt idx="7">
                  <c:v>198</c:v>
                </c:pt>
                <c:pt idx="8">
                  <c:v>208</c:v>
                </c:pt>
                <c:pt idx="9">
                  <c:v>95</c:v>
                </c:pt>
                <c:pt idx="10">
                  <c:v>121</c:v>
                </c:pt>
                <c:pt idx="11">
                  <c:v>89</c:v>
                </c:pt>
                <c:pt idx="12">
                  <c:v>99</c:v>
                </c:pt>
                <c:pt idx="13">
                  <c:v>156</c:v>
                </c:pt>
                <c:pt idx="14">
                  <c:v>229</c:v>
                </c:pt>
                <c:pt idx="15">
                  <c:v>231</c:v>
                </c:pt>
                <c:pt idx="16">
                  <c:v>349</c:v>
                </c:pt>
                <c:pt idx="17">
                  <c:v>436</c:v>
                </c:pt>
                <c:pt idx="18">
                  <c:v>175</c:v>
                </c:pt>
                <c:pt idx="19">
                  <c:v>293</c:v>
                </c:pt>
                <c:pt idx="20">
                  <c:v>139</c:v>
                </c:pt>
                <c:pt idx="21">
                  <c:v>144</c:v>
                </c:pt>
                <c:pt idx="22">
                  <c:v>62</c:v>
                </c:pt>
                <c:pt idx="23">
                  <c:v>202</c:v>
                </c:pt>
                <c:pt idx="24">
                  <c:v>160</c:v>
                </c:pt>
                <c:pt idx="25">
                  <c:v>237</c:v>
                </c:pt>
                <c:pt idx="26">
                  <c:v>201</c:v>
                </c:pt>
                <c:pt idx="27">
                  <c:v>148</c:v>
                </c:pt>
                <c:pt idx="28">
                  <c:v>68</c:v>
                </c:pt>
                <c:pt idx="29">
                  <c:v>159</c:v>
                </c:pt>
                <c:pt idx="30">
                  <c:v>338</c:v>
                </c:pt>
                <c:pt idx="31">
                  <c:v>424</c:v>
                </c:pt>
                <c:pt idx="32">
                  <c:v>476</c:v>
                </c:pt>
              </c:numCache>
            </c:numRef>
          </c:val>
        </c:ser>
        <c:ser>
          <c:idx val="5"/>
          <c:order val="5"/>
          <c:tx>
            <c:strRef>
              <c:f>RENDOU04!$G$7</c:f>
              <c:strCache>
                <c:ptCount val="1"/>
                <c:pt idx="0">
                  <c:v>欧　州</c:v>
                </c:pt>
              </c:strCache>
            </c:strRef>
          </c:tx>
          <c:spPr>
            <a:solidFill>
              <a:srgbClr val="FFFF00"/>
            </a:solidFill>
            <a:ln w="12700">
              <a:solidFill>
                <a:srgbClr val="000000"/>
              </a:solidFill>
              <a:prstDash val="solid"/>
            </a:ln>
          </c:spPr>
          <c:dLbls>
            <c:delete val="1"/>
          </c:dLbls>
          <c:cat>
            <c:strRef>
              <c:f>RENDOU04!$H$1:$AN$1</c:f>
              <c:strCache>
                <c:ptCount val="33"/>
                <c:pt idx="0">
                  <c:v>81</c:v>
                </c:pt>
                <c:pt idx="1">
                  <c:v>82</c:v>
                </c:pt>
                <c:pt idx="2">
                  <c:v>83</c:v>
                </c:pt>
                <c:pt idx="3">
                  <c:v>84</c:v>
                </c:pt>
                <c:pt idx="4">
                  <c:v>85</c:v>
                </c:pt>
                <c:pt idx="5">
                  <c:v>86</c:v>
                </c:pt>
                <c:pt idx="6">
                  <c:v>87</c:v>
                </c:pt>
                <c:pt idx="7">
                  <c:v>88</c:v>
                </c:pt>
                <c:pt idx="8">
                  <c:v>89</c:v>
                </c:pt>
                <c:pt idx="9">
                  <c:v>90</c:v>
                </c:pt>
                <c:pt idx="10">
                  <c:v>91</c:v>
                </c:pt>
                <c:pt idx="11">
                  <c:v>92</c:v>
                </c:pt>
                <c:pt idx="12">
                  <c:v>93</c:v>
                </c:pt>
                <c:pt idx="13">
                  <c:v>94</c:v>
                </c:pt>
                <c:pt idx="14">
                  <c:v>95</c:v>
                </c:pt>
                <c:pt idx="15">
                  <c:v>96</c:v>
                </c:pt>
                <c:pt idx="16">
                  <c:v>97</c:v>
                </c:pt>
                <c:pt idx="17">
                  <c:v>98</c:v>
                </c:pt>
                <c:pt idx="18">
                  <c:v>99</c:v>
                </c:pt>
                <c:pt idx="19">
                  <c:v>00</c:v>
                </c:pt>
                <c:pt idx="20">
                  <c:v>01</c:v>
                </c:pt>
                <c:pt idx="21">
                  <c:v>02</c:v>
                </c:pt>
                <c:pt idx="22">
                  <c:v>03</c:v>
                </c:pt>
                <c:pt idx="23">
                  <c:v>04</c:v>
                </c:pt>
                <c:pt idx="24">
                  <c:v>05</c:v>
                </c:pt>
                <c:pt idx="25">
                  <c:v>06</c:v>
                </c:pt>
                <c:pt idx="26">
                  <c:v>07</c:v>
                </c:pt>
                <c:pt idx="27">
                  <c:v>08</c:v>
                </c:pt>
                <c:pt idx="28">
                  <c:v>09</c:v>
                </c:pt>
                <c:pt idx="29">
                  <c:v>10</c:v>
                </c:pt>
                <c:pt idx="30">
                  <c:v>11</c:v>
                </c:pt>
                <c:pt idx="31">
                  <c:v>12</c:v>
                </c:pt>
                <c:pt idx="32">
                  <c:v>13</c:v>
                </c:pt>
              </c:strCache>
            </c:strRef>
          </c:cat>
          <c:val>
            <c:numRef>
              <c:f>RENDOU04!$H$7:$AN$7</c:f>
              <c:numCache>
                <c:formatCode>General</c:formatCode>
                <c:ptCount val="33"/>
                <c:pt idx="0">
                  <c:v>29</c:v>
                </c:pt>
                <c:pt idx="1">
                  <c:v>82</c:v>
                </c:pt>
                <c:pt idx="2">
                  <c:v>72</c:v>
                </c:pt>
                <c:pt idx="3">
                  <c:v>96</c:v>
                </c:pt>
                <c:pt idx="4">
                  <c:v>168</c:v>
                </c:pt>
                <c:pt idx="5">
                  <c:v>559</c:v>
                </c:pt>
                <c:pt idx="6">
                  <c:v>514</c:v>
                </c:pt>
                <c:pt idx="7">
                  <c:v>564</c:v>
                </c:pt>
                <c:pt idx="8">
                  <c:v>839</c:v>
                </c:pt>
                <c:pt idx="9">
                  <c:v>1076</c:v>
                </c:pt>
                <c:pt idx="10">
                  <c:v>954</c:v>
                </c:pt>
                <c:pt idx="11">
                  <c:v>604</c:v>
                </c:pt>
                <c:pt idx="12">
                  <c:v>615</c:v>
                </c:pt>
                <c:pt idx="13">
                  <c:v>375</c:v>
                </c:pt>
                <c:pt idx="14">
                  <c:v>489</c:v>
                </c:pt>
                <c:pt idx="15">
                  <c:v>648</c:v>
                </c:pt>
                <c:pt idx="16">
                  <c:v>490</c:v>
                </c:pt>
                <c:pt idx="17">
                  <c:v>598</c:v>
                </c:pt>
                <c:pt idx="18">
                  <c:v>335</c:v>
                </c:pt>
                <c:pt idx="19">
                  <c:v>477</c:v>
                </c:pt>
                <c:pt idx="20">
                  <c:v>512</c:v>
                </c:pt>
                <c:pt idx="21">
                  <c:v>414</c:v>
                </c:pt>
                <c:pt idx="22">
                  <c:v>475</c:v>
                </c:pt>
                <c:pt idx="23">
                  <c:v>316</c:v>
                </c:pt>
                <c:pt idx="24">
                  <c:v>333</c:v>
                </c:pt>
                <c:pt idx="25">
                  <c:v>126</c:v>
                </c:pt>
                <c:pt idx="26">
                  <c:v>122</c:v>
                </c:pt>
                <c:pt idx="27">
                  <c:v>199</c:v>
                </c:pt>
                <c:pt idx="28">
                  <c:v>87</c:v>
                </c:pt>
                <c:pt idx="29">
                  <c:v>33</c:v>
                </c:pt>
                <c:pt idx="30">
                  <c:v>98</c:v>
                </c:pt>
                <c:pt idx="31">
                  <c:v>81</c:v>
                </c:pt>
                <c:pt idx="32">
                  <c:v>50</c:v>
                </c:pt>
              </c:numCache>
            </c:numRef>
          </c:val>
        </c:ser>
        <c:ser>
          <c:idx val="6"/>
          <c:order val="6"/>
          <c:tx>
            <c:strRef>
              <c:f>RENDOU04!$G$8</c:f>
              <c:strCache>
                <c:ptCount val="1"/>
                <c:pt idx="0">
                  <c:v>東　欧</c:v>
                </c:pt>
              </c:strCache>
            </c:strRef>
          </c:tx>
          <c:spPr>
            <a:solidFill>
              <a:srgbClr val="3333CC"/>
            </a:solidFill>
            <a:ln w="12700">
              <a:solidFill>
                <a:srgbClr val="000000"/>
              </a:solidFill>
              <a:prstDash val="solid"/>
            </a:ln>
          </c:spPr>
          <c:dLbls>
            <c:delete val="1"/>
          </c:dLbls>
          <c:cat>
            <c:strRef>
              <c:f>RENDOU04!$H$1:$AN$1</c:f>
              <c:strCache>
                <c:ptCount val="33"/>
                <c:pt idx="0">
                  <c:v>81</c:v>
                </c:pt>
                <c:pt idx="1">
                  <c:v>82</c:v>
                </c:pt>
                <c:pt idx="2">
                  <c:v>83</c:v>
                </c:pt>
                <c:pt idx="3">
                  <c:v>84</c:v>
                </c:pt>
                <c:pt idx="4">
                  <c:v>85</c:v>
                </c:pt>
                <c:pt idx="5">
                  <c:v>86</c:v>
                </c:pt>
                <c:pt idx="6">
                  <c:v>87</c:v>
                </c:pt>
                <c:pt idx="7">
                  <c:v>88</c:v>
                </c:pt>
                <c:pt idx="8">
                  <c:v>89</c:v>
                </c:pt>
                <c:pt idx="9">
                  <c:v>90</c:v>
                </c:pt>
                <c:pt idx="10">
                  <c:v>91</c:v>
                </c:pt>
                <c:pt idx="11">
                  <c:v>92</c:v>
                </c:pt>
                <c:pt idx="12">
                  <c:v>93</c:v>
                </c:pt>
                <c:pt idx="13">
                  <c:v>94</c:v>
                </c:pt>
                <c:pt idx="14">
                  <c:v>95</c:v>
                </c:pt>
                <c:pt idx="15">
                  <c:v>96</c:v>
                </c:pt>
                <c:pt idx="16">
                  <c:v>97</c:v>
                </c:pt>
                <c:pt idx="17">
                  <c:v>98</c:v>
                </c:pt>
                <c:pt idx="18">
                  <c:v>99</c:v>
                </c:pt>
                <c:pt idx="19">
                  <c:v>00</c:v>
                </c:pt>
                <c:pt idx="20">
                  <c:v>01</c:v>
                </c:pt>
                <c:pt idx="21">
                  <c:v>02</c:v>
                </c:pt>
                <c:pt idx="22">
                  <c:v>03</c:v>
                </c:pt>
                <c:pt idx="23">
                  <c:v>04</c:v>
                </c:pt>
                <c:pt idx="24">
                  <c:v>05</c:v>
                </c:pt>
                <c:pt idx="25">
                  <c:v>06</c:v>
                </c:pt>
                <c:pt idx="26">
                  <c:v>07</c:v>
                </c:pt>
                <c:pt idx="27">
                  <c:v>08</c:v>
                </c:pt>
                <c:pt idx="28">
                  <c:v>09</c:v>
                </c:pt>
                <c:pt idx="29">
                  <c:v>10</c:v>
                </c:pt>
                <c:pt idx="30">
                  <c:v>11</c:v>
                </c:pt>
                <c:pt idx="31">
                  <c:v>12</c:v>
                </c:pt>
                <c:pt idx="32">
                  <c:v>13</c:v>
                </c:pt>
              </c:strCache>
            </c:strRef>
          </c:cat>
          <c:val>
            <c:numRef>
              <c:f>RENDOU04!$H$8:$AN$8</c:f>
              <c:numCache>
                <c:formatCode>General</c:formatCode>
                <c:ptCount val="33"/>
                <c:pt idx="0">
                  <c:v>1</c:v>
                </c:pt>
                <c:pt idx="1">
                  <c:v>136</c:v>
                </c:pt>
                <c:pt idx="2">
                  <c:v>0</c:v>
                </c:pt>
                <c:pt idx="3">
                  <c:v>0</c:v>
                </c:pt>
                <c:pt idx="4">
                  <c:v>163</c:v>
                </c:pt>
                <c:pt idx="5">
                  <c:v>0</c:v>
                </c:pt>
                <c:pt idx="6">
                  <c:v>0</c:v>
                </c:pt>
                <c:pt idx="7">
                  <c:v>0</c:v>
                </c:pt>
                <c:pt idx="8">
                  <c:v>0</c:v>
                </c:pt>
                <c:pt idx="9">
                  <c:v>0</c:v>
                </c:pt>
                <c:pt idx="10">
                  <c:v>1</c:v>
                </c:pt>
                <c:pt idx="11">
                  <c:v>13</c:v>
                </c:pt>
                <c:pt idx="12">
                  <c:v>9</c:v>
                </c:pt>
                <c:pt idx="13">
                  <c:v>2</c:v>
                </c:pt>
                <c:pt idx="14">
                  <c:v>4</c:v>
                </c:pt>
                <c:pt idx="15">
                  <c:v>34</c:v>
                </c:pt>
                <c:pt idx="16">
                  <c:v>123</c:v>
                </c:pt>
                <c:pt idx="17">
                  <c:v>205</c:v>
                </c:pt>
                <c:pt idx="18">
                  <c:v>39</c:v>
                </c:pt>
                <c:pt idx="19">
                  <c:v>77</c:v>
                </c:pt>
                <c:pt idx="20">
                  <c:v>224</c:v>
                </c:pt>
                <c:pt idx="21">
                  <c:v>255</c:v>
                </c:pt>
                <c:pt idx="22">
                  <c:v>390</c:v>
                </c:pt>
                <c:pt idx="23">
                  <c:v>765</c:v>
                </c:pt>
                <c:pt idx="24">
                  <c:v>505</c:v>
                </c:pt>
                <c:pt idx="25">
                  <c:v>917</c:v>
                </c:pt>
                <c:pt idx="26">
                  <c:v>661</c:v>
                </c:pt>
                <c:pt idx="27">
                  <c:v>302</c:v>
                </c:pt>
                <c:pt idx="28">
                  <c:v>146</c:v>
                </c:pt>
                <c:pt idx="29">
                  <c:v>171</c:v>
                </c:pt>
                <c:pt idx="30">
                  <c:v>176</c:v>
                </c:pt>
                <c:pt idx="31">
                  <c:v>160</c:v>
                </c:pt>
                <c:pt idx="32">
                  <c:v>273</c:v>
                </c:pt>
              </c:numCache>
            </c:numRef>
          </c:val>
        </c:ser>
        <c:ser>
          <c:idx val="7"/>
          <c:order val="7"/>
          <c:tx>
            <c:strRef>
              <c:f>RENDOU04!$G$9</c:f>
              <c:strCache>
                <c:ptCount val="1"/>
                <c:pt idx="0">
                  <c:v>大洋州</c:v>
                </c:pt>
              </c:strCache>
            </c:strRef>
          </c:tx>
          <c:spPr>
            <a:solidFill>
              <a:srgbClr val="FF8080"/>
            </a:solidFill>
            <a:ln w="12700">
              <a:solidFill>
                <a:srgbClr val="000000"/>
              </a:solidFill>
              <a:prstDash val="solid"/>
            </a:ln>
          </c:spPr>
          <c:dLbls>
            <c:dLbl>
              <c:idx val="0"/>
              <c:layout>
                <c:manualLayout>
                  <c:x val="0.78281573162888596"/>
                  <c:y val="-1.2422448483202085E-2"/>
                </c:manualLayout>
              </c:layout>
              <c:tx>
                <c:rich>
                  <a:bodyPr/>
                  <a:lstStyle/>
                  <a:p>
                    <a:r>
                      <a:rPr lang="en-US" altLang="ja-JP"/>
                      <a:t>6969</a:t>
                    </a:r>
                  </a:p>
                </c:rich>
              </c:tx>
              <c:dLblPos val="ctr"/>
            </c:dLbl>
            <c:dLbl>
              <c:idx val="1"/>
              <c:layout>
                <c:manualLayout>
                  <c:x val="0.77896225163598332"/>
                  <c:y val="-1.5978401647040744E-2"/>
                </c:manualLayout>
              </c:layout>
              <c:tx>
                <c:rich>
                  <a:bodyPr/>
                  <a:lstStyle/>
                  <a:p>
                    <a:r>
                      <a:rPr lang="en-US" altLang="ja-JP"/>
                      <a:t>9072</a:t>
                    </a:r>
                  </a:p>
                </c:rich>
              </c:tx>
              <c:dLblPos val="ctr"/>
            </c:dLbl>
            <c:dLbl>
              <c:idx val="2"/>
              <c:layout>
                <c:manualLayout>
                  <c:x val="0.7817954359849566"/>
                  <c:y val="-0.19830718889480994"/>
                </c:manualLayout>
              </c:layout>
              <c:tx>
                <c:rich>
                  <a:bodyPr/>
                  <a:lstStyle/>
                  <a:p>
                    <a:r>
                      <a:rPr lang="en-US" altLang="ja-JP" baseline="0"/>
                      <a:t>13503</a:t>
                    </a:r>
                  </a:p>
                </c:rich>
              </c:tx>
              <c:dLblPos val="ctr"/>
            </c:dLbl>
            <c:dLbl>
              <c:idx val="3"/>
              <c:layout>
                <c:manualLayout>
                  <c:x val="0.67805116143430288"/>
                  <c:y val="-9.4254933742090818E-2"/>
                </c:manualLayout>
              </c:layout>
              <c:tx>
                <c:rich>
                  <a:bodyPr/>
                  <a:lstStyle/>
                  <a:p>
                    <a:r>
                      <a:rPr lang="en-US" altLang="ja-JP"/>
                      <a:t>10347</a:t>
                    </a:r>
                  </a:p>
                </c:rich>
              </c:tx>
              <c:dLblPos val="ctr"/>
            </c:dLbl>
            <c:dLbl>
              <c:idx val="4"/>
              <c:layout>
                <c:manualLayout>
                  <c:x val="-8.9514120734908206E-2"/>
                  <c:y val="-1.4652809654398581E-2"/>
                </c:manualLayout>
              </c:layout>
              <c:tx>
                <c:rich>
                  <a:bodyPr/>
                  <a:lstStyle/>
                  <a:p>
                    <a:r>
                      <a:rPr lang="en-US" altLang="ja-JP"/>
                      <a:t>9216</a:t>
                    </a:r>
                  </a:p>
                </c:rich>
              </c:tx>
              <c:dLblPos val="ctr"/>
            </c:dLbl>
            <c:dLbl>
              <c:idx val="5"/>
              <c:layout>
                <c:manualLayout>
                  <c:x val="-9.0686194225721689E-2"/>
                  <c:y val="-9.7441474524204652E-2"/>
                </c:manualLayout>
              </c:layout>
              <c:tx>
                <c:rich>
                  <a:bodyPr/>
                  <a:lstStyle/>
                  <a:p>
                    <a:r>
                      <a:rPr lang="en-US" altLang="ja-JP"/>
                      <a:t>10140</a:t>
                    </a:r>
                  </a:p>
                </c:rich>
              </c:tx>
              <c:dLblPos val="ctr"/>
            </c:dLbl>
            <c:dLbl>
              <c:idx val="6"/>
              <c:layout>
                <c:manualLayout>
                  <c:x val="-8.4319699351987992E-2"/>
                  <c:y val="-0.1263842854796674"/>
                </c:manualLayout>
              </c:layout>
              <c:tx>
                <c:rich>
                  <a:bodyPr/>
                  <a:lstStyle/>
                  <a:p>
                    <a:r>
                      <a:rPr lang="en-US" altLang="ja-JP"/>
                      <a:t>9350</a:t>
                    </a:r>
                  </a:p>
                </c:rich>
              </c:tx>
              <c:dLblPos val="ctr"/>
            </c:dLbl>
            <c:dLbl>
              <c:idx val="7"/>
              <c:layout>
                <c:manualLayout>
                  <c:x val="-8.9030341207349248E-2"/>
                  <c:y val="-0.16444350285810691"/>
                </c:manualLayout>
              </c:layout>
              <c:tx>
                <c:rich>
                  <a:bodyPr/>
                  <a:lstStyle/>
                  <a:p>
                    <a:r>
                      <a:rPr lang="en-US" altLang="ja-JP"/>
                      <a:t>10296</a:t>
                    </a:r>
                  </a:p>
                </c:rich>
              </c:tx>
              <c:dLblPos val="ctr"/>
            </c:dLbl>
            <c:dLbl>
              <c:idx val="8"/>
              <c:layout>
                <c:manualLayout>
                  <c:x val="-8.684066024793162E-2"/>
                  <c:y val="3.3561711708278097E-2"/>
                </c:manualLayout>
              </c:layout>
              <c:tx>
                <c:rich>
                  <a:bodyPr/>
                  <a:lstStyle/>
                  <a:p>
                    <a:r>
                      <a:rPr lang="en-US" altLang="ja-JP" dirty="0" smtClean="0"/>
                      <a:t>8619</a:t>
                    </a:r>
                    <a:endParaRPr lang="en-US" altLang="ja-JP" dirty="0"/>
                  </a:p>
                </c:rich>
              </c:tx>
              <c:dLblPos val="ctr"/>
            </c:dLbl>
            <c:dLbl>
              <c:idx val="9"/>
              <c:layout>
                <c:manualLayout>
                  <c:x val="-8.5687370175103764E-2"/>
                  <c:y val="8.9328121307792566E-2"/>
                </c:manualLayout>
              </c:layout>
              <c:tx>
                <c:rich>
                  <a:bodyPr/>
                  <a:lstStyle/>
                  <a:p>
                    <a:r>
                      <a:rPr lang="en-US" altLang="ja-JP"/>
                      <a:t>7525</a:t>
                    </a:r>
                  </a:p>
                </c:rich>
              </c:tx>
              <c:dLblPos val="ctr"/>
            </c:dLbl>
            <c:dLbl>
              <c:idx val="10"/>
              <c:layout>
                <c:manualLayout>
                  <c:x val="-8.636969428633319E-2"/>
                  <c:y val="9.7212857561606372E-2"/>
                </c:manualLayout>
              </c:layout>
              <c:tx>
                <c:rich>
                  <a:bodyPr/>
                  <a:lstStyle/>
                  <a:p>
                    <a:r>
                      <a:rPr lang="en-US" altLang="ja-JP"/>
                      <a:t>7907</a:t>
                    </a:r>
                  </a:p>
                </c:rich>
              </c:tx>
              <c:dLblPos val="ctr"/>
            </c:dLbl>
            <c:dLbl>
              <c:idx val="11"/>
              <c:layout>
                <c:manualLayout>
                  <c:x val="-9.9718425196853991E-2"/>
                  <c:y val="-0.10690661425169586"/>
                </c:manualLayout>
              </c:layout>
              <c:tx>
                <c:rich>
                  <a:bodyPr/>
                  <a:lstStyle/>
                  <a:p>
                    <a:r>
                      <a:rPr lang="en-US" altLang="ja-JP"/>
                      <a:t>10251</a:t>
                    </a:r>
                  </a:p>
                </c:rich>
              </c:tx>
              <c:dLblPos val="ctr"/>
            </c:dLbl>
            <c:dLbl>
              <c:idx val="12"/>
              <c:layout>
                <c:manualLayout>
                  <c:x val="-9.0950551181102568E-2"/>
                  <c:y val="-0.11962211001651948"/>
                </c:manualLayout>
              </c:layout>
              <c:tx>
                <c:rich>
                  <a:bodyPr/>
                  <a:lstStyle/>
                  <a:p>
                    <a:r>
                      <a:rPr lang="en-US" altLang="ja-JP"/>
                      <a:t>10482</a:t>
                    </a:r>
                  </a:p>
                </c:rich>
              </c:tx>
              <c:dLblPos val="ctr"/>
            </c:dLbl>
            <c:dLbl>
              <c:idx val="13"/>
              <c:layout>
                <c:manualLayout>
                  <c:x val="-7.9455853018372699E-2"/>
                  <c:y val="-9.5874360996358488E-2"/>
                </c:manualLayout>
              </c:layout>
              <c:tx>
                <c:rich>
                  <a:bodyPr/>
                  <a:lstStyle/>
                  <a:p>
                    <a:r>
                      <a:rPr lang="en-US" altLang="ja-JP"/>
                      <a:t>10639</a:t>
                    </a:r>
                  </a:p>
                </c:rich>
              </c:tx>
              <c:dLblPos val="ctr"/>
            </c:dLbl>
            <c:dLbl>
              <c:idx val="14"/>
              <c:layout>
                <c:manualLayout>
                  <c:x val="-8.5097515254337855E-2"/>
                  <c:y val="0.17599612077836693"/>
                </c:manualLayout>
              </c:layout>
              <c:tx>
                <c:rich>
                  <a:bodyPr/>
                  <a:lstStyle/>
                  <a:p>
                    <a:r>
                      <a:rPr lang="en-US" altLang="ja-JP" dirty="0" smtClean="0"/>
                      <a:t>8528</a:t>
                    </a:r>
                    <a:endParaRPr lang="en-US" altLang="ja-JP" dirty="0"/>
                  </a:p>
                </c:rich>
              </c:tx>
              <c:dLblPos val="ctr"/>
            </c:dLbl>
            <c:dLbl>
              <c:idx val="15"/>
              <c:layout>
                <c:manualLayout>
                  <c:x val="-8.6318198126995122E-2"/>
                  <c:y val="0.29988417079385526"/>
                </c:manualLayout>
              </c:layout>
              <c:tx>
                <c:rich>
                  <a:bodyPr/>
                  <a:lstStyle/>
                  <a:p>
                    <a:r>
                      <a:rPr lang="en-US" altLang="ja-JP"/>
                      <a:t>8601</a:t>
                    </a:r>
                  </a:p>
                </c:rich>
              </c:tx>
              <c:dLblPos val="ctr"/>
            </c:dLbl>
            <c:dLbl>
              <c:idx val="16"/>
              <c:layout>
                <c:manualLayout>
                  <c:x val="-8.8823598226964867E-2"/>
                  <c:y val="0.13359753803168656"/>
                </c:manualLayout>
              </c:layout>
              <c:tx>
                <c:rich>
                  <a:bodyPr/>
                  <a:lstStyle/>
                  <a:p>
                    <a:r>
                      <a:rPr lang="en-US" altLang="ja-JP"/>
                      <a:t>9357</a:t>
                    </a:r>
                  </a:p>
                </c:rich>
              </c:tx>
              <c:dLblPos val="ctr"/>
            </c:dLbl>
            <c:dLbl>
              <c:idx val="17"/>
              <c:layout>
                <c:manualLayout>
                  <c:x val="-9.2084094488188994E-2"/>
                  <c:y val="-0.1751079097175634"/>
                </c:manualLayout>
              </c:layout>
              <c:tx>
                <c:rich>
                  <a:bodyPr/>
                  <a:lstStyle/>
                  <a:p>
                    <a:r>
                      <a:rPr lang="en-US" altLang="ja-JP"/>
                      <a:t>12832</a:t>
                    </a:r>
                  </a:p>
                </c:rich>
              </c:tx>
              <c:dLblPos val="ctr"/>
            </c:dLbl>
            <c:dLbl>
              <c:idx val="18"/>
              <c:layout>
                <c:manualLayout>
                  <c:x val="-9.0316115485564299E-2"/>
                  <c:y val="-0.43799614734257603"/>
                </c:manualLayout>
              </c:layout>
              <c:tx>
                <c:rich>
                  <a:bodyPr/>
                  <a:lstStyle/>
                  <a:p>
                    <a:r>
                      <a:rPr lang="en-US" altLang="ja-JP"/>
                      <a:t>15926</a:t>
                    </a:r>
                  </a:p>
                </c:rich>
              </c:tx>
              <c:dLblPos val="ctr"/>
            </c:dLbl>
            <c:dLbl>
              <c:idx val="19"/>
              <c:layout>
                <c:manualLayout>
                  <c:x val="-9.0488188976377934E-2"/>
                  <c:y val="-0.15586612211590434"/>
                </c:manualLayout>
              </c:layout>
              <c:tx>
                <c:rich>
                  <a:bodyPr/>
                  <a:lstStyle/>
                  <a:p>
                    <a:r>
                      <a:rPr lang="en-US" altLang="ja-JP" dirty="0" smtClean="0"/>
                      <a:t>12764</a:t>
                    </a:r>
                    <a:endParaRPr lang="en-US" altLang="ja-JP" dirty="0"/>
                  </a:p>
                </c:rich>
              </c:tx>
              <c:dLblPos val="ctr"/>
            </c:dLbl>
            <c:dLbl>
              <c:idx val="20"/>
              <c:layout>
                <c:manualLayout>
                  <c:x val="-8.8993490813648296E-2"/>
                  <c:y val="-9.7720497942241566E-2"/>
                </c:manualLayout>
              </c:layout>
              <c:tx>
                <c:rich>
                  <a:bodyPr/>
                  <a:lstStyle/>
                  <a:p>
                    <a:r>
                      <a:rPr lang="en-US" altLang="ja-JP"/>
                      <a:t>9663</a:t>
                    </a:r>
                  </a:p>
                </c:rich>
              </c:tx>
              <c:dLblPos val="ctr"/>
            </c:dLbl>
            <c:dLbl>
              <c:idx val="21"/>
              <c:layout>
                <c:manualLayout>
                  <c:x val="-8.750708771866976E-2"/>
                  <c:y val="-6.1616771985894036E-3"/>
                </c:manualLayout>
              </c:layout>
              <c:tx>
                <c:rich>
                  <a:bodyPr/>
                  <a:lstStyle/>
                  <a:p>
                    <a:r>
                      <a:rPr lang="en-US" altLang="ja-JP"/>
                      <a:t>7297</a:t>
                    </a:r>
                  </a:p>
                </c:rich>
              </c:tx>
              <c:dLblPos val="ctr"/>
            </c:dLbl>
            <c:dLbl>
              <c:idx val="22"/>
              <c:layout>
                <c:manualLayout>
                  <c:x val="-8.9610918635170608E-2"/>
                  <c:y val="-7.354856427699899E-2"/>
                </c:manualLayout>
              </c:layout>
              <c:tx>
                <c:rich>
                  <a:bodyPr/>
                  <a:lstStyle/>
                  <a:p>
                    <a:r>
                      <a:rPr lang="en-US" altLang="ja-JP"/>
                      <a:t>10000</a:t>
                    </a:r>
                  </a:p>
                </c:rich>
              </c:tx>
              <c:dLblPos val="ctr"/>
            </c:dLbl>
            <c:dLbl>
              <c:idx val="23"/>
              <c:layout>
                <c:manualLayout>
                  <c:x val="-8.4822682490914E-2"/>
                  <c:y val="0.10177118551868149"/>
                </c:manualLayout>
              </c:layout>
              <c:tx>
                <c:rich>
                  <a:bodyPr/>
                  <a:lstStyle/>
                  <a:p>
                    <a:r>
                      <a:rPr lang="en-US" altLang="ja-JP"/>
                      <a:t>8083</a:t>
                    </a:r>
                  </a:p>
                </c:rich>
              </c:tx>
              <c:dLblPos val="ctr"/>
            </c:dLbl>
            <c:dLbl>
              <c:idx val="24"/>
              <c:layout>
                <c:manualLayout>
                  <c:x val="-8.6023214692525801E-2"/>
                  <c:y val="0.17865554964994837"/>
                </c:manualLayout>
              </c:layout>
              <c:tx>
                <c:rich>
                  <a:bodyPr/>
                  <a:lstStyle/>
                  <a:p>
                    <a:r>
                      <a:rPr lang="en-US" altLang="ja-JP"/>
                      <a:t>7584</a:t>
                    </a:r>
                  </a:p>
                </c:rich>
              </c:tx>
              <c:dLblPos val="ctr"/>
            </c:dLbl>
            <c:dLbl>
              <c:idx val="25"/>
              <c:layout>
                <c:manualLayout>
                  <c:x val="-8.9793700787401592E-2"/>
                  <c:y val="0.33976170019106638"/>
                </c:manualLayout>
              </c:layout>
              <c:tx>
                <c:rich>
                  <a:bodyPr/>
                  <a:lstStyle/>
                  <a:p>
                    <a:r>
                      <a:rPr lang="en-US" altLang="ja-JP"/>
                      <a:t>8982</a:t>
                    </a:r>
                  </a:p>
                </c:rich>
              </c:tx>
              <c:dLblPos val="ctr"/>
            </c:dLbl>
            <c:dLbl>
              <c:idx val="26"/>
              <c:layout>
                <c:manualLayout>
                  <c:x val="-9.2299107611547429E-2"/>
                  <c:y val="0.27781599048998373"/>
                </c:manualLayout>
              </c:layout>
              <c:tx>
                <c:rich>
                  <a:bodyPr/>
                  <a:lstStyle/>
                  <a:p>
                    <a:r>
                      <a:rPr lang="en-US" altLang="ja-JP"/>
                      <a:t>10617</a:t>
                    </a:r>
                  </a:p>
                </c:rich>
              </c:tx>
              <c:dLblPos val="ctr"/>
            </c:dLbl>
            <c:dLbl>
              <c:idx val="27"/>
              <c:layout>
                <c:manualLayout>
                  <c:x val="-9.0864461942260291E-2"/>
                  <c:y val="-8.7254765800015024E-2"/>
                </c:manualLayout>
              </c:layout>
              <c:tx>
                <c:rich>
                  <a:bodyPr/>
                  <a:lstStyle/>
                  <a:p>
                    <a:r>
                      <a:rPr lang="en-US" altLang="ja-JP"/>
                      <a:t>11710</a:t>
                    </a:r>
                  </a:p>
                </c:rich>
              </c:tx>
              <c:dLblPos val="ctr"/>
            </c:dLbl>
            <c:dLbl>
              <c:idx val="28"/>
              <c:layout>
                <c:manualLayout>
                  <c:x val="-9.1703202099737535E-2"/>
                  <c:y val="-0.48126486431349258"/>
                </c:manualLayout>
              </c:layout>
              <c:tx>
                <c:rich>
                  <a:bodyPr/>
                  <a:lstStyle/>
                  <a:p>
                    <a:r>
                      <a:rPr lang="en-US" altLang="ja-JP"/>
                      <a:t>16484</a:t>
                    </a:r>
                  </a:p>
                </c:rich>
              </c:tx>
              <c:dLblPos val="ctr"/>
            </c:dLbl>
            <c:dLbl>
              <c:idx val="29"/>
              <c:layout>
                <c:manualLayout>
                  <c:x val="-8.3208608923884708E-2"/>
                  <c:y val="-0.39636265197793136"/>
                </c:manualLayout>
              </c:layout>
              <c:tx>
                <c:rich>
                  <a:bodyPr/>
                  <a:lstStyle/>
                  <a:p>
                    <a:r>
                      <a:rPr lang="en-US" altLang="ja-JP"/>
                      <a:t>16813</a:t>
                    </a:r>
                  </a:p>
                </c:rich>
              </c:tx>
              <c:dLblPos val="ctr"/>
            </c:dLbl>
            <c:dLbl>
              <c:idx val="30"/>
              <c:delete val="1"/>
            </c:dLbl>
            <c:dLbl>
              <c:idx val="31"/>
              <c:layout>
                <c:manualLayout>
                  <c:x val="-2.8435955290137841E-3"/>
                  <c:y val="-1.799094709692441E-2"/>
                </c:manualLayout>
              </c:layout>
              <c:tx>
                <c:rich>
                  <a:bodyPr/>
                  <a:lstStyle/>
                  <a:p>
                    <a:r>
                      <a:rPr lang="en-US" altLang="ja-JP"/>
                      <a:t>11828</a:t>
                    </a:r>
                  </a:p>
                </c:rich>
              </c:tx>
              <c:dLblPos val="ctr"/>
            </c:dLbl>
            <c:dLbl>
              <c:idx val="32"/>
              <c:layout>
                <c:manualLayout>
                  <c:x val="-4.2652253712621262E-3"/>
                  <c:y val="-2.2001658959733852E-2"/>
                </c:manualLayout>
              </c:layout>
              <c:tx>
                <c:rich>
                  <a:bodyPr/>
                  <a:lstStyle/>
                  <a:p>
                    <a:r>
                      <a:rPr lang="en-US" altLang="ja-JP" dirty="0" smtClean="0"/>
                      <a:t>16029</a:t>
                    </a:r>
                    <a:endParaRPr lang="en-US" altLang="en-US" dirty="0"/>
                  </a:p>
                </c:rich>
              </c:tx>
              <c:showVal val="1"/>
            </c:dLbl>
            <c:spPr>
              <a:noFill/>
              <a:ln w="25400">
                <a:noFill/>
              </a:ln>
            </c:spPr>
            <c:txPr>
              <a:bodyPr/>
              <a:lstStyle/>
              <a:p>
                <a:pPr>
                  <a:defRPr sz="875" b="1" i="1" u="none" strike="noStrike" baseline="0">
                    <a:solidFill>
                      <a:srgbClr val="000000"/>
                    </a:solidFill>
                    <a:latin typeface="ＭＳ Ｐゴシック"/>
                    <a:ea typeface="ＭＳ Ｐゴシック"/>
                    <a:cs typeface="ＭＳ Ｐゴシック"/>
                  </a:defRPr>
                </a:pPr>
                <a:endParaRPr lang="ja-JP"/>
              </a:p>
            </c:txPr>
            <c:showVal val="1"/>
          </c:dLbls>
          <c:cat>
            <c:strRef>
              <c:f>RENDOU04!$H$1:$AN$1</c:f>
              <c:strCache>
                <c:ptCount val="33"/>
                <c:pt idx="0">
                  <c:v>81</c:v>
                </c:pt>
                <c:pt idx="1">
                  <c:v>82</c:v>
                </c:pt>
                <c:pt idx="2">
                  <c:v>83</c:v>
                </c:pt>
                <c:pt idx="3">
                  <c:v>84</c:v>
                </c:pt>
                <c:pt idx="4">
                  <c:v>85</c:v>
                </c:pt>
                <c:pt idx="5">
                  <c:v>86</c:v>
                </c:pt>
                <c:pt idx="6">
                  <c:v>87</c:v>
                </c:pt>
                <c:pt idx="7">
                  <c:v>88</c:v>
                </c:pt>
                <c:pt idx="8">
                  <c:v>89</c:v>
                </c:pt>
                <c:pt idx="9">
                  <c:v>90</c:v>
                </c:pt>
                <c:pt idx="10">
                  <c:v>91</c:v>
                </c:pt>
                <c:pt idx="11">
                  <c:v>92</c:v>
                </c:pt>
                <c:pt idx="12">
                  <c:v>93</c:v>
                </c:pt>
                <c:pt idx="13">
                  <c:v>94</c:v>
                </c:pt>
                <c:pt idx="14">
                  <c:v>95</c:v>
                </c:pt>
                <c:pt idx="15">
                  <c:v>96</c:v>
                </c:pt>
                <c:pt idx="16">
                  <c:v>97</c:v>
                </c:pt>
                <c:pt idx="17">
                  <c:v>98</c:v>
                </c:pt>
                <c:pt idx="18">
                  <c:v>99</c:v>
                </c:pt>
                <c:pt idx="19">
                  <c:v>00</c:v>
                </c:pt>
                <c:pt idx="20">
                  <c:v>01</c:v>
                </c:pt>
                <c:pt idx="21">
                  <c:v>02</c:v>
                </c:pt>
                <c:pt idx="22">
                  <c:v>03</c:v>
                </c:pt>
                <c:pt idx="23">
                  <c:v>04</c:v>
                </c:pt>
                <c:pt idx="24">
                  <c:v>05</c:v>
                </c:pt>
                <c:pt idx="25">
                  <c:v>06</c:v>
                </c:pt>
                <c:pt idx="26">
                  <c:v>07</c:v>
                </c:pt>
                <c:pt idx="27">
                  <c:v>08</c:v>
                </c:pt>
                <c:pt idx="28">
                  <c:v>09</c:v>
                </c:pt>
                <c:pt idx="29">
                  <c:v>10</c:v>
                </c:pt>
                <c:pt idx="30">
                  <c:v>11</c:v>
                </c:pt>
                <c:pt idx="31">
                  <c:v>12</c:v>
                </c:pt>
                <c:pt idx="32">
                  <c:v>13</c:v>
                </c:pt>
              </c:strCache>
            </c:strRef>
          </c:cat>
          <c:val>
            <c:numRef>
              <c:f>RENDOU04!$H$9:$AN$9</c:f>
              <c:numCache>
                <c:formatCode>General</c:formatCode>
                <c:ptCount val="33"/>
                <c:pt idx="0">
                  <c:v>62</c:v>
                </c:pt>
                <c:pt idx="1">
                  <c:v>87</c:v>
                </c:pt>
                <c:pt idx="2">
                  <c:v>592</c:v>
                </c:pt>
                <c:pt idx="3">
                  <c:v>1151</c:v>
                </c:pt>
                <c:pt idx="4">
                  <c:v>2021</c:v>
                </c:pt>
                <c:pt idx="5">
                  <c:v>241</c:v>
                </c:pt>
                <c:pt idx="6">
                  <c:v>886</c:v>
                </c:pt>
                <c:pt idx="7">
                  <c:v>1131</c:v>
                </c:pt>
                <c:pt idx="8">
                  <c:v>947</c:v>
                </c:pt>
                <c:pt idx="9">
                  <c:v>1416</c:v>
                </c:pt>
                <c:pt idx="10">
                  <c:v>277</c:v>
                </c:pt>
                <c:pt idx="11">
                  <c:v>353</c:v>
                </c:pt>
                <c:pt idx="12">
                  <c:v>253</c:v>
                </c:pt>
                <c:pt idx="13">
                  <c:v>263</c:v>
                </c:pt>
                <c:pt idx="14">
                  <c:v>543</c:v>
                </c:pt>
                <c:pt idx="15">
                  <c:v>602</c:v>
                </c:pt>
                <c:pt idx="16">
                  <c:v>367</c:v>
                </c:pt>
                <c:pt idx="17">
                  <c:v>170</c:v>
                </c:pt>
                <c:pt idx="18">
                  <c:v>181</c:v>
                </c:pt>
                <c:pt idx="19">
                  <c:v>107</c:v>
                </c:pt>
                <c:pt idx="20">
                  <c:v>177</c:v>
                </c:pt>
                <c:pt idx="21">
                  <c:v>103</c:v>
                </c:pt>
                <c:pt idx="22">
                  <c:v>154</c:v>
                </c:pt>
                <c:pt idx="23">
                  <c:v>66</c:v>
                </c:pt>
                <c:pt idx="24">
                  <c:v>75</c:v>
                </c:pt>
                <c:pt idx="25">
                  <c:v>51</c:v>
                </c:pt>
                <c:pt idx="26">
                  <c:v>96</c:v>
                </c:pt>
                <c:pt idx="27">
                  <c:v>110</c:v>
                </c:pt>
                <c:pt idx="28">
                  <c:v>133</c:v>
                </c:pt>
                <c:pt idx="29">
                  <c:v>108</c:v>
                </c:pt>
                <c:pt idx="30">
                  <c:v>245</c:v>
                </c:pt>
                <c:pt idx="31">
                  <c:v>66</c:v>
                </c:pt>
                <c:pt idx="32">
                  <c:v>59</c:v>
                </c:pt>
              </c:numCache>
            </c:numRef>
          </c:val>
        </c:ser>
        <c:dLbls>
          <c:showVal val="1"/>
        </c:dLbls>
        <c:gapWidth val="60"/>
        <c:overlap val="100"/>
        <c:axId val="81175680"/>
        <c:axId val="81177216"/>
      </c:barChart>
      <c:catAx>
        <c:axId val="81175680"/>
        <c:scaling>
          <c:orientation val="minMax"/>
        </c:scaling>
        <c:axPos val="b"/>
        <c:numFmt formatCode="General" sourceLinked="1"/>
        <c:majorTickMark val="in"/>
        <c:tickLblPos val="nextTo"/>
        <c:spPr>
          <a:ln w="25400">
            <a:solidFill>
              <a:srgbClr val="000000"/>
            </a:solidFill>
            <a:prstDash val="solid"/>
          </a:ln>
        </c:spPr>
        <c:txPr>
          <a:bodyPr rot="0" vert="horz"/>
          <a:lstStyle/>
          <a:p>
            <a:pPr>
              <a:defRPr sz="1075" b="1" i="0" u="none" strike="noStrike" baseline="0">
                <a:solidFill>
                  <a:srgbClr val="000000"/>
                </a:solidFill>
                <a:latin typeface="ＭＳ Ｐゴシック"/>
                <a:ea typeface="ＭＳ Ｐゴシック"/>
                <a:cs typeface="ＭＳ Ｐゴシック"/>
              </a:defRPr>
            </a:pPr>
            <a:endParaRPr lang="ja-JP"/>
          </a:p>
        </c:txPr>
        <c:crossAx val="81177216"/>
        <c:crosses val="autoZero"/>
        <c:auto val="1"/>
        <c:lblAlgn val="ctr"/>
        <c:lblOffset val="100"/>
        <c:tickLblSkip val="1"/>
        <c:tickMarkSkip val="1"/>
      </c:catAx>
      <c:valAx>
        <c:axId val="81177216"/>
        <c:scaling>
          <c:orientation val="minMax"/>
        </c:scaling>
        <c:axPos val="l"/>
        <c:title>
          <c:tx>
            <c:rich>
              <a:bodyPr rot="0" vert="horz"/>
              <a:lstStyle/>
              <a:p>
                <a:pPr algn="ctr">
                  <a:defRPr sz="1150" b="1" i="0" u="none" strike="noStrike" baseline="0">
                    <a:solidFill>
                      <a:srgbClr val="000000"/>
                    </a:solidFill>
                    <a:latin typeface="ＭＳ Ｐゴシック"/>
                    <a:ea typeface="ＭＳ Ｐゴシック"/>
                    <a:cs typeface="ＭＳ Ｐゴシック"/>
                  </a:defRPr>
                </a:pPr>
                <a:r>
                  <a:rPr lang="ja-JP" altLang="en-US"/>
                  <a:t>（単位：億円）</a:t>
                </a:r>
              </a:p>
            </c:rich>
          </c:tx>
          <c:layout>
            <c:manualLayout>
              <c:xMode val="edge"/>
              <c:yMode val="edge"/>
              <c:x val="1.8017387466206364E-2"/>
              <c:y val="2.8904917619930456E-2"/>
            </c:manualLayout>
          </c:layout>
          <c:spPr>
            <a:noFill/>
            <a:ln w="25400">
              <a:noFill/>
            </a:ln>
          </c:spPr>
        </c:title>
        <c:numFmt formatCode="General" sourceLinked="1"/>
        <c:majorTickMark val="in"/>
        <c:tickLblPos val="nextTo"/>
        <c:spPr>
          <a:ln w="25400">
            <a:solidFill>
              <a:srgbClr val="000000"/>
            </a:solidFill>
            <a:prstDash val="solid"/>
          </a:ln>
        </c:spPr>
        <c:txPr>
          <a:bodyPr rot="0" vert="horz"/>
          <a:lstStyle/>
          <a:p>
            <a:pPr>
              <a:defRPr sz="1075" b="1" i="0" u="none" strike="noStrike" baseline="0">
                <a:solidFill>
                  <a:srgbClr val="000000"/>
                </a:solidFill>
                <a:latin typeface="ＭＳ Ｐゴシック"/>
                <a:ea typeface="ＭＳ Ｐゴシック"/>
                <a:cs typeface="ＭＳ Ｐゴシック"/>
              </a:defRPr>
            </a:pPr>
            <a:endParaRPr lang="ja-JP"/>
          </a:p>
        </c:txPr>
        <c:crossAx val="81175680"/>
        <c:crosses val="autoZero"/>
        <c:crossBetween val="between"/>
      </c:valAx>
      <c:spPr>
        <a:noFill/>
        <a:ln w="25400">
          <a:noFill/>
        </a:ln>
      </c:spPr>
    </c:plotArea>
    <c:legend>
      <c:legendPos val="r"/>
      <c:layout>
        <c:manualLayout>
          <c:xMode val="edge"/>
          <c:yMode val="edge"/>
          <c:x val="0.11736933784177835"/>
          <c:y val="5.7278447390477945E-2"/>
          <c:w val="8.6934598640635546E-2"/>
          <c:h val="0.34276121781628871"/>
        </c:manualLayout>
      </c:layout>
      <c:spPr>
        <a:solidFill>
          <a:srgbClr val="FFFFFF"/>
        </a:solidFill>
        <a:ln w="25400">
          <a:noFill/>
        </a:ln>
      </c:spPr>
      <c:txPr>
        <a:bodyPr/>
        <a:lstStyle/>
        <a:p>
          <a:pPr>
            <a:defRPr sz="1300" b="1" i="0" u="none" strike="noStrike" baseline="0">
              <a:solidFill>
                <a:srgbClr val="000000"/>
              </a:solidFill>
              <a:latin typeface="ＭＳ Ｐゴシック"/>
              <a:ea typeface="ＭＳ Ｐゴシック"/>
              <a:cs typeface="ＭＳ Ｐゴシック"/>
            </a:defRPr>
          </a:pPr>
          <a:endParaRPr lang="ja-JP"/>
        </a:p>
      </c:txPr>
    </c:legend>
    <c:plotVisOnly val="1"/>
    <c:dispBlanksAs val="gap"/>
  </c:chart>
  <c:spPr>
    <a:noFill/>
    <a:ln w="25400">
      <a:solidFill>
        <a:srgbClr val="000000"/>
      </a:solidFill>
      <a:prstDash val="solid"/>
    </a:ln>
  </c:spPr>
  <c:txPr>
    <a:bodyPr/>
    <a:lstStyle/>
    <a:p>
      <a:pPr>
        <a:defRPr sz="1150" b="0" i="0" u="none" strike="noStrike" baseline="0">
          <a:solidFill>
            <a:srgbClr val="000000"/>
          </a:solidFill>
          <a:latin typeface="ＭＳ Ｐゴシック"/>
          <a:ea typeface="ＭＳ Ｐゴシック"/>
          <a:cs typeface="ＭＳ Ｐゴシック"/>
        </a:defRPr>
      </a:pPr>
      <a:endParaRPr lang="ja-JP"/>
    </a:p>
  </c:txPr>
  <c:externalData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cdr:x>
      <cdr:y>0</cdr:y>
    </cdr:from>
    <cdr:to>
      <cdr:x>0.00257</cdr:x>
      <cdr:y>0.00383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0.00257</cdr:x>
      <cdr:y>0.00383</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0.00257</cdr:x>
      <cdr:y>0.00383</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0.60177</cdr:x>
      <cdr:y>0.09794</cdr:y>
    </cdr:from>
    <cdr:to>
      <cdr:x>0.7522</cdr:x>
      <cdr:y>0.2429</cdr:y>
    </cdr:to>
    <cdr:sp macro="" textlink="">
      <cdr:nvSpPr>
        <cdr:cNvPr id="6" name="AutoShape 14"/>
        <cdr:cNvSpPr>
          <a:spLocks xmlns:a="http://schemas.openxmlformats.org/drawingml/2006/main" noChangeArrowheads="1"/>
        </cdr:cNvSpPr>
      </cdr:nvSpPr>
      <cdr:spPr bwMode="auto">
        <a:xfrm xmlns:a="http://schemas.openxmlformats.org/drawingml/2006/main">
          <a:off x="5961112" y="576064"/>
          <a:ext cx="1490159" cy="852678"/>
        </a:xfrm>
        <a:prstGeom xmlns:a="http://schemas.openxmlformats.org/drawingml/2006/main" prst="downArrowCallout">
          <a:avLst>
            <a:gd name="adj1" fmla="val 14273"/>
            <a:gd name="adj2" fmla="val 13842"/>
            <a:gd name="adj3" fmla="val 17008"/>
            <a:gd name="adj4" fmla="val 60791"/>
          </a:avLst>
        </a:prstGeom>
        <a:ln xmlns:a="http://schemas.openxmlformats.org/drawingml/2006/main">
          <a:headEnd/>
          <a:tailEnd/>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wrap="none" lIns="36000" tIns="36000" rIns="36000" bIns="36000" anchor="ctr" anchorCtr="0"/>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Arial" pitchFamily="34" charset="0"/>
              <a:ea typeface="ＭＳ Ｐゴシック" pitchFamily="50" charset="-128"/>
            </a:defRPr>
          </a:lvl1pPr>
          <a:lvl2pPr marL="457200" algn="l" rtl="0" fontAlgn="base">
            <a:spcBef>
              <a:spcPct val="0"/>
            </a:spcBef>
            <a:spcAft>
              <a:spcPct val="0"/>
            </a:spcAft>
            <a:defRPr kumimoji="1" kern="1200">
              <a:solidFill>
                <a:sysClr val="windowText" lastClr="000000"/>
              </a:solidFill>
              <a:latin typeface="Arial" pitchFamily="34" charset="0"/>
              <a:ea typeface="ＭＳ Ｐゴシック" pitchFamily="50" charset="-128"/>
            </a:defRPr>
          </a:lvl2pPr>
          <a:lvl3pPr marL="914400" algn="l" rtl="0" fontAlgn="base">
            <a:spcBef>
              <a:spcPct val="0"/>
            </a:spcBef>
            <a:spcAft>
              <a:spcPct val="0"/>
            </a:spcAft>
            <a:defRPr kumimoji="1" kern="1200">
              <a:solidFill>
                <a:sysClr val="windowText" lastClr="000000"/>
              </a:solidFill>
              <a:latin typeface="Arial" pitchFamily="34" charset="0"/>
              <a:ea typeface="ＭＳ Ｐゴシック" pitchFamily="50" charset="-128"/>
            </a:defRPr>
          </a:lvl3pPr>
          <a:lvl4pPr marL="1371600" algn="l" rtl="0" fontAlgn="base">
            <a:spcBef>
              <a:spcPct val="0"/>
            </a:spcBef>
            <a:spcAft>
              <a:spcPct val="0"/>
            </a:spcAft>
            <a:defRPr kumimoji="1" kern="1200">
              <a:solidFill>
                <a:sysClr val="windowText" lastClr="000000"/>
              </a:solidFill>
              <a:latin typeface="Arial" pitchFamily="34" charset="0"/>
              <a:ea typeface="ＭＳ Ｐゴシック" pitchFamily="50" charset="-128"/>
            </a:defRPr>
          </a:lvl4pPr>
          <a:lvl5pPr marL="1828800" algn="l" rtl="0" fontAlgn="base">
            <a:spcBef>
              <a:spcPct val="0"/>
            </a:spcBef>
            <a:spcAft>
              <a:spcPct val="0"/>
            </a:spcAft>
            <a:defRPr kumimoji="1" kern="1200">
              <a:solidFill>
                <a:sysClr val="windowText" lastClr="000000"/>
              </a:solidFill>
              <a:latin typeface="Arial" pitchFamily="34" charset="0"/>
              <a:ea typeface="ＭＳ Ｐゴシック" pitchFamily="50" charset="-128"/>
            </a:defRPr>
          </a:lvl5pPr>
          <a:lvl6pPr marL="2286000" algn="l" defTabSz="914400" rtl="0" eaLnBrk="1" latinLnBrk="0" hangingPunct="1">
            <a:defRPr kumimoji="1" kern="1200">
              <a:solidFill>
                <a:sysClr val="windowText" lastClr="000000"/>
              </a:solidFill>
              <a:latin typeface="Arial" pitchFamily="34" charset="0"/>
              <a:ea typeface="ＭＳ Ｐゴシック" pitchFamily="50" charset="-128"/>
            </a:defRPr>
          </a:lvl6pPr>
          <a:lvl7pPr marL="2743200" algn="l" defTabSz="914400" rtl="0" eaLnBrk="1" latinLnBrk="0" hangingPunct="1">
            <a:defRPr kumimoji="1" kern="1200">
              <a:solidFill>
                <a:sysClr val="windowText" lastClr="000000"/>
              </a:solidFill>
              <a:latin typeface="Arial" pitchFamily="34" charset="0"/>
              <a:ea typeface="ＭＳ Ｐゴシック" pitchFamily="50" charset="-128"/>
            </a:defRPr>
          </a:lvl7pPr>
          <a:lvl8pPr marL="3200400" algn="l" defTabSz="914400" rtl="0" eaLnBrk="1" latinLnBrk="0" hangingPunct="1">
            <a:defRPr kumimoji="1" kern="1200">
              <a:solidFill>
                <a:sysClr val="windowText" lastClr="000000"/>
              </a:solidFill>
              <a:latin typeface="Arial" pitchFamily="34" charset="0"/>
              <a:ea typeface="ＭＳ Ｐゴシック" pitchFamily="50" charset="-128"/>
            </a:defRPr>
          </a:lvl8pPr>
          <a:lvl9pPr marL="3657600" algn="l" defTabSz="914400" rtl="0" eaLnBrk="1" latinLnBrk="0" hangingPunct="1">
            <a:defRPr kumimoji="1" kern="1200">
              <a:solidFill>
                <a:sysClr val="windowText" lastClr="000000"/>
              </a:solidFill>
              <a:latin typeface="Arial" pitchFamily="34" charset="0"/>
              <a:ea typeface="ＭＳ Ｐゴシック" pitchFamily="50" charset="-128"/>
            </a:defRPr>
          </a:lvl9pPr>
        </a:lstStyle>
        <a:p xmlns:a="http://schemas.openxmlformats.org/drawingml/2006/main">
          <a:pPr algn="ctr">
            <a:defRPr/>
          </a:pPr>
          <a:r>
            <a:rPr lang="ja-JP" altLang="en-US" sz="1300" dirty="0">
              <a:latin typeface="ＭＳ Ｐゴシック"/>
              <a:ea typeface="ＭＳ Ｐゴシック"/>
            </a:rPr>
            <a:t>アジア通貨危機</a:t>
          </a:r>
        </a:p>
        <a:p xmlns:a="http://schemas.openxmlformats.org/drawingml/2006/main">
          <a:pPr algn="ctr">
            <a:defRPr/>
          </a:pPr>
          <a:r>
            <a:rPr lang="ja-JP" altLang="en-US" sz="1300" dirty="0">
              <a:latin typeface="ＭＳ Ｐゴシック"/>
              <a:ea typeface="ＭＳ Ｐゴシック"/>
            </a:rPr>
            <a:t>（</a:t>
          </a:r>
          <a:r>
            <a:rPr lang="en-US" altLang="ja-JP" sz="1300" dirty="0">
              <a:latin typeface="ＭＳ Ｐゴシック"/>
              <a:ea typeface="ＭＳ Ｐゴシック"/>
            </a:rPr>
            <a:t>1997</a:t>
          </a:r>
          <a:r>
            <a:rPr lang="ja-JP" altLang="en-US" sz="1300" dirty="0">
              <a:latin typeface="ＭＳ Ｐゴシック"/>
              <a:ea typeface="ＭＳ Ｐゴシック"/>
            </a:rPr>
            <a:t>年度）</a:t>
          </a:r>
        </a:p>
      </cdr:txBody>
    </cdr:sp>
  </cdr:relSizeAnchor>
  <cdr:relSizeAnchor xmlns:cdr="http://schemas.openxmlformats.org/drawingml/2006/chartDrawing">
    <cdr:from>
      <cdr:x>0.33281</cdr:x>
      <cdr:y>0.30605</cdr:y>
    </cdr:from>
    <cdr:to>
      <cdr:x>0.48855</cdr:x>
      <cdr:y>0.45128</cdr:y>
    </cdr:to>
    <cdr:sp macro="" textlink="">
      <cdr:nvSpPr>
        <cdr:cNvPr id="7" name="AutoShape 13"/>
        <cdr:cNvSpPr>
          <a:spLocks xmlns:a="http://schemas.openxmlformats.org/drawingml/2006/main" noChangeArrowheads="1"/>
        </cdr:cNvSpPr>
      </cdr:nvSpPr>
      <cdr:spPr bwMode="auto">
        <a:xfrm xmlns:a="http://schemas.openxmlformats.org/drawingml/2006/main">
          <a:off x="3296816" y="1800200"/>
          <a:ext cx="1542760" cy="854231"/>
        </a:xfrm>
        <a:prstGeom xmlns:a="http://schemas.openxmlformats.org/drawingml/2006/main" prst="downArrowCallout">
          <a:avLst>
            <a:gd name="adj1" fmla="val 17001"/>
            <a:gd name="adj2" fmla="val 14124"/>
            <a:gd name="adj3" fmla="val 17864"/>
            <a:gd name="adj4" fmla="val 60082"/>
          </a:avLst>
        </a:prstGeom>
        <a:ln xmlns:a="http://schemas.openxmlformats.org/drawingml/2006/main">
          <a:headEnd/>
          <a:tailEnd/>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none" anchor="ctr" anchorCtr="0"/>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Arial" pitchFamily="34" charset="0"/>
              <a:ea typeface="ＭＳ Ｐゴシック" pitchFamily="50" charset="-128"/>
            </a:defRPr>
          </a:lvl1pPr>
          <a:lvl2pPr marL="457200" algn="l" rtl="0" fontAlgn="base">
            <a:spcBef>
              <a:spcPct val="0"/>
            </a:spcBef>
            <a:spcAft>
              <a:spcPct val="0"/>
            </a:spcAft>
            <a:defRPr kumimoji="1" kern="1200">
              <a:solidFill>
                <a:sysClr val="windowText" lastClr="000000"/>
              </a:solidFill>
              <a:latin typeface="Arial" pitchFamily="34" charset="0"/>
              <a:ea typeface="ＭＳ Ｐゴシック" pitchFamily="50" charset="-128"/>
            </a:defRPr>
          </a:lvl2pPr>
          <a:lvl3pPr marL="914400" algn="l" rtl="0" fontAlgn="base">
            <a:spcBef>
              <a:spcPct val="0"/>
            </a:spcBef>
            <a:spcAft>
              <a:spcPct val="0"/>
            </a:spcAft>
            <a:defRPr kumimoji="1" kern="1200">
              <a:solidFill>
                <a:sysClr val="windowText" lastClr="000000"/>
              </a:solidFill>
              <a:latin typeface="Arial" pitchFamily="34" charset="0"/>
              <a:ea typeface="ＭＳ Ｐゴシック" pitchFamily="50" charset="-128"/>
            </a:defRPr>
          </a:lvl3pPr>
          <a:lvl4pPr marL="1371600" algn="l" rtl="0" fontAlgn="base">
            <a:spcBef>
              <a:spcPct val="0"/>
            </a:spcBef>
            <a:spcAft>
              <a:spcPct val="0"/>
            </a:spcAft>
            <a:defRPr kumimoji="1" kern="1200">
              <a:solidFill>
                <a:sysClr val="windowText" lastClr="000000"/>
              </a:solidFill>
              <a:latin typeface="Arial" pitchFamily="34" charset="0"/>
              <a:ea typeface="ＭＳ Ｐゴシック" pitchFamily="50" charset="-128"/>
            </a:defRPr>
          </a:lvl4pPr>
          <a:lvl5pPr marL="1828800" algn="l" rtl="0" fontAlgn="base">
            <a:spcBef>
              <a:spcPct val="0"/>
            </a:spcBef>
            <a:spcAft>
              <a:spcPct val="0"/>
            </a:spcAft>
            <a:defRPr kumimoji="1" kern="1200">
              <a:solidFill>
                <a:sysClr val="windowText" lastClr="000000"/>
              </a:solidFill>
              <a:latin typeface="Arial" pitchFamily="34" charset="0"/>
              <a:ea typeface="ＭＳ Ｐゴシック" pitchFamily="50" charset="-128"/>
            </a:defRPr>
          </a:lvl5pPr>
          <a:lvl6pPr marL="2286000" algn="l" defTabSz="914400" rtl="0" eaLnBrk="1" latinLnBrk="0" hangingPunct="1">
            <a:defRPr kumimoji="1" kern="1200">
              <a:solidFill>
                <a:sysClr val="windowText" lastClr="000000"/>
              </a:solidFill>
              <a:latin typeface="Arial" pitchFamily="34" charset="0"/>
              <a:ea typeface="ＭＳ Ｐゴシック" pitchFamily="50" charset="-128"/>
            </a:defRPr>
          </a:lvl6pPr>
          <a:lvl7pPr marL="2743200" algn="l" defTabSz="914400" rtl="0" eaLnBrk="1" latinLnBrk="0" hangingPunct="1">
            <a:defRPr kumimoji="1" kern="1200">
              <a:solidFill>
                <a:sysClr val="windowText" lastClr="000000"/>
              </a:solidFill>
              <a:latin typeface="Arial" pitchFamily="34" charset="0"/>
              <a:ea typeface="ＭＳ Ｐゴシック" pitchFamily="50" charset="-128"/>
            </a:defRPr>
          </a:lvl7pPr>
          <a:lvl8pPr marL="3200400" algn="l" defTabSz="914400" rtl="0" eaLnBrk="1" latinLnBrk="0" hangingPunct="1">
            <a:defRPr kumimoji="1" kern="1200">
              <a:solidFill>
                <a:sysClr val="windowText" lastClr="000000"/>
              </a:solidFill>
              <a:latin typeface="Arial" pitchFamily="34" charset="0"/>
              <a:ea typeface="ＭＳ Ｐゴシック" pitchFamily="50" charset="-128"/>
            </a:defRPr>
          </a:lvl8pPr>
          <a:lvl9pPr marL="3657600" algn="l" defTabSz="914400" rtl="0" eaLnBrk="1" latinLnBrk="0" hangingPunct="1">
            <a:defRPr kumimoji="1" kern="1200">
              <a:solidFill>
                <a:sysClr val="windowText" lastClr="000000"/>
              </a:solidFill>
              <a:latin typeface="Arial" pitchFamily="34" charset="0"/>
              <a:ea typeface="ＭＳ Ｐゴシック" pitchFamily="50" charset="-128"/>
            </a:defRPr>
          </a:lvl9pPr>
        </a:lstStyle>
        <a:p xmlns:a="http://schemas.openxmlformats.org/drawingml/2006/main">
          <a:pPr algn="ctr"/>
          <a:r>
            <a:rPr lang="ja-JP" altLang="en-US" sz="1300" dirty="0">
              <a:latin typeface="+mn-ea"/>
              <a:ea typeface="+mn-ea"/>
            </a:rPr>
            <a:t>初</a:t>
          </a:r>
          <a:r>
            <a:rPr lang="ja-JP" altLang="en-US" sz="1300" dirty="0" smtClean="0">
              <a:latin typeface="+mn-ea"/>
              <a:ea typeface="+mn-ea"/>
            </a:rPr>
            <a:t>の</a:t>
          </a:r>
          <a:r>
            <a:rPr lang="en-US" altLang="ja-JP" sz="1300" dirty="0" smtClean="0">
              <a:latin typeface="+mn-ea"/>
              <a:ea typeface="+mn-ea"/>
            </a:rPr>
            <a:t>1</a:t>
          </a:r>
          <a:r>
            <a:rPr lang="ja-JP" altLang="en-US" sz="1300" dirty="0" smtClean="0">
              <a:latin typeface="+mn-ea"/>
              <a:ea typeface="+mn-ea"/>
            </a:rPr>
            <a:t>兆</a:t>
          </a:r>
          <a:r>
            <a:rPr lang="ja-JP" altLang="en-US" sz="1300" dirty="0">
              <a:latin typeface="+mn-ea"/>
              <a:ea typeface="+mn-ea"/>
            </a:rPr>
            <a:t>円突破</a:t>
          </a:r>
        </a:p>
        <a:p xmlns:a="http://schemas.openxmlformats.org/drawingml/2006/main">
          <a:pPr algn="ctr"/>
          <a:r>
            <a:rPr lang="ja-JP" altLang="en-US" sz="1300" dirty="0">
              <a:latin typeface="+mn-ea"/>
              <a:ea typeface="+mn-ea"/>
            </a:rPr>
            <a:t>（</a:t>
          </a:r>
          <a:r>
            <a:rPr lang="en-US" altLang="ja-JP" sz="1300" dirty="0">
              <a:latin typeface="+mn-ea"/>
              <a:ea typeface="+mn-ea"/>
            </a:rPr>
            <a:t>1983</a:t>
          </a:r>
          <a:r>
            <a:rPr lang="ja-JP" altLang="en-US" sz="1300" dirty="0">
              <a:latin typeface="+mn-ea"/>
              <a:ea typeface="+mn-ea"/>
            </a:rPr>
            <a:t>年度）</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6400" cy="496888"/>
          </a:xfrm>
          <a:prstGeom prst="rect">
            <a:avLst/>
          </a:prstGeom>
        </p:spPr>
        <p:txBody>
          <a:bodyPr vert="horz" lIns="92072" tIns="46036" rIns="92072" bIns="46036" rtlCol="0"/>
          <a:lstStyle>
            <a:lvl1pPr algn="l">
              <a:defRPr sz="1200">
                <a:latin typeface="ＭＳ Ｐゴシック" charset="-128"/>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49691" y="0"/>
            <a:ext cx="2946400" cy="496888"/>
          </a:xfrm>
          <a:prstGeom prst="rect">
            <a:avLst/>
          </a:prstGeom>
        </p:spPr>
        <p:txBody>
          <a:bodyPr vert="horz" lIns="92072" tIns="46036" rIns="92072" bIns="46036" rtlCol="0"/>
          <a:lstStyle>
            <a:lvl1pPr algn="r">
              <a:defRPr sz="1200">
                <a:latin typeface="ＭＳ Ｐゴシック" charset="-128"/>
                <a:ea typeface="ＭＳ Ｐゴシック" charset="-128"/>
              </a:defRPr>
            </a:lvl1pPr>
          </a:lstStyle>
          <a:p>
            <a:pPr>
              <a:defRPr/>
            </a:pPr>
            <a:fld id="{44EBAC57-608F-4F56-8EC7-11CA8F7E912E}" type="datetimeFigureOut">
              <a:rPr lang="ja-JP" altLang="en-US"/>
              <a:pPr>
                <a:defRPr/>
              </a:pPr>
              <a:t>2014/6/18</a:t>
            </a:fld>
            <a:endParaRPr lang="ja-JP" altLang="en-US"/>
          </a:p>
        </p:txBody>
      </p:sp>
      <p:sp>
        <p:nvSpPr>
          <p:cNvPr id="4" name="スライド イメージ プレースホルダ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2072" tIns="46036" rIns="92072" bIns="46036" rtlCol="0" anchor="ctr"/>
          <a:lstStyle/>
          <a:p>
            <a:pPr lvl="0"/>
            <a:endParaRPr lang="ja-JP" altLang="en-US" noProof="0" smtClean="0"/>
          </a:p>
        </p:txBody>
      </p:sp>
      <p:sp>
        <p:nvSpPr>
          <p:cNvPr id="5" name="ノート プレースホルダ 4"/>
          <p:cNvSpPr>
            <a:spLocks noGrp="1"/>
          </p:cNvSpPr>
          <p:nvPr>
            <p:ph type="body" sz="quarter" idx="3"/>
          </p:nvPr>
        </p:nvSpPr>
        <p:spPr>
          <a:xfrm>
            <a:off x="679453" y="4714878"/>
            <a:ext cx="5438775" cy="4467225"/>
          </a:xfrm>
          <a:prstGeom prst="rect">
            <a:avLst/>
          </a:prstGeom>
        </p:spPr>
        <p:txBody>
          <a:bodyPr vert="horz" lIns="92072" tIns="46036" rIns="92072" bIns="46036"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2" y="9428166"/>
            <a:ext cx="2946400" cy="496887"/>
          </a:xfrm>
          <a:prstGeom prst="rect">
            <a:avLst/>
          </a:prstGeom>
        </p:spPr>
        <p:txBody>
          <a:bodyPr vert="horz" lIns="92072" tIns="46036" rIns="92072" bIns="46036" rtlCol="0" anchor="b"/>
          <a:lstStyle>
            <a:lvl1pPr algn="l">
              <a:defRPr sz="1200">
                <a:latin typeface="ＭＳ Ｐゴシック" charset="-128"/>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49691" y="9428166"/>
            <a:ext cx="2946400" cy="496887"/>
          </a:xfrm>
          <a:prstGeom prst="rect">
            <a:avLst/>
          </a:prstGeom>
        </p:spPr>
        <p:txBody>
          <a:bodyPr vert="horz" lIns="92072" tIns="46036" rIns="92072" bIns="46036" rtlCol="0" anchor="b"/>
          <a:lstStyle>
            <a:lvl1pPr algn="r">
              <a:defRPr sz="1200">
                <a:latin typeface="ＭＳ Ｐゴシック" charset="-128"/>
                <a:ea typeface="ＭＳ Ｐゴシック" charset="-128"/>
              </a:defRPr>
            </a:lvl1pPr>
          </a:lstStyle>
          <a:p>
            <a:pPr>
              <a:defRPr/>
            </a:pPr>
            <a:fld id="{162405BA-055A-4656-B44E-8BED52652E7B}"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117" algn="l" rtl="0" eaLnBrk="0" fontAlgn="base" hangingPunct="0">
      <a:spcBef>
        <a:spcPct val="30000"/>
      </a:spcBef>
      <a:spcAft>
        <a:spcPct val="0"/>
      </a:spcAft>
      <a:defRPr kumimoji="1" sz="1200" kern="1200">
        <a:solidFill>
          <a:schemeClr val="tx1"/>
        </a:solidFill>
        <a:latin typeface="+mn-lt"/>
        <a:ea typeface="+mn-ea"/>
        <a:cs typeface="+mn-cs"/>
      </a:defRPr>
    </a:lvl2pPr>
    <a:lvl3pPr marL="914235" algn="l" rtl="0" eaLnBrk="0" fontAlgn="base" hangingPunct="0">
      <a:spcBef>
        <a:spcPct val="30000"/>
      </a:spcBef>
      <a:spcAft>
        <a:spcPct val="0"/>
      </a:spcAft>
      <a:defRPr kumimoji="1" sz="1200" kern="1200">
        <a:solidFill>
          <a:schemeClr val="tx1"/>
        </a:solidFill>
        <a:latin typeface="+mn-lt"/>
        <a:ea typeface="+mn-ea"/>
        <a:cs typeface="+mn-cs"/>
      </a:defRPr>
    </a:lvl3pPr>
    <a:lvl4pPr marL="1371353" algn="l" rtl="0" eaLnBrk="0" fontAlgn="base" hangingPunct="0">
      <a:spcBef>
        <a:spcPct val="30000"/>
      </a:spcBef>
      <a:spcAft>
        <a:spcPct val="0"/>
      </a:spcAft>
      <a:defRPr kumimoji="1" sz="1200" kern="1200">
        <a:solidFill>
          <a:schemeClr val="tx1"/>
        </a:solidFill>
        <a:latin typeface="+mn-lt"/>
        <a:ea typeface="+mn-ea"/>
        <a:cs typeface="+mn-cs"/>
      </a:defRPr>
    </a:lvl4pPr>
    <a:lvl5pPr marL="1828470" algn="l" rtl="0" eaLnBrk="0" fontAlgn="base" hangingPunct="0">
      <a:spcBef>
        <a:spcPct val="30000"/>
      </a:spcBef>
      <a:spcAft>
        <a:spcPct val="0"/>
      </a:spcAft>
      <a:defRPr kumimoji="1" sz="1200" kern="1200">
        <a:solidFill>
          <a:schemeClr val="tx1"/>
        </a:solidFill>
        <a:latin typeface="+mn-lt"/>
        <a:ea typeface="+mn-ea"/>
        <a:cs typeface="+mn-cs"/>
      </a:defRPr>
    </a:lvl5pPr>
    <a:lvl6pPr marL="2285588"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3"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62405BA-055A-4656-B44E-8BED52652E7B}" type="slidenum">
              <a:rPr lang="ja-JP" altLang="en-US" smtClean="0">
                <a:solidFill>
                  <a:prstClr val="black"/>
                </a:solidFill>
              </a:rPr>
              <a:pPr>
                <a:defRPr/>
              </a:pPr>
              <a:t>1</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36AF5EA-A59D-4209-A259-E724E0199DA4}" type="slidenum">
              <a:rPr lang="ja-JP" altLang="en-US" smtClean="0">
                <a:solidFill>
                  <a:prstClr val="black"/>
                </a:solidFill>
              </a:rPr>
              <a:pPr/>
              <a:t>3</a:t>
            </a:fld>
            <a:endParaRPr lang="ja-JP"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36AF5EA-A59D-4209-A259-E724E0199DA4}" type="slidenum">
              <a:rPr lang="ja-JP" altLang="en-US" smtClean="0">
                <a:solidFill>
                  <a:prstClr val="black"/>
                </a:solidFill>
              </a:rPr>
              <a:pPr/>
              <a:t>4</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162405BA-055A-4656-B44E-8BED52652E7B}" type="slidenum">
              <a:rPr lang="ja-JP" altLang="en-US" smtClean="0">
                <a:solidFill>
                  <a:prstClr val="black"/>
                </a:solidFill>
              </a:rPr>
              <a:pPr>
                <a:defRPr/>
              </a:pPr>
              <a:t>7</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91"/>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284B9C-E527-417E-A741-2916616808F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500" y="27309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C870D7-634E-4CE5-9C86-EC0A09CDFBD7}"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endParaRPr kumimoji="1"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C870D7-634E-4CE5-9C86-EC0A09CDFBD7}"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C870D7-634E-4CE5-9C86-EC0A09CDFBD7}" type="slidenum">
              <a:rPr kumimoji="1" lang="ja-JP" altLang="en-US" smtClean="0"/>
              <a:pPr/>
              <a:t>&lt;#&gt;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5"/>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8" y="274685"/>
            <a:ext cx="65341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C870D7-634E-4CE5-9C86-EC0A09CDFBD7}" type="slidenum">
              <a:rPr kumimoji="1" lang="ja-JP" altLang="en-US" smtClean="0"/>
              <a:pPr/>
              <a:t>&lt;#&gt;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7D6FA2E-58D9-4BD6-B11D-28F179847F6C}" type="slidenum">
              <a:rPr kumimoji="1" lang="ja-JP" altLang="en-US" smtClean="0"/>
              <a:pPr/>
              <a:t>&lt;#&gt;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7D6FA2E-58D9-4BD6-B11D-28F179847F6C}" type="slidenum">
              <a:rPr kumimoji="1" lang="ja-JP" altLang="en-US" smtClean="0"/>
              <a:pPr/>
              <a:t>&lt;#&gt;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638"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7D6FA2E-58D9-4BD6-B11D-28F179847F6C}" type="slidenum">
              <a:rPr kumimoji="1" lang="ja-JP" altLang="en-US" smtClean="0"/>
              <a:pPr/>
              <a:t>&lt;#&gt;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29200"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7D6FA2E-58D9-4BD6-B11D-28F179847F6C}" type="slidenum">
              <a:rPr kumimoji="1" lang="ja-JP" altLang="en-US" smtClean="0"/>
              <a:pPr/>
              <a:t>&lt;#&gt;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401"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40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7D6FA2E-58D9-4BD6-B11D-28F179847F6C}" type="slidenum">
              <a:rPr kumimoji="1" lang="ja-JP" altLang="en-US" smtClean="0"/>
              <a:pPr/>
              <a:t>&lt;#&gt;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7D6FA2E-58D9-4BD6-B11D-28F179847F6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532"/>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6513" indent="0">
              <a:buNone/>
              <a:defRPr sz="1800">
                <a:solidFill>
                  <a:schemeClr val="tx1">
                    <a:tint val="75000"/>
                  </a:schemeClr>
                </a:solidFill>
              </a:defRPr>
            </a:lvl2pPr>
            <a:lvl3pPr marL="913029" indent="0">
              <a:buNone/>
              <a:defRPr sz="1600">
                <a:solidFill>
                  <a:schemeClr val="tx1">
                    <a:tint val="75000"/>
                  </a:schemeClr>
                </a:solidFill>
              </a:defRPr>
            </a:lvl3pPr>
            <a:lvl4pPr marL="1369545" indent="0">
              <a:buNone/>
              <a:defRPr sz="1400">
                <a:solidFill>
                  <a:schemeClr val="tx1">
                    <a:tint val="75000"/>
                  </a:schemeClr>
                </a:solidFill>
              </a:defRPr>
            </a:lvl4pPr>
            <a:lvl5pPr marL="1826058" indent="0">
              <a:buNone/>
              <a:defRPr sz="1400">
                <a:solidFill>
                  <a:schemeClr val="tx1">
                    <a:tint val="75000"/>
                  </a:schemeClr>
                </a:solidFill>
              </a:defRPr>
            </a:lvl5pPr>
            <a:lvl6pPr marL="2282574" indent="0">
              <a:buNone/>
              <a:defRPr sz="1400">
                <a:solidFill>
                  <a:schemeClr val="tx1">
                    <a:tint val="75000"/>
                  </a:schemeClr>
                </a:solidFill>
              </a:defRPr>
            </a:lvl6pPr>
            <a:lvl7pPr marL="2739089" indent="0">
              <a:buNone/>
              <a:defRPr sz="1400">
                <a:solidFill>
                  <a:schemeClr val="tx1">
                    <a:tint val="75000"/>
                  </a:schemeClr>
                </a:solidFill>
              </a:defRPr>
            </a:lvl7pPr>
            <a:lvl8pPr marL="3195602" indent="0">
              <a:buNone/>
              <a:defRPr sz="1400">
                <a:solidFill>
                  <a:schemeClr val="tx1">
                    <a:tint val="75000"/>
                  </a:schemeClr>
                </a:solidFill>
              </a:defRPr>
            </a:lvl8pPr>
            <a:lvl9pPr marL="3652118"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7D6FA2E-58D9-4BD6-B11D-28F179847F6C}" type="slidenum">
              <a:rPr kumimoji="1" lang="ja-JP" altLang="en-US" smtClean="0"/>
              <a:pPr/>
              <a:t>&lt;#&gt;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500" y="27309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7D6FA2E-58D9-4BD6-B11D-28F179847F6C}" type="slidenum">
              <a:rPr kumimoji="1" lang="ja-JP" altLang="en-US" smtClean="0"/>
              <a:pPr/>
              <a:t>&lt;#&gt;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endParaRPr kumimoji="1"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7D6FA2E-58D9-4BD6-B11D-28F179847F6C}" type="slidenum">
              <a:rPr kumimoji="1" lang="ja-JP" altLang="en-US" smtClean="0"/>
              <a:pPr/>
              <a:t>&lt;#&gt;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7D6FA2E-58D9-4BD6-B11D-28F179847F6C}" type="slidenum">
              <a:rPr kumimoji="1" lang="ja-JP" altLang="en-US" smtClean="0"/>
              <a:pPr/>
              <a:t>&lt;#&gt;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5"/>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8" y="274685"/>
            <a:ext cx="65341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7D6FA2E-58D9-4BD6-B11D-28F179847F6C}" type="slidenum">
              <a:rPr kumimoji="1" lang="ja-JP" altLang="en-US" smtClean="0"/>
              <a:pPr/>
              <a:t>&lt;#&gt;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2AD20CF-D695-4D3F-AA14-729F16F8A245}" type="slidenum">
              <a:rPr kumimoji="1" lang="ja-JP" altLang="en-US" smtClean="0"/>
              <a:pPr/>
              <a:t>&lt;#&gt;</a:t>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2AD20CF-D695-4D3F-AA14-729F16F8A245}" type="slidenum">
              <a:rPr kumimoji="1" lang="ja-JP" altLang="en-US" smtClean="0"/>
              <a:pPr/>
              <a:t>&lt;#&gt;</a:t>
            </a:fld>
            <a:endParaRPr kumimoji="1"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638"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2AD20CF-D695-4D3F-AA14-729F16F8A245}" type="slidenum">
              <a:rPr kumimoji="1" lang="ja-JP" altLang="en-US" smtClean="0"/>
              <a:pPr/>
              <a:t>&lt;#&gt;</a:t>
            </a:fld>
            <a:endParaRPr kumimoji="1"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29200"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2AD20CF-D695-4D3F-AA14-729F16F8A245}" type="slidenum">
              <a:rPr kumimoji="1" lang="ja-JP" altLang="en-US" smtClean="0"/>
              <a:pPr/>
              <a:t>&lt;#&gt;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401"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40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C2AD20CF-D695-4D3F-AA14-729F16F8A245}"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C870D7-634E-4CE5-9C86-EC0A09CDFBD7}" type="slidenum">
              <a:rPr kumimoji="1" lang="ja-JP" altLang="en-US" smtClean="0"/>
              <a:pPr/>
              <a:t>&lt;#&gt;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C2AD20CF-D695-4D3F-AA14-729F16F8A245}" type="slidenum">
              <a:rPr kumimoji="1" lang="ja-JP" altLang="en-US" smtClean="0"/>
              <a:pPr/>
              <a:t>&lt;#&gt;</a:t>
            </a:fld>
            <a:endParaRPr kumimoji="1"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C2AD20CF-D695-4D3F-AA14-729F16F8A245}" type="slidenum">
              <a:rPr kumimoji="1" lang="ja-JP" altLang="en-US" smtClean="0"/>
              <a:pPr/>
              <a:t>&lt;#&gt;</a:t>
            </a:fld>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500" y="27309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2AD20CF-D695-4D3F-AA14-729F16F8A245}" type="slidenum">
              <a:rPr kumimoji="1" lang="ja-JP" altLang="en-US" smtClean="0"/>
              <a:pPr/>
              <a:t>&lt;#&gt;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endParaRPr kumimoji="1"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2AD20CF-D695-4D3F-AA14-729F16F8A245}" type="slidenum">
              <a:rPr kumimoji="1" lang="ja-JP" altLang="en-US" smtClean="0"/>
              <a:pPr/>
              <a:t>&lt;#&gt;</a:t>
            </a:fld>
            <a:endParaRPr kumimoji="1"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2AD20CF-D695-4D3F-AA14-729F16F8A245}" type="slidenum">
              <a:rPr kumimoji="1" lang="ja-JP" altLang="en-US" smtClean="0"/>
              <a:pPr/>
              <a:t>&lt;#&gt;</a:t>
            </a:fld>
            <a:endParaRPr kumimoji="1"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5"/>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8" y="274685"/>
            <a:ext cx="65341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2AD20CF-D695-4D3F-AA14-729F16F8A245}" type="slidenum">
              <a:rPr kumimoji="1" lang="ja-JP" altLang="en-US" smtClean="0"/>
              <a:pPr/>
              <a:t>&lt;#&gt;</a:t>
            </a:fld>
            <a:endParaRPr kumimoji="1"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88"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91"/>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284B9C-E527-417E-A741-2916616808F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532"/>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6513" indent="0">
              <a:buNone/>
              <a:defRPr sz="1800">
                <a:solidFill>
                  <a:schemeClr val="tx1">
                    <a:tint val="75000"/>
                  </a:schemeClr>
                </a:solidFill>
              </a:defRPr>
            </a:lvl2pPr>
            <a:lvl3pPr marL="913029" indent="0">
              <a:buNone/>
              <a:defRPr sz="1600">
                <a:solidFill>
                  <a:schemeClr val="tx1">
                    <a:tint val="75000"/>
                  </a:schemeClr>
                </a:solidFill>
              </a:defRPr>
            </a:lvl3pPr>
            <a:lvl4pPr marL="1369545" indent="0">
              <a:buNone/>
              <a:defRPr sz="1400">
                <a:solidFill>
                  <a:schemeClr val="tx1">
                    <a:tint val="75000"/>
                  </a:schemeClr>
                </a:solidFill>
              </a:defRPr>
            </a:lvl4pPr>
            <a:lvl5pPr marL="1826058" indent="0">
              <a:buNone/>
              <a:defRPr sz="1400">
                <a:solidFill>
                  <a:schemeClr val="tx1">
                    <a:tint val="75000"/>
                  </a:schemeClr>
                </a:solidFill>
              </a:defRPr>
            </a:lvl5pPr>
            <a:lvl6pPr marL="2282574" indent="0">
              <a:buNone/>
              <a:defRPr sz="1400">
                <a:solidFill>
                  <a:schemeClr val="tx1">
                    <a:tint val="75000"/>
                  </a:schemeClr>
                </a:solidFill>
              </a:defRPr>
            </a:lvl6pPr>
            <a:lvl7pPr marL="2739089" indent="0">
              <a:buNone/>
              <a:defRPr sz="1400">
                <a:solidFill>
                  <a:schemeClr val="tx1">
                    <a:tint val="75000"/>
                  </a:schemeClr>
                </a:solidFill>
              </a:defRPr>
            </a:lvl7pPr>
            <a:lvl8pPr marL="3195602" indent="0">
              <a:buNone/>
              <a:defRPr sz="1400">
                <a:solidFill>
                  <a:schemeClr val="tx1">
                    <a:tint val="75000"/>
                  </a:schemeClr>
                </a:solidFill>
              </a:defRPr>
            </a:lvl8pPr>
            <a:lvl9pPr marL="3652118"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54188" y="2133670"/>
            <a:ext cx="8151813" cy="1470025"/>
          </a:xfrm>
        </p:spPr>
        <p:txBody>
          <a:bodyPr/>
          <a:lstStyle>
            <a:lvl1pPr>
              <a:defRPr sz="4000"/>
            </a:lvl1pPr>
          </a:lstStyle>
          <a:p>
            <a:r>
              <a:rPr lang="ja-JP" altLang="en-US" smtClean="0"/>
              <a:t>マスタ タイトルの書式設定</a:t>
            </a:r>
            <a:endParaRPr lang="ja-JP" altLang="en-US"/>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smtClean="0"/>
              <a:t>マスタ サブタイトルの書式設定</a:t>
            </a:r>
            <a:endParaRPr lang="ja-JP" altLang="en-US"/>
          </a:p>
        </p:txBody>
      </p:sp>
      <p:sp>
        <p:nvSpPr>
          <p:cNvPr id="8" name="Rectangle 4"/>
          <p:cNvSpPr>
            <a:spLocks noGrp="1" noChangeArrowheads="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10"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770F25CA-5041-4E67-A6DB-D02E73ACEB04}" type="slidenum">
              <a:rPr lang="en-US" altLang="ja-JP">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C870D7-634E-4CE5-9C86-EC0A09CDFBD7}" type="slidenum">
              <a:rPr kumimoji="1" lang="ja-JP" altLang="en-US" smtClean="0"/>
              <a:pPr/>
              <a:t>&lt;#&gt;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solidFill>
                <a:prstClr val="black"/>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prstClr val="black"/>
              </a:solidFill>
            </a:endParaRPr>
          </a:p>
        </p:txBody>
      </p:sp>
      <p:sp>
        <p:nvSpPr>
          <p:cNvPr id="4" name="スライド番号プレースホルダ 3"/>
          <p:cNvSpPr>
            <a:spLocks noGrp="1"/>
          </p:cNvSpPr>
          <p:nvPr>
            <p:ph type="sldNum" sz="quarter" idx="12"/>
          </p:nvPr>
        </p:nvSpPr>
        <p:spPr/>
        <p:txBody>
          <a:bodyPr/>
          <a:lstStyle>
            <a:lvl1pPr>
              <a:defRPr/>
            </a:lvl1pPr>
          </a:lstStyle>
          <a:p>
            <a:fld id="{062B0467-76AE-4BD1-8BFB-52B27AFBEFE4}" type="slidenum">
              <a:rPr lang="en-US" altLang="ja-JP">
                <a:solidFill>
                  <a:prstClr val="black"/>
                </a:solidFill>
              </a:rPr>
              <a:pPr/>
              <a:t>&lt;#&gt;</a:t>
            </a:fld>
            <a:endParaRPr lang="en-US" altLang="ja-JP">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99F469-E373-49CF-B1A4-3E315C1DD66D}"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412CDC4-78E1-4CE8-BA75-19D63724D9AF}"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ACB5595-5C4E-4EDB-823A-317F0BFDE45B}"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A391979-10AE-4CD2-B2C9-42FDE4480C5F}"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F3CC2B5-78D2-4CB6-9CB6-804F55C57487}"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4420A4D-B448-4FFF-BD16-08B6850B9CC7}"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672F2DD4-AF5E-4FFC-B5AF-AA4E7D07604E}"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9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7FC29BF-FE01-43CF-B545-DD35940D9FC1}"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7AE408E-D39F-4BDA-855F-B201B13AB67F}"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638"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C870D7-634E-4CE5-9C86-EC0A09CDFBD7}" type="slidenum">
              <a:rPr kumimoji="1" lang="ja-JP" altLang="en-US" smtClean="0"/>
              <a:pPr/>
              <a:t>&lt;#&gt;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251AAB1-2282-4EDB-A5E5-53506B0A1C7D}"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1"/>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81"/>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26EDF55-A0DA-4013-96C4-0CA1A9B837A1}"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cstate="print"/>
          <a:srcRect t="62230"/>
          <a:stretch>
            <a:fillRect/>
          </a:stretch>
        </p:blipFill>
        <p:spPr bwMode="auto">
          <a:xfrm>
            <a:off x="0" y="6524698"/>
            <a:ext cx="9906000" cy="333375"/>
          </a:xfrm>
          <a:prstGeom prst="rect">
            <a:avLst/>
          </a:prstGeom>
          <a:noFill/>
          <a:ln w="9525">
            <a:noFill/>
            <a:miter lim="800000"/>
            <a:headEnd/>
            <a:tailEnd/>
          </a:ln>
        </p:spPr>
      </p:pic>
      <p:sp>
        <p:nvSpPr>
          <p:cNvPr id="5" name="Rectangle 9"/>
          <p:cNvSpPr>
            <a:spLocks noChangeArrowheads="1"/>
          </p:cNvSpPr>
          <p:nvPr/>
        </p:nvSpPr>
        <p:spPr bwMode="auto">
          <a:xfrm>
            <a:off x="1833563" y="3284611"/>
            <a:ext cx="8072437" cy="73025"/>
          </a:xfrm>
          <a:prstGeom prst="rect">
            <a:avLst/>
          </a:prstGeom>
          <a:solidFill>
            <a:srgbClr val="0066CC"/>
          </a:solidFill>
          <a:ln w="9525">
            <a:noFill/>
            <a:miter lim="800000"/>
            <a:headEnd/>
            <a:tailEnd/>
          </a:ln>
          <a:effectLst/>
        </p:spPr>
        <p:txBody>
          <a:bodyPr wrap="none" lIns="91423" tIns="45712" rIns="91423" bIns="45712" anchor="ctr"/>
          <a:lstStyle/>
          <a:p>
            <a:pPr>
              <a:defRPr/>
            </a:pPr>
            <a:endParaRPr lang="ja-JP" altLang="en-US">
              <a:solidFill>
                <a:srgbClr val="000000"/>
              </a:solidFill>
            </a:endParaRPr>
          </a:p>
        </p:txBody>
      </p:sp>
      <p:pic>
        <p:nvPicPr>
          <p:cNvPr id="6" name="Picture 11"/>
          <p:cNvPicPr>
            <a:picLocks noChangeAspect="1" noChangeArrowheads="1"/>
          </p:cNvPicPr>
          <p:nvPr/>
        </p:nvPicPr>
        <p:blipFill>
          <a:blip r:embed="rId3" cstate="print"/>
          <a:srcRect/>
          <a:stretch>
            <a:fillRect/>
          </a:stretch>
        </p:blipFill>
        <p:spPr bwMode="auto">
          <a:xfrm>
            <a:off x="1" y="6051623"/>
            <a:ext cx="2301875" cy="473075"/>
          </a:xfrm>
          <a:prstGeom prst="rect">
            <a:avLst/>
          </a:prstGeom>
          <a:noFill/>
          <a:ln w="9525">
            <a:noFill/>
            <a:miter lim="800000"/>
            <a:headEnd/>
            <a:tailEnd/>
          </a:ln>
        </p:spPr>
      </p:pic>
      <p:sp>
        <p:nvSpPr>
          <p:cNvPr id="7" name="Text Box 12"/>
          <p:cNvSpPr txBox="1">
            <a:spLocks noChangeArrowheads="1"/>
          </p:cNvSpPr>
          <p:nvPr/>
        </p:nvSpPr>
        <p:spPr bwMode="auto">
          <a:xfrm>
            <a:off x="228" y="6524698"/>
            <a:ext cx="3642886" cy="276983"/>
          </a:xfrm>
          <a:prstGeom prst="rect">
            <a:avLst/>
          </a:prstGeom>
          <a:noFill/>
          <a:ln w="9525">
            <a:noFill/>
            <a:miter lim="800000"/>
            <a:headEnd/>
            <a:tailEnd/>
          </a:ln>
          <a:effectLst/>
        </p:spPr>
        <p:txBody>
          <a:bodyPr wrap="none" lIns="91423" tIns="45712" rIns="91423" bIns="45712">
            <a:spAutoFit/>
          </a:bodyPr>
          <a:lstStyle/>
          <a:p>
            <a:pPr>
              <a:defRPr/>
            </a:pPr>
            <a:r>
              <a:rPr lang="en-US" altLang="ja-JP" sz="1200" i="1" dirty="0">
                <a:solidFill>
                  <a:srgbClr val="FFFFFF"/>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8" y="2133674"/>
            <a:ext cx="8151813" cy="1470025"/>
          </a:xfrm>
        </p:spPr>
        <p:txBody>
          <a:bodyPr/>
          <a:lstStyle>
            <a:lvl1pPr>
              <a:defRPr sz="4000"/>
            </a:lvl1pPr>
          </a:lstStyle>
          <a:p>
            <a:r>
              <a:rPr lang="ja-JP" altLang="en-US" smtClean="0"/>
              <a:t>マスタ タイトルの書式設定</a:t>
            </a:r>
            <a:endParaRPr lang="ja-JP" altLang="en-US"/>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smtClean="0"/>
              <a:t>マスタ サブタイトルの書式設定</a:t>
            </a:r>
            <a:endParaRPr lang="ja-JP" altLang="en-US"/>
          </a:p>
        </p:txBody>
      </p:sp>
      <p:sp>
        <p:nvSpPr>
          <p:cNvPr id="8" name="Rectangle 4"/>
          <p:cNvSpPr>
            <a:spLocks noGrp="1" noChangeArrowheads="1"/>
          </p:cNvSpPr>
          <p:nvPr>
            <p:ph type="dt" sz="half" idx="10"/>
          </p:nvPr>
        </p:nvSpPr>
        <p:spPr/>
        <p:txBody>
          <a:bodyPr/>
          <a:lstStyle>
            <a:lvl1pPr>
              <a:defRPr/>
            </a:lvl1pPr>
          </a:lstStyle>
          <a:p>
            <a:pPr>
              <a:defRPr/>
            </a:pPr>
            <a:endParaRPr lang="en-US" altLang="ja-JP"/>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p>
        </p:txBody>
      </p:sp>
      <p:sp>
        <p:nvSpPr>
          <p:cNvPr id="10"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770F25CA-5041-4E67-A6DB-D02E73ACEB04}" type="slidenum">
              <a:rPr lang="en-US" altLang="ja-JP"/>
              <a:pPr>
                <a:defRPr/>
              </a:pPr>
              <a:t>&lt;#&gt;</a:t>
            </a:fld>
            <a:endParaRPr lang="en-US" altLang="ja-JP"/>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648607F-9A85-486E-B15A-6BE31E256E11}" type="slidenum">
              <a:rPr lang="en-US" altLang="ja-JP"/>
              <a:pPr>
                <a:defRPr/>
              </a:pPr>
              <a:t>&lt;#&gt;</a:t>
            </a:fld>
            <a:endParaRPr lang="en-US" altLang="ja-JP"/>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lvl1pPr>
            <a:lvl2pPr marL="457117" indent="0">
              <a:buNone/>
              <a:defRPr sz="1800"/>
            </a:lvl2pPr>
            <a:lvl3pPr marL="914235" indent="0">
              <a:buNone/>
              <a:defRPr sz="1600"/>
            </a:lvl3pPr>
            <a:lvl4pPr marL="1371353" indent="0">
              <a:buNone/>
              <a:defRPr sz="1400"/>
            </a:lvl4pPr>
            <a:lvl5pPr marL="1828470" indent="0">
              <a:buNone/>
              <a:defRPr sz="1400"/>
            </a:lvl5pPr>
            <a:lvl6pPr marL="2285588" indent="0">
              <a:buNone/>
              <a:defRPr sz="1400"/>
            </a:lvl6pPr>
            <a:lvl7pPr marL="2742705" indent="0">
              <a:buNone/>
              <a:defRPr sz="1400"/>
            </a:lvl7pPr>
            <a:lvl8pPr marL="3199823" indent="0">
              <a:buNone/>
              <a:defRPr sz="1400"/>
            </a:lvl8pPr>
            <a:lvl9pPr marL="365694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7195A34-1186-4509-96EA-6935792615B2}" type="slidenum">
              <a:rPr lang="en-US" altLang="ja-JP"/>
              <a:pPr>
                <a:defRPr/>
              </a:pPr>
              <a:t>&lt;#&gt;</a:t>
            </a:fld>
            <a:endParaRPr lang="en-US" altLang="ja-JP"/>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A15C434-74DB-4069-8EC0-EA8E20CCADBC}" type="slidenum">
              <a:rPr lang="en-US" altLang="ja-JP"/>
              <a:pPr>
                <a:defRPr/>
              </a:pPr>
              <a:t>&lt;#&gt;</a:t>
            </a:fld>
            <a:endParaRPr lang="en-US" altLang="ja-JP"/>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5A5EF49-16E9-496F-AAF5-6B663D5ADA6D}" type="slidenum">
              <a:rPr lang="en-US" altLang="ja-JP"/>
              <a:pPr>
                <a:defRPr/>
              </a:pPr>
              <a:t>&lt;#&gt;</a:t>
            </a:fld>
            <a:endParaRPr lang="en-US" altLang="ja-JP"/>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EB3286D-70CF-4582-A0BE-63250C6C2E9A}" type="slidenum">
              <a:rPr lang="en-US" altLang="ja-JP"/>
              <a:pPr>
                <a:defRPr/>
              </a:pPr>
              <a:t>&lt;#&gt;</a:t>
            </a:fld>
            <a:endParaRPr lang="en-US" altLang="ja-JP"/>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6D737B1-896B-468C-AC1D-C8E328E17FD8}" type="slidenum">
              <a:rPr lang="en-US" altLang="ja-JP"/>
              <a:pPr>
                <a:defRPr/>
              </a:pPr>
              <a:t>&lt;#&gt;</a:t>
            </a:fld>
            <a:endParaRPr lang="en-US" altLang="ja-JP"/>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12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E9EB8F5-2D09-438A-9C70-7BDDFDBDA709}"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29200"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C870D7-634E-4CE5-9C86-EC0A09CDFBD7}" type="slidenum">
              <a:rPr kumimoji="1" lang="ja-JP" altLang="en-US" smtClean="0"/>
              <a:pPr/>
              <a:t>&lt;#&gt;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6C43915-4BDC-48AB-9384-3BF25B7D4AA8}" type="slidenum">
              <a:rPr lang="en-US" altLang="ja-JP"/>
              <a:pPr>
                <a:defRPr/>
              </a:pPr>
              <a:t>&lt;#&gt;</a:t>
            </a:fld>
            <a:endParaRPr lang="en-US" altLang="ja-JP"/>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4DEA74D-B00B-4107-A542-AF59060BF181}" type="slidenum">
              <a:rPr lang="en-US" altLang="ja-JP"/>
              <a:pPr>
                <a:defRPr/>
              </a:pPr>
              <a:t>&lt;#&gt;</a:t>
            </a:fld>
            <a:endParaRPr lang="en-US" altLang="ja-JP"/>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6" y="73"/>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 y="73"/>
            <a:ext cx="68929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307FD30-4024-4A7E-B17F-8F1949E7E184}" type="slidenum">
              <a:rPr lang="en-US" altLang="ja-JP"/>
              <a:pPr>
                <a:defRPr/>
              </a:pPr>
              <a:t>&lt;#&gt;</a:t>
            </a:fld>
            <a:endParaRPr lang="en-US" altLang="ja-JP"/>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cstate="print"/>
          <a:srcRect t="62230"/>
          <a:stretch>
            <a:fillRect/>
          </a:stretch>
        </p:blipFill>
        <p:spPr bwMode="auto">
          <a:xfrm>
            <a:off x="0" y="6524652"/>
            <a:ext cx="9906000" cy="333375"/>
          </a:xfrm>
          <a:prstGeom prst="rect">
            <a:avLst/>
          </a:prstGeom>
          <a:noFill/>
          <a:ln w="9525">
            <a:noFill/>
            <a:miter lim="800000"/>
            <a:headEnd/>
            <a:tailEnd/>
          </a:ln>
        </p:spPr>
      </p:pic>
      <p:sp>
        <p:nvSpPr>
          <p:cNvPr id="5" name="Rectangle 9"/>
          <p:cNvSpPr>
            <a:spLocks noChangeArrowheads="1"/>
          </p:cNvSpPr>
          <p:nvPr/>
        </p:nvSpPr>
        <p:spPr bwMode="auto">
          <a:xfrm>
            <a:off x="1833563" y="3284565"/>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srgbClr val="000000"/>
              </a:solidFill>
              <a:ea typeface="ＭＳ Ｐゴシック"/>
            </a:endParaRPr>
          </a:p>
        </p:txBody>
      </p:sp>
      <p:pic>
        <p:nvPicPr>
          <p:cNvPr id="6" name="Picture 11"/>
          <p:cNvPicPr>
            <a:picLocks noChangeAspect="1" noChangeArrowheads="1"/>
          </p:cNvPicPr>
          <p:nvPr/>
        </p:nvPicPr>
        <p:blipFill>
          <a:blip r:embed="rId3" cstate="print"/>
          <a:srcRect/>
          <a:stretch>
            <a:fillRect/>
          </a:stretch>
        </p:blipFill>
        <p:spPr bwMode="auto">
          <a:xfrm>
            <a:off x="11" y="6051577"/>
            <a:ext cx="2301875" cy="473075"/>
          </a:xfrm>
          <a:prstGeom prst="rect">
            <a:avLst/>
          </a:prstGeom>
          <a:noFill/>
          <a:ln w="9525">
            <a:noFill/>
            <a:miter lim="800000"/>
            <a:headEnd/>
            <a:tailEnd/>
          </a:ln>
        </p:spPr>
      </p:pic>
      <p:sp>
        <p:nvSpPr>
          <p:cNvPr id="7" name="Text Box 12"/>
          <p:cNvSpPr txBox="1">
            <a:spLocks noChangeArrowheads="1"/>
          </p:cNvSpPr>
          <p:nvPr/>
        </p:nvSpPr>
        <p:spPr bwMode="auto">
          <a:xfrm>
            <a:off x="205" y="6524647"/>
            <a:ext cx="3642920" cy="276999"/>
          </a:xfrm>
          <a:prstGeom prst="rect">
            <a:avLst/>
          </a:prstGeom>
          <a:noFill/>
          <a:ln w="9525">
            <a:noFill/>
            <a:miter lim="800000"/>
            <a:headEnd/>
            <a:tailEnd/>
          </a:ln>
          <a:effectLst/>
        </p:spPr>
        <p:txBody>
          <a:bodyPr wrap="none">
            <a:spAutoFit/>
          </a:bodyPr>
          <a:lstStyle/>
          <a:p>
            <a:pPr>
              <a:defRPr/>
            </a:pPr>
            <a:r>
              <a:rPr lang="en-US" altLang="ja-JP" sz="1200" i="1">
                <a:solidFill>
                  <a:srgbClr val="FFFFFF"/>
                </a:solidFill>
                <a:latin typeface="Times New Roman" pitchFamily="18" charset="0"/>
                <a:ea typeface="ＭＳ Ｐゴシック"/>
              </a:rPr>
              <a:t>Ministry of Land, Infrastructure, Transport and Tourism</a:t>
            </a:r>
          </a:p>
        </p:txBody>
      </p:sp>
      <p:sp>
        <p:nvSpPr>
          <p:cNvPr id="3074" name="Rectangle 2"/>
          <p:cNvSpPr>
            <a:spLocks noGrp="1" noChangeArrowheads="1"/>
          </p:cNvSpPr>
          <p:nvPr>
            <p:ph type="ctrTitle"/>
          </p:nvPr>
        </p:nvSpPr>
        <p:spPr>
          <a:xfrm>
            <a:off x="1754187" y="2133628"/>
            <a:ext cx="8151813" cy="1470025"/>
          </a:xfrm>
        </p:spPr>
        <p:txBody>
          <a:bodyPr/>
          <a:lstStyle>
            <a:lvl1pPr>
              <a:defRPr sz="4000"/>
            </a:lvl1pPr>
          </a:lstStyle>
          <a:p>
            <a:r>
              <a:rPr lang="ja-JP" altLang="en-US" smtClean="0"/>
              <a:t>マスタ タイトルの書式設定</a:t>
            </a:r>
            <a:endParaRPr lang="ja-JP" altLang="en-US"/>
          </a:p>
        </p:txBody>
      </p:sp>
      <p:sp>
        <p:nvSpPr>
          <p:cNvPr id="3075" name="Rectangle 3"/>
          <p:cNvSpPr>
            <a:spLocks noGrp="1" noChangeArrowheads="1"/>
          </p:cNvSpPr>
          <p:nvPr>
            <p:ph type="subTitle" idx="1"/>
          </p:nvPr>
        </p:nvSpPr>
        <p:spPr>
          <a:xfrm>
            <a:off x="1485901" y="3886200"/>
            <a:ext cx="6934200" cy="1752600"/>
          </a:xfrm>
        </p:spPr>
        <p:txBody>
          <a:bodyPr/>
          <a:lstStyle>
            <a:lvl1pPr marL="0" indent="0" algn="ctr">
              <a:buFontTx/>
              <a:buNone/>
              <a:defRPr/>
            </a:lvl1pPr>
          </a:lstStyle>
          <a:p>
            <a:r>
              <a:rPr lang="ja-JP" altLang="en-US" smtClean="0"/>
              <a:t>マスタ サブタイトルの書式設定</a:t>
            </a:r>
            <a:endParaRPr lang="ja-JP" altLang="en-US"/>
          </a:p>
        </p:txBody>
      </p:sp>
      <p:sp>
        <p:nvSpPr>
          <p:cNvPr id="8"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10"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DA9F6BBB-2937-476A-9898-A15EB3462E2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77889B-1797-4211-A61B-62039A8D0EA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8"/>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9BDA92-9C30-489D-977F-4A588F8B952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5"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5C92B5-4CCE-4D80-9098-0F06D628656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0709D4-AA0A-40B7-8839-71B14B8153D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817715-CF11-48BF-A886-41DB754C1D3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3C2006-3A7D-4A42-94A5-61AA479CF4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401"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40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CC870D7-634E-4CE5-9C86-EC0A09CDFBD7}" type="slidenum">
              <a:rPr kumimoji="1" lang="ja-JP" altLang="en-US" smtClean="0"/>
              <a:pPr/>
              <a:t>&lt;#&gt;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7" y="27307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1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824984-31BB-4D22-8F85-21380FB56E9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650" y="5367343"/>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7083F4-67F9-4CF5-83E9-B73FF152760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A2A12D-CC7D-418A-AF9F-5741B7E3B8E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30" y="26"/>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 y="26"/>
            <a:ext cx="68929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C2A36-660D-43C7-BFFD-E90351198E4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81"/>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284B9C-E527-417E-A741-2916616808F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FE1F16A1-F93D-4E7E-B239-0E6F7582CC87}"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print"/>
          <a:srcRect t="62230"/>
          <a:stretch>
            <a:fillRect/>
          </a:stretch>
        </p:blipFill>
        <p:spPr bwMode="auto">
          <a:xfrm>
            <a:off x="0" y="6524632"/>
            <a:ext cx="9906000" cy="333375"/>
          </a:xfrm>
          <a:prstGeom prst="rect">
            <a:avLst/>
          </a:prstGeom>
          <a:noFill/>
          <a:ln w="9525">
            <a:noFill/>
            <a:miter lim="800000"/>
            <a:headEnd/>
            <a:tailEnd/>
          </a:ln>
        </p:spPr>
      </p:pic>
      <p:sp>
        <p:nvSpPr>
          <p:cNvPr id="5" name="Rectangle 9"/>
          <p:cNvSpPr>
            <a:spLocks noChangeArrowheads="1"/>
          </p:cNvSpPr>
          <p:nvPr userDrawn="1"/>
        </p:nvSpPr>
        <p:spPr bwMode="auto">
          <a:xfrm>
            <a:off x="1833302" y="3284545"/>
            <a:ext cx="8072702" cy="73025"/>
          </a:xfrm>
          <a:prstGeom prst="rect">
            <a:avLst/>
          </a:prstGeom>
          <a:solidFill>
            <a:srgbClr val="0066CC"/>
          </a:solidFill>
          <a:ln w="9525">
            <a:noFill/>
            <a:miter lim="800000"/>
            <a:headEnd/>
            <a:tailEnd/>
          </a:ln>
          <a:effectLst/>
        </p:spPr>
        <p:txBody>
          <a:bodyPr wrap="none" anchor="ctr"/>
          <a:lstStyle/>
          <a:p>
            <a:pPr algn="l">
              <a:defRPr/>
            </a:pPr>
            <a:endParaRPr lang="ja-JP" altLang="en-US" sz="1800">
              <a:solidFill>
                <a:prstClr val="black"/>
              </a:solidFill>
              <a:latin typeface="Arial" charset="0"/>
              <a:ea typeface="ＭＳ Ｐゴシック" pitchFamily="50" charset="-128"/>
            </a:endParaRPr>
          </a:p>
        </p:txBody>
      </p:sp>
      <p:pic>
        <p:nvPicPr>
          <p:cNvPr id="6" name="Picture 11"/>
          <p:cNvPicPr>
            <a:picLocks noChangeAspect="1" noChangeArrowheads="1"/>
          </p:cNvPicPr>
          <p:nvPr userDrawn="1"/>
        </p:nvPicPr>
        <p:blipFill>
          <a:blip r:embed="rId3" cstate="print"/>
          <a:srcRect/>
          <a:stretch>
            <a:fillRect/>
          </a:stretch>
        </p:blipFill>
        <p:spPr bwMode="auto">
          <a:xfrm>
            <a:off x="4" y="6051557"/>
            <a:ext cx="2301081" cy="473075"/>
          </a:xfrm>
          <a:prstGeom prst="rect">
            <a:avLst/>
          </a:prstGeom>
          <a:noFill/>
          <a:ln w="9525">
            <a:noFill/>
            <a:miter lim="800000"/>
            <a:headEnd/>
            <a:tailEnd/>
          </a:ln>
        </p:spPr>
      </p:pic>
      <p:sp>
        <p:nvSpPr>
          <p:cNvPr id="7" name="Text Box 12"/>
          <p:cNvSpPr txBox="1">
            <a:spLocks noChangeArrowheads="1"/>
          </p:cNvSpPr>
          <p:nvPr userDrawn="1"/>
        </p:nvSpPr>
        <p:spPr bwMode="auto">
          <a:xfrm>
            <a:off x="1" y="6524631"/>
            <a:ext cx="3642920" cy="276999"/>
          </a:xfrm>
          <a:prstGeom prst="rect">
            <a:avLst/>
          </a:prstGeom>
          <a:noFill/>
          <a:ln w="9525">
            <a:noFill/>
            <a:miter lim="800000"/>
            <a:headEnd/>
            <a:tailEnd/>
          </a:ln>
          <a:effectLst/>
        </p:spPr>
        <p:txBody>
          <a:bodyPr wrap="none">
            <a:spAutoFit/>
          </a:bodyPr>
          <a:lstStyle/>
          <a:p>
            <a:pPr algn="l">
              <a:defRPr/>
            </a:pPr>
            <a:r>
              <a:rPr lang="en-US" altLang="ja-JP" sz="1200" i="1">
                <a:solidFill>
                  <a:prstClr val="white"/>
                </a:solidFill>
                <a:latin typeface="Times New Roman" pitchFamily="18" charset="0"/>
                <a:ea typeface="ＭＳ Ｐゴシック" pitchFamily="50" charset="-128"/>
              </a:rPr>
              <a:t>Ministry of Land, Infrastructure, Transport and Tourism</a:t>
            </a:r>
          </a:p>
        </p:txBody>
      </p:sp>
      <p:sp>
        <p:nvSpPr>
          <p:cNvPr id="3074" name="Rectangle 2"/>
          <p:cNvSpPr>
            <a:spLocks noGrp="1" noChangeArrowheads="1"/>
          </p:cNvSpPr>
          <p:nvPr>
            <p:ph type="ctrTitle"/>
          </p:nvPr>
        </p:nvSpPr>
        <p:spPr>
          <a:xfrm>
            <a:off x="1754187" y="2133607"/>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solidFill>
                <a:prstClr val="black"/>
              </a:solidFill>
            </a:endParaRPr>
          </a:p>
        </p:txBody>
      </p:sp>
      <p:sp>
        <p:nvSpPr>
          <p:cNvPr id="10"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ADF0F49C-FC00-4911-AE1B-5383624EECB4}" type="slidenum">
              <a:rPr lang="en-US" altLang="ja-JP">
                <a:solidFill>
                  <a:prstClr val="black"/>
                </a:solidFill>
              </a:rPr>
              <a:pPr>
                <a:defRPr/>
              </a:pPr>
              <a:t>&lt;#&gt;</a:t>
            </a:fld>
            <a:endParaRPr lang="en-US" altLang="ja-JP">
              <a:solidFill>
                <a:prstClr val="black"/>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E1379C-8D23-4C4B-A761-1D143B077515}" type="slidenum">
              <a:rPr lang="en-US" altLang="ja-JP">
                <a:solidFill>
                  <a:prstClr val="black"/>
                </a:solidFill>
              </a:rPr>
              <a:pPr>
                <a:defRPr/>
              </a:pPr>
              <a:t>&lt;#&gt;</a:t>
            </a:fld>
            <a:endParaRPr lang="en-US" altLang="ja-JP">
              <a:solidFill>
                <a:prstClr val="black"/>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510A62-5079-46B3-8E7B-A5A8F3E5F532}" type="slidenum">
              <a:rPr lang="en-US" altLang="ja-JP">
                <a:solidFill>
                  <a:prstClr val="black"/>
                </a:solidFill>
              </a:rPr>
              <a:pPr>
                <a:defRPr/>
              </a:pPr>
              <a:t>&lt;#&gt;</a:t>
            </a:fld>
            <a:endParaRPr lang="en-US" altLang="ja-JP">
              <a:solidFill>
                <a:prstClr val="black"/>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430894-6B71-44C5-A551-AD416D69959D}" type="slidenum">
              <a:rPr lang="en-US" altLang="ja-JP">
                <a:solidFill>
                  <a:prstClr val="black"/>
                </a:solidFill>
              </a:rPr>
              <a:pPr>
                <a:defRPr/>
              </a:pPr>
              <a:t>&lt;#&gt;</a:t>
            </a:fld>
            <a:endParaRPr lang="en-US" altLang="ja-JP">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CC870D7-634E-4CE5-9C86-EC0A09CDFBD7}" type="slidenum">
              <a:rPr kumimoji="1" lang="ja-JP" altLang="en-US" smtClean="0"/>
              <a:pPr/>
              <a:t>&lt;#&gt;</a:t>
            </a:fld>
            <a:endParaRPr kumimoji="1"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900F351-C769-4459-960B-AA57CB469F12}" type="slidenum">
              <a:rPr lang="en-US" altLang="ja-JP">
                <a:solidFill>
                  <a:prstClr val="black"/>
                </a:solidFill>
              </a:rPr>
              <a:pPr>
                <a:defRPr/>
              </a:pPr>
              <a:t>&lt;#&gt;</a:t>
            </a:fld>
            <a:endParaRPr lang="en-US" altLang="ja-JP">
              <a:solidFill>
                <a:prstClr val="black"/>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DCF35D-4CE4-4F15-BDFC-2E7D0804B034}" type="slidenum">
              <a:rPr lang="en-US" altLang="ja-JP">
                <a:solidFill>
                  <a:prstClr val="black"/>
                </a:solidFill>
              </a:rPr>
              <a:pPr>
                <a:defRPr/>
              </a:pPr>
              <a:t>&lt;#&gt;</a:t>
            </a:fld>
            <a:endParaRPr lang="en-US" altLang="ja-JP">
              <a:solidFill>
                <a:prstClr val="black"/>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6BBBD3-6990-46FE-B864-DF107D639A07}" type="slidenum">
              <a:rPr lang="en-US" altLang="ja-JP">
                <a:solidFill>
                  <a:prstClr val="black"/>
                </a:solidFill>
              </a:rPr>
              <a:pPr>
                <a:defRPr/>
              </a:pPr>
              <a:t>&lt;#&gt;</a:t>
            </a:fld>
            <a:endParaRPr lang="en-US" altLang="ja-JP">
              <a:solidFill>
                <a:prstClr val="black"/>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4"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33395D-D443-412A-B4FE-297EBBFE1BDD}" type="slidenum">
              <a:rPr lang="en-US" altLang="ja-JP">
                <a:solidFill>
                  <a:prstClr val="black"/>
                </a:solidFill>
              </a:rPr>
              <a:pPr>
                <a:defRPr/>
              </a:pPr>
              <a:t>&lt;#&gt;</a:t>
            </a:fld>
            <a:endParaRPr lang="en-US" altLang="ja-JP">
              <a:solidFill>
                <a:prstClr val="black"/>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AFF8AF-75A9-4EAE-A58B-7FD2538A1D59}" type="slidenum">
              <a:rPr lang="en-US" altLang="ja-JP">
                <a:solidFill>
                  <a:prstClr val="black"/>
                </a:solidFill>
              </a:rPr>
              <a:pPr>
                <a:defRPr/>
              </a:pPr>
              <a:t>&lt;#&gt;</a:t>
            </a:fld>
            <a:endParaRPr lang="en-US" altLang="ja-JP">
              <a:solidFill>
                <a:prstClr val="black"/>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A459E9-E5FC-4A3A-A979-A294AD2B3C27}" type="slidenum">
              <a:rPr lang="en-US" altLang="ja-JP">
                <a:solidFill>
                  <a:prstClr val="black"/>
                </a:solidFill>
              </a:rPr>
              <a:pPr>
                <a:defRPr/>
              </a:pPr>
              <a:t>&lt;#&gt;</a:t>
            </a:fld>
            <a:endParaRPr lang="en-US" altLang="ja-JP">
              <a:solidFill>
                <a:prstClr val="black"/>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 y="7"/>
            <a:ext cx="68929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17011E-617C-4AEB-9BE0-22090EB78134}" type="slidenum">
              <a:rPr lang="en-US" altLang="ja-JP">
                <a:solidFill>
                  <a:prstClr val="black"/>
                </a:solidFill>
              </a:rPr>
              <a:pPr>
                <a:defRPr/>
              </a:pPr>
              <a:t>&lt;#&gt;</a:t>
            </a:fld>
            <a:endParaRPr lang="en-US" altLang="ja-JP">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CC870D7-634E-4CE5-9C86-EC0A09CDFBD7}"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5.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10.xml"/><Relationship Id="rId2" Type="http://schemas.openxmlformats.org/officeDocument/2006/relationships/slideLayout" Target="../slideLayouts/slideLayout77.xml"/><Relationship Id="rId16" Type="http://schemas.openxmlformats.org/officeDocument/2006/relationships/image" Target="../media/image4.wmf"/><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3.pn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image" Target="../media/image1.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5.xml"/><Relationship Id="rId5" Type="http://schemas.openxmlformats.org/officeDocument/2006/relationships/slideLayout" Target="../slideLayouts/slideLayout40.xml"/><Relationship Id="rId10" Type="http://schemas.openxmlformats.org/officeDocument/2006/relationships/image" Target="../media/image4.wmf"/><Relationship Id="rId4" Type="http://schemas.openxmlformats.org/officeDocument/2006/relationships/slideLayout" Target="../slideLayouts/slideLayout39.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7.xml"/><Relationship Id="rId2" Type="http://schemas.openxmlformats.org/officeDocument/2006/relationships/slideLayout" Target="../slideLayouts/slideLayout53.xml"/><Relationship Id="rId16" Type="http://schemas.openxmlformats.org/officeDocument/2006/relationships/image" Target="../media/image4.wmf"/><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3.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6" Type="http://schemas.openxmlformats.org/officeDocument/2006/relationships/image" Target="../media/image4.wmf"/><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3.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7" Type="http://schemas.openxmlformats.org/officeDocument/2006/relationships/image" Target="../media/image4.wmf"/><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00" y="1600206"/>
            <a:ext cx="8915400" cy="4525963"/>
          </a:xfrm>
          <a:prstGeom prst="rect">
            <a:avLst/>
          </a:prstGeom>
        </p:spPr>
        <p:txBody>
          <a:bodyPr vert="horz" lIns="91304" tIns="45653" rIns="91304" bIns="4565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16" y="6357248"/>
            <a:ext cx="2311400" cy="365125"/>
          </a:xfrm>
          <a:prstGeom prst="rect">
            <a:avLst/>
          </a:prstGeom>
        </p:spPr>
        <p:txBody>
          <a:bodyPr vert="horz" lIns="91304" tIns="45653" rIns="91304" bIns="45653" rtlCol="0" anchor="ctr"/>
          <a:lstStyle>
            <a:lvl1pPr algn="l" defTabSz="913058">
              <a:defRPr sz="1200">
                <a:solidFill>
                  <a:schemeClr val="tx1">
                    <a:tint val="75000"/>
                  </a:schemeClr>
                </a:solidFill>
              </a:defRPr>
            </a:lvl1pPr>
          </a:lstStyle>
          <a:p>
            <a:pPr>
              <a:defRPr/>
            </a:pPr>
            <a:endParaRPr lang="en-US" altLang="ja-JP" dirty="0">
              <a:solidFill>
                <a:prstClr val="black">
                  <a:tint val="75000"/>
                </a:prstClr>
              </a:solidFill>
              <a:latin typeface="Arial" charset="0"/>
              <a:ea typeface="ＭＳ Ｐゴシック"/>
            </a:endParaRPr>
          </a:p>
        </p:txBody>
      </p:sp>
      <p:sp>
        <p:nvSpPr>
          <p:cNvPr id="5" name="フッター プレースホルダ 4"/>
          <p:cNvSpPr>
            <a:spLocks noGrp="1"/>
          </p:cNvSpPr>
          <p:nvPr>
            <p:ph type="ftr" sz="quarter" idx="3"/>
          </p:nvPr>
        </p:nvSpPr>
        <p:spPr>
          <a:xfrm>
            <a:off x="3384550" y="6357248"/>
            <a:ext cx="3136900" cy="365125"/>
          </a:xfrm>
          <a:prstGeom prst="rect">
            <a:avLst/>
          </a:prstGeom>
        </p:spPr>
        <p:txBody>
          <a:bodyPr vert="horz" lIns="91304" tIns="45653" rIns="91304" bIns="45653" rtlCol="0" anchor="ctr"/>
          <a:lstStyle>
            <a:lvl1pPr algn="ctr" defTabSz="913058">
              <a:defRPr sz="1200">
                <a:solidFill>
                  <a:schemeClr val="tx1">
                    <a:tint val="75000"/>
                  </a:schemeClr>
                </a:solidFill>
              </a:defRPr>
            </a:lvl1pPr>
          </a:lstStyle>
          <a:p>
            <a:pPr>
              <a:defRPr/>
            </a:pPr>
            <a:endParaRPr lang="en-US" altLang="ja-JP" dirty="0">
              <a:solidFill>
                <a:prstClr val="black">
                  <a:tint val="75000"/>
                </a:prstClr>
              </a:solidFill>
              <a:latin typeface="Arial" charset="0"/>
              <a:ea typeface="ＭＳ Ｐゴシック"/>
            </a:endParaRPr>
          </a:p>
        </p:txBody>
      </p:sp>
      <p:sp>
        <p:nvSpPr>
          <p:cNvPr id="6" name="スライド番号プレースホルダ 5"/>
          <p:cNvSpPr>
            <a:spLocks noGrp="1"/>
          </p:cNvSpPr>
          <p:nvPr>
            <p:ph type="sldNum" sz="quarter" idx="4"/>
          </p:nvPr>
        </p:nvSpPr>
        <p:spPr>
          <a:xfrm>
            <a:off x="7099302" y="6357248"/>
            <a:ext cx="2311400" cy="365125"/>
          </a:xfrm>
          <a:prstGeom prst="rect">
            <a:avLst/>
          </a:prstGeom>
        </p:spPr>
        <p:txBody>
          <a:bodyPr vert="horz" lIns="91304" tIns="45653" rIns="91304" bIns="45653" rtlCol="0" anchor="ctr"/>
          <a:lstStyle>
            <a:lvl1pPr algn="r" defTabSz="913058">
              <a:defRPr sz="1200">
                <a:solidFill>
                  <a:schemeClr val="tx1">
                    <a:tint val="75000"/>
                  </a:schemeClr>
                </a:solidFill>
              </a:defRPr>
            </a:lvl1pPr>
          </a:lstStyle>
          <a:p>
            <a:pPr>
              <a:defRPr/>
            </a:pPr>
            <a:fld id="{3091BEB7-1B0A-4F7A-8B03-36C517BDB2D1}" type="slidenum">
              <a:rPr lang="en-US" altLang="ja-JP" smtClean="0">
                <a:solidFill>
                  <a:prstClr val="black">
                    <a:tint val="75000"/>
                  </a:prstClr>
                </a:solidFill>
                <a:latin typeface="Arial" charset="0"/>
                <a:ea typeface="ＭＳ Ｐゴシック"/>
              </a:rPr>
              <a:pPr>
                <a:defRPr/>
              </a:pPr>
              <a:t>&lt;#&gt;</a:t>
            </a:fld>
            <a:endParaRPr lang="en-US" altLang="ja-JP" dirty="0">
              <a:solidFill>
                <a:prstClr val="black">
                  <a:tint val="75000"/>
                </a:prstClr>
              </a:solidFill>
              <a:latin typeface="Arial" charset="0"/>
              <a:ea typeface="ＭＳ Ｐゴシック"/>
            </a:endParaRPr>
          </a:p>
        </p:txBody>
      </p:sp>
      <p:grpSp>
        <p:nvGrpSpPr>
          <p:cNvPr id="7" name="Group 18"/>
          <p:cNvGrpSpPr>
            <a:grpSpLocks/>
          </p:cNvGrpSpPr>
          <p:nvPr/>
        </p:nvGrpSpPr>
        <p:grpSpPr bwMode="auto">
          <a:xfrm>
            <a:off x="0" y="0"/>
            <a:ext cx="9906000" cy="546100"/>
            <a:chOff x="0" y="0"/>
            <a:chExt cx="5760" cy="344"/>
          </a:xfrm>
        </p:grpSpPr>
        <p:pic>
          <p:nvPicPr>
            <p:cNvPr id="8" name="Picture 9" descr="mlit_top"/>
            <p:cNvPicPr>
              <a:picLocks noChangeAspect="1" noChangeArrowheads="1"/>
            </p:cNvPicPr>
            <p:nvPr userDrawn="1"/>
          </p:nvPicPr>
          <p:blipFill>
            <a:blip r:embed="rId4"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5"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6"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6"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7" cstate="print"/>
          <a:srcRect t="3670"/>
          <a:stretch>
            <a:fillRect/>
          </a:stretch>
        </p:blipFill>
        <p:spPr bwMode="auto">
          <a:xfrm>
            <a:off x="8226553" y="68"/>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39" y="0"/>
            <a:ext cx="8064896" cy="404664"/>
          </a:xfrm>
          <a:prstGeom prst="rect">
            <a:avLst/>
          </a:prstGeom>
        </p:spPr>
        <p:txBody>
          <a:bodyPr vert="horz" lIns="91304" tIns="45653" rIns="91304" bIns="45653" rtlCol="0" anchor="ctr">
            <a:noAutofit/>
          </a:bodyPr>
          <a:lstStyle/>
          <a:p>
            <a:r>
              <a:rPr kumimoji="1" lang="ja-JP" altLang="en-US" smtClean="0"/>
              <a:t>マスタ タイトルの書式設定</a:t>
            </a:r>
            <a:endParaRPr kumimoji="1" lang="ja-JP" altLang="en-US"/>
          </a:p>
        </p:txBody>
      </p:sp>
    </p:spTree>
  </p:cSld>
  <p:clrMap bg1="lt1" tx1="dk1" bg2="lt2" tx2="dk2" accent1="accent1" accent2="accent2" accent3="accent3" accent4="accent4" accent5="accent5" accent6="accent6" hlink="hlink" folHlink="folHlink"/>
  <p:sldLayoutIdLst>
    <p:sldLayoutId id="2147484358" r:id="rId1"/>
    <p:sldLayoutId id="2147484359" r:id="rId2"/>
  </p:sldLayoutIdLst>
  <p:hf hdr="0" ftr="0" dt="0"/>
  <p:txStyles>
    <p:titleStyle>
      <a:lvl1pPr algn="l" defTabSz="913058" rtl="0" eaLnBrk="1" latinLnBrk="0" hangingPunct="1">
        <a:spcBef>
          <a:spcPct val="0"/>
        </a:spcBef>
        <a:buNone/>
        <a:defRPr kumimoji="1" sz="2800" kern="1200">
          <a:solidFill>
            <a:schemeClr val="tx1"/>
          </a:solidFill>
          <a:latin typeface="+mj-lt"/>
          <a:ea typeface="+mj-ea"/>
          <a:cs typeface="+mj-cs"/>
        </a:defRPr>
      </a:lvl1pPr>
    </p:titleStyle>
    <p:bodyStyle>
      <a:lvl1pPr marL="342395" indent="-342395" algn="l" defTabSz="913058"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1861" indent="-285331" algn="l" defTabSz="913058"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322" indent="-228265" algn="l" defTabSz="913058"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7851"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4378"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0911"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7438"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3967"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0495"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058" rtl="0" eaLnBrk="1" latinLnBrk="0" hangingPunct="1">
        <a:defRPr kumimoji="1" sz="1800" kern="1200">
          <a:solidFill>
            <a:schemeClr val="tx1"/>
          </a:solidFill>
          <a:latin typeface="+mn-lt"/>
          <a:ea typeface="+mn-ea"/>
          <a:cs typeface="+mn-cs"/>
        </a:defRPr>
      </a:lvl1pPr>
      <a:lvl2pPr marL="456528" algn="l" defTabSz="913058" rtl="0" eaLnBrk="1" latinLnBrk="0" hangingPunct="1">
        <a:defRPr kumimoji="1" sz="1800" kern="1200">
          <a:solidFill>
            <a:schemeClr val="tx1"/>
          </a:solidFill>
          <a:latin typeface="+mn-lt"/>
          <a:ea typeface="+mn-ea"/>
          <a:cs typeface="+mn-cs"/>
        </a:defRPr>
      </a:lvl2pPr>
      <a:lvl3pPr marL="913058" algn="l" defTabSz="913058" rtl="0" eaLnBrk="1" latinLnBrk="0" hangingPunct="1">
        <a:defRPr kumimoji="1" sz="1800" kern="1200">
          <a:solidFill>
            <a:schemeClr val="tx1"/>
          </a:solidFill>
          <a:latin typeface="+mn-lt"/>
          <a:ea typeface="+mn-ea"/>
          <a:cs typeface="+mn-cs"/>
        </a:defRPr>
      </a:lvl3pPr>
      <a:lvl4pPr marL="1369587" algn="l" defTabSz="913058" rtl="0" eaLnBrk="1" latinLnBrk="0" hangingPunct="1">
        <a:defRPr kumimoji="1" sz="1800" kern="1200">
          <a:solidFill>
            <a:schemeClr val="tx1"/>
          </a:solidFill>
          <a:latin typeface="+mn-lt"/>
          <a:ea typeface="+mn-ea"/>
          <a:cs typeface="+mn-cs"/>
        </a:defRPr>
      </a:lvl4pPr>
      <a:lvl5pPr marL="1826115" algn="l" defTabSz="913058" rtl="0" eaLnBrk="1" latinLnBrk="0" hangingPunct="1">
        <a:defRPr kumimoji="1" sz="1800" kern="1200">
          <a:solidFill>
            <a:schemeClr val="tx1"/>
          </a:solidFill>
          <a:latin typeface="+mn-lt"/>
          <a:ea typeface="+mn-ea"/>
          <a:cs typeface="+mn-cs"/>
        </a:defRPr>
      </a:lvl5pPr>
      <a:lvl6pPr marL="2282643" algn="l" defTabSz="913058" rtl="0" eaLnBrk="1" latinLnBrk="0" hangingPunct="1">
        <a:defRPr kumimoji="1" sz="1800" kern="1200">
          <a:solidFill>
            <a:schemeClr val="tx1"/>
          </a:solidFill>
          <a:latin typeface="+mn-lt"/>
          <a:ea typeface="+mn-ea"/>
          <a:cs typeface="+mn-cs"/>
        </a:defRPr>
      </a:lvl6pPr>
      <a:lvl7pPr marL="2739174" algn="l" defTabSz="913058" rtl="0" eaLnBrk="1" latinLnBrk="0" hangingPunct="1">
        <a:defRPr kumimoji="1" sz="1800" kern="1200">
          <a:solidFill>
            <a:schemeClr val="tx1"/>
          </a:solidFill>
          <a:latin typeface="+mn-lt"/>
          <a:ea typeface="+mn-ea"/>
          <a:cs typeface="+mn-cs"/>
        </a:defRPr>
      </a:lvl7pPr>
      <a:lvl8pPr marL="3195701" algn="l" defTabSz="913058" rtl="0" eaLnBrk="1" latinLnBrk="0" hangingPunct="1">
        <a:defRPr kumimoji="1" sz="1800" kern="1200">
          <a:solidFill>
            <a:schemeClr val="tx1"/>
          </a:solidFill>
          <a:latin typeface="+mn-lt"/>
          <a:ea typeface="+mn-ea"/>
          <a:cs typeface="+mn-cs"/>
        </a:defRPr>
      </a:lvl8pPr>
      <a:lvl9pPr marL="3652231" algn="l" defTabSz="913058"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lgn="l">
              <a:defRPr/>
            </a:pPr>
            <a:endParaRPr lang="en-US" altLang="ja-JP">
              <a:solidFill>
                <a:prstClr val="black"/>
              </a:solidFill>
              <a:latin typeface="Arial" charset="0"/>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prstClr val="black"/>
              </a:solidFill>
              <a:latin typeface="Arial" charset="0"/>
            </a:endParaRPr>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E79AA62C-8756-41AD-BFA0-77EB57F36F20}" type="slidenum">
              <a:rPr lang="en-US" altLang="ja-JP">
                <a:solidFill>
                  <a:prstClr val="black"/>
                </a:solidFill>
                <a:latin typeface="Arial" charset="0"/>
              </a:rPr>
              <a:pPr>
                <a:defRPr/>
              </a:pPr>
              <a:t>&lt;#&gt;</a:t>
            </a:fld>
            <a:endParaRPr lang="en-US" altLang="ja-JP">
              <a:solidFill>
                <a:prstClr val="black"/>
              </a:solidFill>
              <a:latin typeface="Arial" charset="0"/>
            </a:endParaRPr>
          </a:p>
        </p:txBody>
      </p:sp>
      <p:grpSp>
        <p:nvGrpSpPr>
          <p:cNvPr id="2" name="Group 18"/>
          <p:cNvGrpSpPr>
            <a:grpSpLocks/>
          </p:cNvGrpSpPr>
          <p:nvPr userDrawn="1"/>
        </p:nvGrpSpPr>
        <p:grpSpPr bwMode="auto">
          <a:xfrm>
            <a:off x="0" y="0"/>
            <a:ext cx="9906000" cy="546100"/>
            <a:chOff x="0" y="0"/>
            <a:chExt cx="5760" cy="344"/>
          </a:xfrm>
        </p:grpSpPr>
        <p:pic>
          <p:nvPicPr>
            <p:cNvPr id="1033" name="Picture 9" descr="mlit_top"/>
            <p:cNvPicPr>
              <a:picLocks noChangeAspect="1" noChangeArrowheads="1"/>
            </p:cNvPicPr>
            <p:nvPr userDrawn="1"/>
          </p:nvPicPr>
          <p:blipFill>
            <a:blip r:embed="rId13" cstate="print"/>
            <a:srcRect/>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036"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037"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2"/>
          <p:cNvSpPr>
            <a:spLocks noGrp="1" noChangeArrowheads="1"/>
          </p:cNvSpPr>
          <p:nvPr>
            <p:ph type="title"/>
          </p:nvPr>
        </p:nvSpPr>
        <p:spPr bwMode="auto">
          <a:xfrm>
            <a:off x="4" y="0"/>
            <a:ext cx="7604919"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1032" name="Picture 14"/>
          <p:cNvPicPr>
            <a:picLocks noChangeAspect="1" noChangeArrowheads="1"/>
          </p:cNvPicPr>
          <p:nvPr userDrawn="1"/>
        </p:nvPicPr>
        <p:blipFill>
          <a:blip r:embed="rId16" cstate="print"/>
          <a:srcRect t="3670"/>
          <a:stretch>
            <a:fillRect/>
          </a:stretch>
        </p:blipFill>
        <p:spPr bwMode="auto">
          <a:xfrm>
            <a:off x="8225768" y="7"/>
            <a:ext cx="1680236"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2" r:id="rId1"/>
    <p:sldLayoutId id="2147484773" r:id="rId2"/>
    <p:sldLayoutId id="2147484774" r:id="rId3"/>
    <p:sldLayoutId id="2147484775" r:id="rId4"/>
    <p:sldLayoutId id="2147484776" r:id="rId5"/>
    <p:sldLayoutId id="2147484777" r:id="rId6"/>
    <p:sldLayoutId id="2147484778" r:id="rId7"/>
    <p:sldLayoutId id="2147484779" r:id="rId8"/>
    <p:sldLayoutId id="2147484780" r:id="rId9"/>
    <p:sldLayoutId id="2147484781" r:id="rId10"/>
    <p:sldLayoutId id="2147484782" r:id="rId11"/>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7"/>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384550" y="6356397"/>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97"/>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fld id="{7CC870D7-634E-4CE5-9C86-EC0A09CDFBD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7"/>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384550" y="6356397"/>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97"/>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fld id="{67D6FA2E-58D9-4BD6-B11D-28F179847F6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7"/>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384550" y="6356397"/>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97"/>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fld id="{C2AD20CF-D695-4D3F-AA14-729F16F8A24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00" y="1600206"/>
            <a:ext cx="8915400" cy="4525963"/>
          </a:xfrm>
          <a:prstGeom prst="rect">
            <a:avLst/>
          </a:prstGeom>
        </p:spPr>
        <p:txBody>
          <a:bodyPr vert="horz" lIns="91304" tIns="45653" rIns="91304" bIns="4565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16" y="6357248"/>
            <a:ext cx="2311400" cy="365125"/>
          </a:xfrm>
          <a:prstGeom prst="rect">
            <a:avLst/>
          </a:prstGeom>
        </p:spPr>
        <p:txBody>
          <a:bodyPr vert="horz" lIns="91304" tIns="45653" rIns="91304" bIns="45653" rtlCol="0" anchor="ctr"/>
          <a:lstStyle>
            <a:lvl1pPr algn="l" defTabSz="913058">
              <a:defRPr sz="1200">
                <a:solidFill>
                  <a:schemeClr val="tx1">
                    <a:tint val="75000"/>
                  </a:schemeClr>
                </a:solidFill>
              </a:defRPr>
            </a:lvl1pPr>
          </a:lstStyle>
          <a:p>
            <a:pPr>
              <a:defRPr/>
            </a:pPr>
            <a:endParaRPr lang="en-US" altLang="ja-JP" dirty="0">
              <a:solidFill>
                <a:prstClr val="black">
                  <a:tint val="75000"/>
                </a:prstClr>
              </a:solidFill>
              <a:latin typeface="Arial" charset="0"/>
              <a:ea typeface="ＭＳ Ｐゴシック"/>
            </a:endParaRPr>
          </a:p>
        </p:txBody>
      </p:sp>
      <p:sp>
        <p:nvSpPr>
          <p:cNvPr id="5" name="フッター プレースホルダ 4"/>
          <p:cNvSpPr>
            <a:spLocks noGrp="1"/>
          </p:cNvSpPr>
          <p:nvPr>
            <p:ph type="ftr" sz="quarter" idx="3"/>
          </p:nvPr>
        </p:nvSpPr>
        <p:spPr>
          <a:xfrm>
            <a:off x="3384550" y="6357248"/>
            <a:ext cx="3136900" cy="365125"/>
          </a:xfrm>
          <a:prstGeom prst="rect">
            <a:avLst/>
          </a:prstGeom>
        </p:spPr>
        <p:txBody>
          <a:bodyPr vert="horz" lIns="91304" tIns="45653" rIns="91304" bIns="45653" rtlCol="0" anchor="ctr"/>
          <a:lstStyle>
            <a:lvl1pPr algn="ctr" defTabSz="913058">
              <a:defRPr sz="1200">
                <a:solidFill>
                  <a:schemeClr val="tx1">
                    <a:tint val="75000"/>
                  </a:schemeClr>
                </a:solidFill>
              </a:defRPr>
            </a:lvl1pPr>
          </a:lstStyle>
          <a:p>
            <a:pPr>
              <a:defRPr/>
            </a:pPr>
            <a:endParaRPr lang="en-US" altLang="ja-JP" dirty="0">
              <a:solidFill>
                <a:prstClr val="black">
                  <a:tint val="75000"/>
                </a:prstClr>
              </a:solidFill>
              <a:latin typeface="Arial" charset="0"/>
              <a:ea typeface="ＭＳ Ｐゴシック"/>
            </a:endParaRPr>
          </a:p>
        </p:txBody>
      </p:sp>
      <p:sp>
        <p:nvSpPr>
          <p:cNvPr id="6" name="スライド番号プレースホルダ 5"/>
          <p:cNvSpPr>
            <a:spLocks noGrp="1"/>
          </p:cNvSpPr>
          <p:nvPr>
            <p:ph type="sldNum" sz="quarter" idx="4"/>
          </p:nvPr>
        </p:nvSpPr>
        <p:spPr>
          <a:xfrm>
            <a:off x="7099302" y="6357248"/>
            <a:ext cx="2311400" cy="365125"/>
          </a:xfrm>
          <a:prstGeom prst="rect">
            <a:avLst/>
          </a:prstGeom>
        </p:spPr>
        <p:txBody>
          <a:bodyPr vert="horz" lIns="91304" tIns="45653" rIns="91304" bIns="45653" rtlCol="0" anchor="ctr"/>
          <a:lstStyle>
            <a:lvl1pPr algn="r" defTabSz="913058">
              <a:defRPr sz="1200">
                <a:solidFill>
                  <a:schemeClr val="tx1">
                    <a:tint val="75000"/>
                  </a:schemeClr>
                </a:solidFill>
              </a:defRPr>
            </a:lvl1pPr>
          </a:lstStyle>
          <a:p>
            <a:pPr>
              <a:defRPr/>
            </a:pPr>
            <a:fld id="{3091BEB7-1B0A-4F7A-8B03-36C517BDB2D1}" type="slidenum">
              <a:rPr lang="en-US" altLang="ja-JP" smtClean="0">
                <a:solidFill>
                  <a:prstClr val="black">
                    <a:tint val="75000"/>
                  </a:prstClr>
                </a:solidFill>
                <a:latin typeface="Arial" charset="0"/>
                <a:ea typeface="ＭＳ Ｐゴシック"/>
              </a:rPr>
              <a:pPr>
                <a:defRPr/>
              </a:pPr>
              <a:t>&lt;#&gt;</a:t>
            </a:fld>
            <a:endParaRPr lang="en-US" altLang="ja-JP" dirty="0">
              <a:solidFill>
                <a:prstClr val="black">
                  <a:tint val="75000"/>
                </a:prstClr>
              </a:solidFill>
              <a:latin typeface="Arial" charset="0"/>
              <a:ea typeface="ＭＳ Ｐゴシック"/>
            </a:endParaRPr>
          </a:p>
        </p:txBody>
      </p:sp>
      <p:grpSp>
        <p:nvGrpSpPr>
          <p:cNvPr id="7" name="Group 18"/>
          <p:cNvGrpSpPr>
            <a:grpSpLocks/>
          </p:cNvGrpSpPr>
          <p:nvPr/>
        </p:nvGrpSpPr>
        <p:grpSpPr bwMode="auto">
          <a:xfrm>
            <a:off x="0" y="0"/>
            <a:ext cx="9906000" cy="546100"/>
            <a:chOff x="0" y="0"/>
            <a:chExt cx="5760" cy="344"/>
          </a:xfrm>
        </p:grpSpPr>
        <p:pic>
          <p:nvPicPr>
            <p:cNvPr id="8" name="Picture 9" descr="mlit_top"/>
            <p:cNvPicPr>
              <a:picLocks noChangeAspect="1" noChangeArrowheads="1"/>
            </p:cNvPicPr>
            <p:nvPr userDrawn="1"/>
          </p:nvPicPr>
          <p:blipFill>
            <a:blip r:embed="rId7"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8"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9"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9"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0" cstate="print"/>
          <a:srcRect t="3670"/>
          <a:stretch>
            <a:fillRect/>
          </a:stretch>
        </p:blipFill>
        <p:spPr bwMode="auto">
          <a:xfrm>
            <a:off x="8226553" y="68"/>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39" y="0"/>
            <a:ext cx="8064896" cy="404664"/>
          </a:xfrm>
          <a:prstGeom prst="rect">
            <a:avLst/>
          </a:prstGeom>
        </p:spPr>
        <p:txBody>
          <a:bodyPr vert="horz" lIns="91304" tIns="45653" rIns="91304" bIns="45653" rtlCol="0" anchor="ctr">
            <a:noAutofit/>
          </a:bodyPr>
          <a:lstStyle/>
          <a:p>
            <a:r>
              <a:rPr kumimoji="1" lang="ja-JP" altLang="en-US" smtClean="0"/>
              <a:t>マスタ タイトルの書式設定</a:t>
            </a:r>
            <a:endParaRPr kumimoji="1" lang="ja-JP"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3" r:id="rId5"/>
  </p:sldLayoutIdLst>
  <p:hf hdr="0" ftr="0" dt="0"/>
  <p:txStyles>
    <p:titleStyle>
      <a:lvl1pPr algn="l" defTabSz="913058" rtl="0" eaLnBrk="1" latinLnBrk="0" hangingPunct="1">
        <a:spcBef>
          <a:spcPct val="0"/>
        </a:spcBef>
        <a:buNone/>
        <a:defRPr kumimoji="1" sz="2800" kern="1200">
          <a:solidFill>
            <a:schemeClr val="tx1"/>
          </a:solidFill>
          <a:latin typeface="+mj-lt"/>
          <a:ea typeface="+mj-ea"/>
          <a:cs typeface="+mj-cs"/>
        </a:defRPr>
      </a:lvl1pPr>
    </p:titleStyle>
    <p:bodyStyle>
      <a:lvl1pPr marL="342395" indent="-342395" algn="l" defTabSz="913058"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1861" indent="-285331" algn="l" defTabSz="913058"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322" indent="-228265" algn="l" defTabSz="913058"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7851"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4378"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0911"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7438"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3967"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0495"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058" rtl="0" eaLnBrk="1" latinLnBrk="0" hangingPunct="1">
        <a:defRPr kumimoji="1" sz="1800" kern="1200">
          <a:solidFill>
            <a:schemeClr val="tx1"/>
          </a:solidFill>
          <a:latin typeface="+mn-lt"/>
          <a:ea typeface="+mn-ea"/>
          <a:cs typeface="+mn-cs"/>
        </a:defRPr>
      </a:lvl1pPr>
      <a:lvl2pPr marL="456528" algn="l" defTabSz="913058" rtl="0" eaLnBrk="1" latinLnBrk="0" hangingPunct="1">
        <a:defRPr kumimoji="1" sz="1800" kern="1200">
          <a:solidFill>
            <a:schemeClr val="tx1"/>
          </a:solidFill>
          <a:latin typeface="+mn-lt"/>
          <a:ea typeface="+mn-ea"/>
          <a:cs typeface="+mn-cs"/>
        </a:defRPr>
      </a:lvl2pPr>
      <a:lvl3pPr marL="913058" algn="l" defTabSz="913058" rtl="0" eaLnBrk="1" latinLnBrk="0" hangingPunct="1">
        <a:defRPr kumimoji="1" sz="1800" kern="1200">
          <a:solidFill>
            <a:schemeClr val="tx1"/>
          </a:solidFill>
          <a:latin typeface="+mn-lt"/>
          <a:ea typeface="+mn-ea"/>
          <a:cs typeface="+mn-cs"/>
        </a:defRPr>
      </a:lvl3pPr>
      <a:lvl4pPr marL="1369587" algn="l" defTabSz="913058" rtl="0" eaLnBrk="1" latinLnBrk="0" hangingPunct="1">
        <a:defRPr kumimoji="1" sz="1800" kern="1200">
          <a:solidFill>
            <a:schemeClr val="tx1"/>
          </a:solidFill>
          <a:latin typeface="+mn-lt"/>
          <a:ea typeface="+mn-ea"/>
          <a:cs typeface="+mn-cs"/>
        </a:defRPr>
      </a:lvl4pPr>
      <a:lvl5pPr marL="1826115" algn="l" defTabSz="913058" rtl="0" eaLnBrk="1" latinLnBrk="0" hangingPunct="1">
        <a:defRPr kumimoji="1" sz="1800" kern="1200">
          <a:solidFill>
            <a:schemeClr val="tx1"/>
          </a:solidFill>
          <a:latin typeface="+mn-lt"/>
          <a:ea typeface="+mn-ea"/>
          <a:cs typeface="+mn-cs"/>
        </a:defRPr>
      </a:lvl5pPr>
      <a:lvl6pPr marL="2282643" algn="l" defTabSz="913058" rtl="0" eaLnBrk="1" latinLnBrk="0" hangingPunct="1">
        <a:defRPr kumimoji="1" sz="1800" kern="1200">
          <a:solidFill>
            <a:schemeClr val="tx1"/>
          </a:solidFill>
          <a:latin typeface="+mn-lt"/>
          <a:ea typeface="+mn-ea"/>
          <a:cs typeface="+mn-cs"/>
        </a:defRPr>
      </a:lvl6pPr>
      <a:lvl7pPr marL="2739174" algn="l" defTabSz="913058" rtl="0" eaLnBrk="1" latinLnBrk="0" hangingPunct="1">
        <a:defRPr kumimoji="1" sz="1800" kern="1200">
          <a:solidFill>
            <a:schemeClr val="tx1"/>
          </a:solidFill>
          <a:latin typeface="+mn-lt"/>
          <a:ea typeface="+mn-ea"/>
          <a:cs typeface="+mn-cs"/>
        </a:defRPr>
      </a:lvl7pPr>
      <a:lvl8pPr marL="3195701" algn="l" defTabSz="913058" rtl="0" eaLnBrk="1" latinLnBrk="0" hangingPunct="1">
        <a:defRPr kumimoji="1" sz="1800" kern="1200">
          <a:solidFill>
            <a:schemeClr val="tx1"/>
          </a:solidFill>
          <a:latin typeface="+mn-lt"/>
          <a:ea typeface="+mn-ea"/>
          <a:cs typeface="+mn-cs"/>
        </a:defRPr>
      </a:lvl8pPr>
      <a:lvl9pPr marL="3652231" algn="l" defTabSz="913058"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8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ja-JP" altLang="en-US">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50" y="635638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99300" y="635638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5431675-3F46-413D-BE9C-F5DB23D65D55}" type="slidenum">
              <a:rPr lang="ja-JP" altLang="en-US">
                <a:solidFill>
                  <a:prstClr val="black">
                    <a:tint val="75000"/>
                  </a:prstClr>
                </a:solidFill>
                <a:latin typeface="Arial" charset="0"/>
              </a:rPr>
              <a:pPr>
                <a:defRPr/>
              </a:pPr>
              <a:t>&lt;#&gt;</a:t>
            </a:fld>
            <a:endParaRPr lang="ja-JP" altLang="en-US">
              <a:solidFill>
                <a:prstClr val="black">
                  <a:tint val="75000"/>
                </a:prstClr>
              </a:solidFill>
              <a:latin typeface="Arial" charset="0"/>
            </a:endParaRPr>
          </a:p>
        </p:txBody>
      </p:sp>
    </p:spTree>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ctr">
              <a:defRPr sz="1400">
                <a:solidFill>
                  <a:srgbClr val="000000"/>
                </a:solidFill>
                <a:latin typeface="ＭＳ Ｐゴシック" charset="-128"/>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ctr">
              <a:defRPr sz="1400">
                <a:solidFill>
                  <a:srgbClr val="000000"/>
                </a:solidFill>
                <a:latin typeface="ＭＳ Ｐゴシック" charset="-128"/>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400">
                <a:solidFill>
                  <a:srgbClr val="000000"/>
                </a:solidFill>
                <a:latin typeface="ＭＳ Ｐゴシック" charset="-128"/>
                <a:ea typeface="ＭＳ Ｐゴシック" charset="-128"/>
              </a:defRPr>
            </a:lvl1pPr>
          </a:lstStyle>
          <a:p>
            <a:pPr>
              <a:defRPr/>
            </a:pPr>
            <a:fld id="{73ADCA7A-5EAF-4A73-BDF4-5E5F420E2F02}" type="slidenum">
              <a:rPr lang="en-US" altLang="ja-JP"/>
              <a:pPr>
                <a:defRPr/>
              </a:pPr>
              <a:t>&lt;#&gt;</a:t>
            </a:fld>
            <a:endParaRPr lang="en-US" altLang="ja-JP"/>
          </a:p>
        </p:txBody>
      </p:sp>
      <p:grpSp>
        <p:nvGrpSpPr>
          <p:cNvPr id="2" name="Group 18"/>
          <p:cNvGrpSpPr>
            <a:grpSpLocks/>
          </p:cNvGrpSpPr>
          <p:nvPr/>
        </p:nvGrpSpPr>
        <p:grpSpPr bwMode="auto">
          <a:xfrm>
            <a:off x="0" y="0"/>
            <a:ext cx="9906000" cy="546100"/>
            <a:chOff x="0" y="0"/>
            <a:chExt cx="5760" cy="344"/>
          </a:xfrm>
        </p:grpSpPr>
        <p:pic>
          <p:nvPicPr>
            <p:cNvPr id="2057"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2059"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2060"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2061"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2055" name="Rectangle 2"/>
          <p:cNvSpPr>
            <a:spLocks noGrp="1" noChangeArrowheads="1"/>
          </p:cNvSpPr>
          <p:nvPr>
            <p:ph type="title"/>
          </p:nvPr>
        </p:nvSpPr>
        <p:spPr bwMode="auto">
          <a:xfrm>
            <a:off x="2"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2056" name="Picture 14"/>
          <p:cNvPicPr>
            <a:picLocks noChangeAspect="1" noChangeArrowheads="1"/>
          </p:cNvPicPr>
          <p:nvPr/>
        </p:nvPicPr>
        <p:blipFill>
          <a:blip r:embed="rId16" cstate="print"/>
          <a:srcRect t="3670"/>
          <a:stretch>
            <a:fillRect/>
          </a:stretch>
        </p:blipFill>
        <p:spPr bwMode="auto">
          <a:xfrm>
            <a:off x="8226466" y="73"/>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1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3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35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47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38" indent="-342838" algn="l" rtl="0" eaLnBrk="0" fontAlgn="base" hangingPunct="0">
        <a:spcBef>
          <a:spcPct val="20000"/>
        </a:spcBef>
        <a:spcAft>
          <a:spcPct val="0"/>
        </a:spcAft>
        <a:buChar char="•"/>
        <a:defRPr kumimoji="1" sz="3200">
          <a:solidFill>
            <a:schemeClr val="tx1"/>
          </a:solidFill>
          <a:latin typeface="+mn-lt"/>
          <a:ea typeface="+mn-ea"/>
          <a:cs typeface="+mn-cs"/>
        </a:defRPr>
      </a:lvl1pPr>
      <a:lvl2pPr marL="742816" indent="-285699" algn="l" rtl="0" eaLnBrk="0" fontAlgn="base" hangingPunct="0">
        <a:spcBef>
          <a:spcPct val="20000"/>
        </a:spcBef>
        <a:spcAft>
          <a:spcPct val="0"/>
        </a:spcAft>
        <a:buChar char="–"/>
        <a:defRPr kumimoji="1" sz="2800">
          <a:solidFill>
            <a:schemeClr val="tx1"/>
          </a:solidFill>
          <a:latin typeface="+mn-lt"/>
          <a:ea typeface="+mn-ea"/>
        </a:defRPr>
      </a:lvl2pPr>
      <a:lvl3pPr marL="1142794" indent="-228559" algn="l" rtl="0" eaLnBrk="0" fontAlgn="base" hangingPunct="0">
        <a:spcBef>
          <a:spcPct val="20000"/>
        </a:spcBef>
        <a:spcAft>
          <a:spcPct val="0"/>
        </a:spcAft>
        <a:buChar char="•"/>
        <a:defRPr kumimoji="1" sz="2400">
          <a:solidFill>
            <a:schemeClr val="tx1"/>
          </a:solidFill>
          <a:latin typeface="+mn-lt"/>
          <a:ea typeface="+mn-ea"/>
        </a:defRPr>
      </a:lvl3pPr>
      <a:lvl4pPr marL="1599911" indent="-228559" algn="l" rtl="0" eaLnBrk="0" fontAlgn="base" hangingPunct="0">
        <a:spcBef>
          <a:spcPct val="20000"/>
        </a:spcBef>
        <a:spcAft>
          <a:spcPct val="0"/>
        </a:spcAft>
        <a:buChar char="–"/>
        <a:defRPr kumimoji="1" sz="2000">
          <a:solidFill>
            <a:schemeClr val="tx1"/>
          </a:solidFill>
          <a:latin typeface="+mn-lt"/>
          <a:ea typeface="+mn-ea"/>
        </a:defRPr>
      </a:lvl4pPr>
      <a:lvl5pPr marL="2057029" indent="-228559" algn="l" rtl="0" eaLnBrk="0" fontAlgn="base" hangingPunct="0">
        <a:spcBef>
          <a:spcPct val="20000"/>
        </a:spcBef>
        <a:spcAft>
          <a:spcPct val="0"/>
        </a:spcAft>
        <a:buChar char="»"/>
        <a:defRPr kumimoji="1" sz="2000">
          <a:solidFill>
            <a:schemeClr val="tx1"/>
          </a:solidFill>
          <a:latin typeface="+mn-lt"/>
          <a:ea typeface="+mn-ea"/>
        </a:defRPr>
      </a:lvl5pPr>
      <a:lvl6pPr marL="2514147" indent="-228559" algn="l" rtl="0" eaLnBrk="1" fontAlgn="base" hangingPunct="1">
        <a:spcBef>
          <a:spcPct val="20000"/>
        </a:spcBef>
        <a:spcAft>
          <a:spcPct val="0"/>
        </a:spcAft>
        <a:buChar char="»"/>
        <a:defRPr kumimoji="1" sz="2000">
          <a:solidFill>
            <a:schemeClr val="tx1"/>
          </a:solidFill>
          <a:latin typeface="+mn-lt"/>
          <a:ea typeface="+mn-ea"/>
        </a:defRPr>
      </a:lvl6pPr>
      <a:lvl7pPr marL="2971264" indent="-228559" algn="l" rtl="0" eaLnBrk="1" fontAlgn="base" hangingPunct="1">
        <a:spcBef>
          <a:spcPct val="20000"/>
        </a:spcBef>
        <a:spcAft>
          <a:spcPct val="0"/>
        </a:spcAft>
        <a:buChar char="»"/>
        <a:defRPr kumimoji="1" sz="2000">
          <a:solidFill>
            <a:schemeClr val="tx1"/>
          </a:solidFill>
          <a:latin typeface="+mn-lt"/>
          <a:ea typeface="+mn-ea"/>
        </a:defRPr>
      </a:lvl7pPr>
      <a:lvl8pPr marL="3428382" indent="-228559" algn="l" rtl="0" eaLnBrk="1" fontAlgn="base" hangingPunct="1">
        <a:spcBef>
          <a:spcPct val="20000"/>
        </a:spcBef>
        <a:spcAft>
          <a:spcPct val="0"/>
        </a:spcAft>
        <a:buChar char="»"/>
        <a:defRPr kumimoji="1" sz="2000">
          <a:solidFill>
            <a:schemeClr val="tx1"/>
          </a:solidFill>
          <a:latin typeface="+mn-lt"/>
          <a:ea typeface="+mn-ea"/>
        </a:defRPr>
      </a:lvl8pPr>
      <a:lvl9pPr marL="3885499" indent="-22855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5"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ＭＳ Ｐゴシック" charset="-128"/>
                <a:ea typeface="ＭＳ Ｐゴシック"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ＭＳ Ｐゴシック" charset="-128"/>
                <a:ea typeface="ＭＳ Ｐゴシック"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ＭＳ Ｐゴシック" charset="-128"/>
                <a:ea typeface="ＭＳ Ｐゴシック" charset="-128"/>
              </a:defRPr>
            </a:lvl1pPr>
          </a:lstStyle>
          <a:p>
            <a:pPr>
              <a:defRPr/>
            </a:pPr>
            <a:fld id="{3B70AF61-8A00-4E83-8C88-5C24D39250B5}" type="slidenum">
              <a:rPr lang="en-US" altLang="ja-JP">
                <a:solidFill>
                  <a:srgbClr val="000000"/>
                </a:solidFill>
              </a:rPr>
              <a:pPr>
                <a:defRPr/>
              </a:pPr>
              <a:t>&lt;#&gt;</a:t>
            </a:fld>
            <a:endParaRPr lang="en-US" altLang="ja-JP">
              <a:solidFill>
                <a:srgbClr val="000000"/>
              </a:solidFill>
            </a:endParaRPr>
          </a:p>
        </p:txBody>
      </p:sp>
      <p:grpSp>
        <p:nvGrpSpPr>
          <p:cNvPr id="2" name="Group 18"/>
          <p:cNvGrpSpPr>
            <a:grpSpLocks/>
          </p:cNvGrpSpPr>
          <p:nvPr/>
        </p:nvGrpSpPr>
        <p:grpSpPr bwMode="auto">
          <a:xfrm>
            <a:off x="0" y="0"/>
            <a:ext cx="9906000" cy="546100"/>
            <a:chOff x="0" y="0"/>
            <a:chExt cx="5760" cy="344"/>
          </a:xfrm>
        </p:grpSpPr>
        <p:pic>
          <p:nvPicPr>
            <p:cNvPr id="1033"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036"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037"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2"/>
          <p:cNvSpPr>
            <a:spLocks noGrp="1" noChangeArrowheads="1"/>
          </p:cNvSpPr>
          <p:nvPr>
            <p:ph type="title"/>
          </p:nvPr>
        </p:nvSpPr>
        <p:spPr bwMode="auto">
          <a:xfrm>
            <a:off x="6" y="0"/>
            <a:ext cx="76057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1032" name="Picture 14"/>
          <p:cNvPicPr>
            <a:picLocks noChangeAspect="1" noChangeArrowheads="1"/>
          </p:cNvPicPr>
          <p:nvPr/>
        </p:nvPicPr>
        <p:blipFill>
          <a:blip r:embed="rId16" cstate="print"/>
          <a:srcRect t="3670"/>
          <a:stretch>
            <a:fillRect/>
          </a:stretch>
        </p:blipFill>
        <p:spPr bwMode="auto">
          <a:xfrm>
            <a:off x="8226443" y="23"/>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00" y="1600206"/>
            <a:ext cx="8915400" cy="4525963"/>
          </a:xfrm>
          <a:prstGeom prst="rect">
            <a:avLst/>
          </a:prstGeom>
        </p:spPr>
        <p:txBody>
          <a:bodyPr vert="horz" lIns="91304" tIns="45653" rIns="91304" bIns="4565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16" y="6357238"/>
            <a:ext cx="2311400" cy="365125"/>
          </a:xfrm>
          <a:prstGeom prst="rect">
            <a:avLst/>
          </a:prstGeom>
        </p:spPr>
        <p:txBody>
          <a:bodyPr vert="horz" lIns="91304" tIns="45653" rIns="91304" bIns="45653" rtlCol="0" anchor="ctr"/>
          <a:lstStyle>
            <a:lvl1pPr algn="l" defTabSz="913058">
              <a:defRPr sz="1200">
                <a:solidFill>
                  <a:schemeClr val="tx1">
                    <a:tint val="75000"/>
                  </a:schemeClr>
                </a:solidFill>
              </a:defRPr>
            </a:lvl1pPr>
          </a:lstStyle>
          <a:p>
            <a:pPr>
              <a:defRPr/>
            </a:pPr>
            <a:endParaRPr lang="en-US" altLang="ja-JP" dirty="0">
              <a:solidFill>
                <a:prstClr val="black">
                  <a:tint val="75000"/>
                </a:prstClr>
              </a:solidFill>
              <a:latin typeface="Arial" charset="0"/>
              <a:ea typeface="ＭＳ Ｐゴシック"/>
            </a:endParaRPr>
          </a:p>
        </p:txBody>
      </p:sp>
      <p:sp>
        <p:nvSpPr>
          <p:cNvPr id="5" name="フッター プレースホルダ 4"/>
          <p:cNvSpPr>
            <a:spLocks noGrp="1"/>
          </p:cNvSpPr>
          <p:nvPr>
            <p:ph type="ftr" sz="quarter" idx="3"/>
          </p:nvPr>
        </p:nvSpPr>
        <p:spPr>
          <a:xfrm>
            <a:off x="3384550" y="6357238"/>
            <a:ext cx="3136900" cy="365125"/>
          </a:xfrm>
          <a:prstGeom prst="rect">
            <a:avLst/>
          </a:prstGeom>
        </p:spPr>
        <p:txBody>
          <a:bodyPr vert="horz" lIns="91304" tIns="45653" rIns="91304" bIns="45653" rtlCol="0" anchor="ctr"/>
          <a:lstStyle>
            <a:lvl1pPr algn="ctr" defTabSz="913058">
              <a:defRPr sz="1200">
                <a:solidFill>
                  <a:schemeClr val="tx1">
                    <a:tint val="75000"/>
                  </a:schemeClr>
                </a:solidFill>
              </a:defRPr>
            </a:lvl1pPr>
          </a:lstStyle>
          <a:p>
            <a:pPr>
              <a:defRPr/>
            </a:pPr>
            <a:endParaRPr lang="en-US" altLang="ja-JP" dirty="0">
              <a:solidFill>
                <a:prstClr val="black">
                  <a:tint val="75000"/>
                </a:prstClr>
              </a:solidFill>
              <a:latin typeface="Arial" charset="0"/>
              <a:ea typeface="ＭＳ Ｐゴシック"/>
            </a:endParaRPr>
          </a:p>
        </p:txBody>
      </p:sp>
      <p:sp>
        <p:nvSpPr>
          <p:cNvPr id="6" name="スライド番号プレースホルダ 5"/>
          <p:cNvSpPr>
            <a:spLocks noGrp="1"/>
          </p:cNvSpPr>
          <p:nvPr>
            <p:ph type="sldNum" sz="quarter" idx="4"/>
          </p:nvPr>
        </p:nvSpPr>
        <p:spPr>
          <a:xfrm>
            <a:off x="7099302" y="6357238"/>
            <a:ext cx="2311400" cy="365125"/>
          </a:xfrm>
          <a:prstGeom prst="rect">
            <a:avLst/>
          </a:prstGeom>
        </p:spPr>
        <p:txBody>
          <a:bodyPr vert="horz" lIns="91304" tIns="45653" rIns="91304" bIns="45653" rtlCol="0" anchor="ctr"/>
          <a:lstStyle>
            <a:lvl1pPr algn="r" defTabSz="913058">
              <a:defRPr sz="1200">
                <a:solidFill>
                  <a:schemeClr val="tx1">
                    <a:tint val="75000"/>
                  </a:schemeClr>
                </a:solidFill>
              </a:defRPr>
            </a:lvl1pPr>
          </a:lstStyle>
          <a:p>
            <a:pPr>
              <a:defRPr/>
            </a:pPr>
            <a:fld id="{3091BEB7-1B0A-4F7A-8B03-36C517BDB2D1}" type="slidenum">
              <a:rPr lang="en-US" altLang="ja-JP" smtClean="0">
                <a:solidFill>
                  <a:prstClr val="black">
                    <a:tint val="75000"/>
                  </a:prstClr>
                </a:solidFill>
                <a:latin typeface="Arial" charset="0"/>
                <a:ea typeface="ＭＳ Ｐゴシック"/>
              </a:rPr>
              <a:pPr>
                <a:defRPr/>
              </a:pPr>
              <a:t>&lt;#&gt;</a:t>
            </a:fld>
            <a:endParaRPr lang="en-US" altLang="ja-JP" dirty="0">
              <a:solidFill>
                <a:prstClr val="black">
                  <a:tint val="75000"/>
                </a:prstClr>
              </a:solidFill>
              <a:latin typeface="Arial" charset="0"/>
              <a:ea typeface="ＭＳ Ｐゴシック"/>
            </a:endParaRPr>
          </a:p>
        </p:txBody>
      </p:sp>
      <p:grpSp>
        <p:nvGrpSpPr>
          <p:cNvPr id="7" name="Group 18"/>
          <p:cNvGrpSpPr>
            <a:grpSpLocks/>
          </p:cNvGrpSpPr>
          <p:nvPr/>
        </p:nvGrpSpPr>
        <p:grpSpPr bwMode="auto">
          <a:xfrm>
            <a:off x="0" y="0"/>
            <a:ext cx="9906000" cy="546100"/>
            <a:chOff x="0" y="0"/>
            <a:chExt cx="5760" cy="344"/>
          </a:xfrm>
        </p:grpSpPr>
        <p:pic>
          <p:nvPicPr>
            <p:cNvPr id="8" name="Picture 9" descr="mlit_top"/>
            <p:cNvPicPr>
              <a:picLocks noChangeAspect="1" noChangeArrowheads="1"/>
            </p:cNvPicPr>
            <p:nvPr userDrawn="1"/>
          </p:nvPicPr>
          <p:blipFill>
            <a:blip r:embed="rId4"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5"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6"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6"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7" cstate="print"/>
          <a:srcRect t="3670"/>
          <a:stretch>
            <a:fillRect/>
          </a:stretch>
        </p:blipFill>
        <p:spPr bwMode="auto">
          <a:xfrm>
            <a:off x="8226548" y="58"/>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39" y="0"/>
            <a:ext cx="8064896" cy="404664"/>
          </a:xfrm>
          <a:prstGeom prst="rect">
            <a:avLst/>
          </a:prstGeom>
        </p:spPr>
        <p:txBody>
          <a:bodyPr vert="horz" lIns="91304" tIns="45653" rIns="91304" bIns="45653" rtlCol="0" anchor="ctr">
            <a:noAutofit/>
          </a:bodyPr>
          <a:lstStyle/>
          <a:p>
            <a:r>
              <a:rPr kumimoji="1" lang="ja-JP" altLang="en-US" smtClean="0"/>
              <a:t>マスタ タイトルの書式設定</a:t>
            </a:r>
            <a:endParaRPr kumimoji="1" lang="ja-JP" altLang="en-US"/>
          </a:p>
        </p:txBody>
      </p:sp>
    </p:spTree>
  </p:cSld>
  <p:clrMap bg1="lt1" tx1="dk1" bg2="lt2" tx2="dk2" accent1="accent1" accent2="accent2" accent3="accent3" accent4="accent4" accent5="accent5" accent6="accent6" hlink="hlink" folHlink="folHlink"/>
  <p:sldLayoutIdLst>
    <p:sldLayoutId id="2147484720" r:id="rId1"/>
    <p:sldLayoutId id="2147484783" r:id="rId2"/>
  </p:sldLayoutIdLst>
  <p:hf hdr="0" ftr="0" dt="0"/>
  <p:txStyles>
    <p:titleStyle>
      <a:lvl1pPr algn="l" defTabSz="913058" rtl="0" eaLnBrk="1" latinLnBrk="0" hangingPunct="1">
        <a:spcBef>
          <a:spcPct val="0"/>
        </a:spcBef>
        <a:buNone/>
        <a:defRPr kumimoji="1" sz="2800" kern="1200">
          <a:solidFill>
            <a:schemeClr val="tx1"/>
          </a:solidFill>
          <a:latin typeface="+mj-lt"/>
          <a:ea typeface="+mj-ea"/>
          <a:cs typeface="+mj-cs"/>
        </a:defRPr>
      </a:lvl1pPr>
    </p:titleStyle>
    <p:bodyStyle>
      <a:lvl1pPr marL="342395" indent="-342395" algn="l" defTabSz="913058"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1861" indent="-285331" algn="l" defTabSz="913058"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322" indent="-228265" algn="l" defTabSz="913058"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7851"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4378"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0911"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7438"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3967"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0495" indent="-228265" algn="l" defTabSz="91305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058" rtl="0" eaLnBrk="1" latinLnBrk="0" hangingPunct="1">
        <a:defRPr kumimoji="1" sz="1800" kern="1200">
          <a:solidFill>
            <a:schemeClr val="tx1"/>
          </a:solidFill>
          <a:latin typeface="+mn-lt"/>
          <a:ea typeface="+mn-ea"/>
          <a:cs typeface="+mn-cs"/>
        </a:defRPr>
      </a:lvl1pPr>
      <a:lvl2pPr marL="456528" algn="l" defTabSz="913058" rtl="0" eaLnBrk="1" latinLnBrk="0" hangingPunct="1">
        <a:defRPr kumimoji="1" sz="1800" kern="1200">
          <a:solidFill>
            <a:schemeClr val="tx1"/>
          </a:solidFill>
          <a:latin typeface="+mn-lt"/>
          <a:ea typeface="+mn-ea"/>
          <a:cs typeface="+mn-cs"/>
        </a:defRPr>
      </a:lvl2pPr>
      <a:lvl3pPr marL="913058" algn="l" defTabSz="913058" rtl="0" eaLnBrk="1" latinLnBrk="0" hangingPunct="1">
        <a:defRPr kumimoji="1" sz="1800" kern="1200">
          <a:solidFill>
            <a:schemeClr val="tx1"/>
          </a:solidFill>
          <a:latin typeface="+mn-lt"/>
          <a:ea typeface="+mn-ea"/>
          <a:cs typeface="+mn-cs"/>
        </a:defRPr>
      </a:lvl3pPr>
      <a:lvl4pPr marL="1369587" algn="l" defTabSz="913058" rtl="0" eaLnBrk="1" latinLnBrk="0" hangingPunct="1">
        <a:defRPr kumimoji="1" sz="1800" kern="1200">
          <a:solidFill>
            <a:schemeClr val="tx1"/>
          </a:solidFill>
          <a:latin typeface="+mn-lt"/>
          <a:ea typeface="+mn-ea"/>
          <a:cs typeface="+mn-cs"/>
        </a:defRPr>
      </a:lvl4pPr>
      <a:lvl5pPr marL="1826115" algn="l" defTabSz="913058" rtl="0" eaLnBrk="1" latinLnBrk="0" hangingPunct="1">
        <a:defRPr kumimoji="1" sz="1800" kern="1200">
          <a:solidFill>
            <a:schemeClr val="tx1"/>
          </a:solidFill>
          <a:latin typeface="+mn-lt"/>
          <a:ea typeface="+mn-ea"/>
          <a:cs typeface="+mn-cs"/>
        </a:defRPr>
      </a:lvl5pPr>
      <a:lvl6pPr marL="2282643" algn="l" defTabSz="913058" rtl="0" eaLnBrk="1" latinLnBrk="0" hangingPunct="1">
        <a:defRPr kumimoji="1" sz="1800" kern="1200">
          <a:solidFill>
            <a:schemeClr val="tx1"/>
          </a:solidFill>
          <a:latin typeface="+mn-lt"/>
          <a:ea typeface="+mn-ea"/>
          <a:cs typeface="+mn-cs"/>
        </a:defRPr>
      </a:lvl6pPr>
      <a:lvl7pPr marL="2739174" algn="l" defTabSz="913058" rtl="0" eaLnBrk="1" latinLnBrk="0" hangingPunct="1">
        <a:defRPr kumimoji="1" sz="1800" kern="1200">
          <a:solidFill>
            <a:schemeClr val="tx1"/>
          </a:solidFill>
          <a:latin typeface="+mn-lt"/>
          <a:ea typeface="+mn-ea"/>
          <a:cs typeface="+mn-cs"/>
        </a:defRPr>
      </a:lvl7pPr>
      <a:lvl8pPr marL="3195701" algn="l" defTabSz="913058" rtl="0" eaLnBrk="1" latinLnBrk="0" hangingPunct="1">
        <a:defRPr kumimoji="1" sz="1800" kern="1200">
          <a:solidFill>
            <a:schemeClr val="tx1"/>
          </a:solidFill>
          <a:latin typeface="+mn-lt"/>
          <a:ea typeface="+mn-ea"/>
          <a:cs typeface="+mn-cs"/>
        </a:defRPr>
      </a:lvl8pPr>
      <a:lvl9pPr marL="3652231" algn="l" defTabSz="91305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jpeg"/><Relationship Id="rId7" Type="http://schemas.openxmlformats.org/officeDocument/2006/relationships/image" Target="../media/image18.gif"/><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4.xml"/><Relationship Id="rId6" Type="http://schemas.openxmlformats.org/officeDocument/2006/relationships/image" Target="../media/image17.gif"/><Relationship Id="rId11" Type="http://schemas.openxmlformats.org/officeDocument/2006/relationships/image" Target="../media/image22.png"/><Relationship Id="rId5" Type="http://schemas.openxmlformats.org/officeDocument/2006/relationships/image" Target="../media/image16.gif"/><Relationship Id="rId10" Type="http://schemas.openxmlformats.org/officeDocument/2006/relationships/image" Target="../media/image21.gif"/><Relationship Id="rId4" Type="http://schemas.openxmlformats.org/officeDocument/2006/relationships/image" Target="../media/image15.gif"/><Relationship Id="rId9" Type="http://schemas.openxmlformats.org/officeDocument/2006/relationships/image" Target="../media/image2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4.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6680912" y="1700215"/>
            <a:ext cx="3024188" cy="4968875"/>
          </a:xfrm>
          <a:prstGeom prst="roundRect">
            <a:avLst>
              <a:gd name="adj" fmla="val 7298"/>
            </a:avLst>
          </a:prstGeom>
          <a:solidFill>
            <a:srgbClr val="FFFFCC"/>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35994" tIns="45712" rIns="35994" bIns="45712"/>
          <a:lstStyle/>
          <a:p>
            <a:pPr algn="l" fontAlgn="auto">
              <a:spcBef>
                <a:spcPts val="0"/>
              </a:spcBef>
              <a:spcAft>
                <a:spcPts val="0"/>
              </a:spcAft>
              <a:defRPr/>
            </a:pPr>
            <a:endParaRPr lang="ja-JP" altLang="en-US" sz="1400" dirty="0">
              <a:solidFill>
                <a:srgbClr val="000000"/>
              </a:solidFill>
            </a:endParaRPr>
          </a:p>
          <a:p>
            <a:pPr algn="l" fontAlgn="auto">
              <a:spcBef>
                <a:spcPts val="0"/>
              </a:spcBef>
              <a:spcAft>
                <a:spcPts val="0"/>
              </a:spcAft>
              <a:defRPr/>
            </a:pPr>
            <a:endParaRPr lang="en-US" altLang="ja-JP" sz="1400" b="1" dirty="0">
              <a:solidFill>
                <a:srgbClr val="000000"/>
              </a:solidFill>
            </a:endParaRPr>
          </a:p>
          <a:p>
            <a:pPr algn="l" fontAlgn="auto">
              <a:spcBef>
                <a:spcPts val="0"/>
              </a:spcBef>
              <a:spcAft>
                <a:spcPts val="0"/>
              </a:spcAft>
              <a:defRPr/>
            </a:pPr>
            <a:r>
              <a:rPr lang="ja-JP" altLang="en-US" sz="1400" b="1" dirty="0">
                <a:solidFill>
                  <a:srgbClr val="000000"/>
                </a:solidFill>
              </a:rPr>
              <a:t>我が国</a:t>
            </a:r>
            <a:r>
              <a:rPr lang="ja-JP" altLang="en-US" sz="1400" b="1" dirty="0" smtClean="0">
                <a:solidFill>
                  <a:srgbClr val="000000"/>
                </a:solidFill>
              </a:rPr>
              <a:t>の</a:t>
            </a:r>
            <a:r>
              <a:rPr lang="ja-JP" altLang="ja-JP" sz="1400" b="1" dirty="0" smtClean="0">
                <a:solidFill>
                  <a:srgbClr val="000000"/>
                </a:solidFill>
              </a:rPr>
              <a:t>技術</a:t>
            </a:r>
            <a:r>
              <a:rPr lang="ja-JP" altLang="ja-JP" sz="1400" b="1" dirty="0">
                <a:solidFill>
                  <a:srgbClr val="000000"/>
                </a:solidFill>
              </a:rPr>
              <a:t>・</a:t>
            </a:r>
            <a:r>
              <a:rPr lang="ja-JP" altLang="en-US" sz="1400" b="1" dirty="0">
                <a:solidFill>
                  <a:srgbClr val="000000"/>
                </a:solidFill>
              </a:rPr>
              <a:t>システム</a:t>
            </a:r>
            <a:r>
              <a:rPr lang="ja-JP" altLang="ja-JP" sz="1400" b="1" dirty="0">
                <a:solidFill>
                  <a:srgbClr val="000000"/>
                </a:solidFill>
              </a:rPr>
              <a:t>の</a:t>
            </a:r>
            <a:r>
              <a:rPr lang="ja-JP" altLang="ja-JP" sz="1400" b="1" dirty="0">
                <a:solidFill>
                  <a:srgbClr val="FF0000"/>
                </a:solidFill>
              </a:rPr>
              <a:t>国際標準化</a:t>
            </a:r>
            <a:r>
              <a:rPr lang="ja-JP" altLang="ja-JP" sz="1400" b="1" dirty="0">
                <a:solidFill>
                  <a:srgbClr val="000000"/>
                </a:solidFill>
              </a:rPr>
              <a:t>や</a:t>
            </a:r>
            <a:r>
              <a:rPr lang="ja-JP" altLang="en-US" sz="1400" b="1" dirty="0">
                <a:solidFill>
                  <a:srgbClr val="FF0000"/>
                </a:solidFill>
              </a:rPr>
              <a:t>相手</a:t>
            </a:r>
            <a:r>
              <a:rPr lang="ja-JP" altLang="ja-JP" sz="1400" b="1" dirty="0">
                <a:solidFill>
                  <a:srgbClr val="FF0000"/>
                </a:solidFill>
              </a:rPr>
              <a:t>国での</a:t>
            </a:r>
            <a:r>
              <a:rPr lang="ja-JP" altLang="en-US" sz="1400" b="1" dirty="0">
                <a:solidFill>
                  <a:srgbClr val="FF0000"/>
                </a:solidFill>
              </a:rPr>
              <a:t>スタンダード</a:t>
            </a:r>
            <a:r>
              <a:rPr lang="ja-JP" altLang="en-US" sz="1400" b="1" dirty="0" smtClean="0">
                <a:solidFill>
                  <a:srgbClr val="FF0000"/>
                </a:solidFill>
              </a:rPr>
              <a:t>獲得</a:t>
            </a:r>
            <a:r>
              <a:rPr lang="ja-JP" altLang="en-US" sz="1400" b="1" dirty="0" smtClean="0">
                <a:solidFill>
                  <a:srgbClr val="000000"/>
                </a:solidFill>
              </a:rPr>
              <a:t>等ソフトインフラの海外展開</a:t>
            </a:r>
            <a:endParaRPr lang="ja-JP" altLang="en-US" sz="1400" b="1" dirty="0">
              <a:solidFill>
                <a:srgbClr val="000000"/>
              </a:solidFill>
            </a:endParaRPr>
          </a:p>
          <a:p>
            <a:pPr algn="l" fontAlgn="auto">
              <a:spcBef>
                <a:spcPts val="0"/>
              </a:spcBef>
              <a:spcAft>
                <a:spcPts val="0"/>
              </a:spcAft>
              <a:defRPr/>
            </a:pPr>
            <a:endParaRPr lang="ja-JP" altLang="en-US" sz="800" b="1" dirty="0">
              <a:solidFill>
                <a:srgbClr val="000000"/>
              </a:solidFill>
            </a:endParaRPr>
          </a:p>
          <a:p>
            <a:pPr marL="176181" indent="-176181" algn="l" fontAlgn="auto">
              <a:lnSpc>
                <a:spcPts val="1600"/>
              </a:lnSpc>
              <a:spcBef>
                <a:spcPts val="0"/>
              </a:spcBef>
              <a:spcAft>
                <a:spcPts val="600"/>
              </a:spcAft>
              <a:buFont typeface="Wingdings" pitchFamily="2" charset="2"/>
              <a:buChar char="Ø"/>
              <a:defRPr/>
            </a:pPr>
            <a:r>
              <a:rPr lang="ja-JP" altLang="en-US" sz="1300" u="sng" dirty="0">
                <a:solidFill>
                  <a:srgbClr val="000000"/>
                </a:solidFill>
              </a:rPr>
              <a:t>国際機関・標準化団体</a:t>
            </a:r>
            <a:r>
              <a:rPr lang="ja-JP" altLang="en-US" sz="1300" dirty="0" smtClean="0">
                <a:solidFill>
                  <a:srgbClr val="000000"/>
                </a:solidFill>
              </a:rPr>
              <a:t>へ参画</a:t>
            </a:r>
            <a:r>
              <a:rPr lang="ja-JP" altLang="en-US" sz="1300" dirty="0">
                <a:solidFill>
                  <a:srgbClr val="000000"/>
                </a:solidFill>
              </a:rPr>
              <a:t>、我が国提案への賛同国増加に向けた働きかけ強化　</a:t>
            </a:r>
            <a:endParaRPr lang="en-US" altLang="ja-JP" sz="1300" dirty="0">
              <a:solidFill>
                <a:srgbClr val="000000"/>
              </a:solidFill>
            </a:endParaRPr>
          </a:p>
          <a:p>
            <a:pPr marL="176181" indent="-176181" algn="l" fontAlgn="auto">
              <a:lnSpc>
                <a:spcPts val="1600"/>
              </a:lnSpc>
              <a:spcBef>
                <a:spcPts val="0"/>
              </a:spcBef>
              <a:spcAft>
                <a:spcPts val="600"/>
              </a:spcAft>
              <a:defRPr/>
            </a:pPr>
            <a:r>
              <a:rPr lang="ja-JP" altLang="en-US" sz="1400" dirty="0">
                <a:solidFill>
                  <a:srgbClr val="000000"/>
                </a:solidFill>
              </a:rPr>
              <a:t>　</a:t>
            </a:r>
            <a:endParaRPr lang="en-US" altLang="ja-JP" sz="1400" dirty="0">
              <a:solidFill>
                <a:srgbClr val="000000"/>
              </a:solidFill>
            </a:endParaRPr>
          </a:p>
          <a:p>
            <a:pPr marL="176181" indent="-176181" algn="l" fontAlgn="auto">
              <a:lnSpc>
                <a:spcPts val="1600"/>
              </a:lnSpc>
              <a:spcBef>
                <a:spcPts val="0"/>
              </a:spcBef>
              <a:spcAft>
                <a:spcPts val="600"/>
              </a:spcAft>
              <a:buFont typeface="Wingdings" pitchFamily="2" charset="2"/>
              <a:buChar char="Ø"/>
              <a:defRPr/>
            </a:pPr>
            <a:r>
              <a:rPr lang="ja-JP" altLang="en-US" sz="1300" u="sng" dirty="0">
                <a:solidFill>
                  <a:srgbClr val="000000"/>
                </a:solidFill>
              </a:rPr>
              <a:t>セミナー・研修開催、専門家派遣等</a:t>
            </a:r>
            <a:r>
              <a:rPr lang="ja-JP" altLang="en-US" sz="1300" dirty="0">
                <a:solidFill>
                  <a:srgbClr val="000000"/>
                </a:solidFill>
              </a:rPr>
              <a:t>を通じた日本規格</a:t>
            </a:r>
            <a:r>
              <a:rPr lang="ja-JP" altLang="en-US" sz="1300" dirty="0" smtClean="0">
                <a:solidFill>
                  <a:srgbClr val="000000"/>
                </a:solidFill>
              </a:rPr>
              <a:t>のデファクトスタンダード化の普及・促進</a:t>
            </a:r>
            <a:r>
              <a:rPr lang="ja-JP" altLang="en-US" dirty="0">
                <a:solidFill>
                  <a:srgbClr val="000000"/>
                </a:solidFill>
              </a:rPr>
              <a:t/>
            </a:r>
            <a:br>
              <a:rPr lang="ja-JP" altLang="en-US" dirty="0">
                <a:solidFill>
                  <a:srgbClr val="000000"/>
                </a:solidFill>
              </a:rPr>
            </a:br>
            <a:r>
              <a:rPr lang="ja-JP" altLang="en-US" sz="1400" dirty="0">
                <a:solidFill>
                  <a:srgbClr val="000000"/>
                </a:solidFill>
              </a:rPr>
              <a:t>　　　　　　　　　　　　　　　　</a:t>
            </a:r>
          </a:p>
          <a:p>
            <a:pPr algn="l" fontAlgn="auto">
              <a:spcBef>
                <a:spcPts val="0"/>
              </a:spcBef>
              <a:spcAft>
                <a:spcPts val="0"/>
              </a:spcAft>
              <a:defRPr/>
            </a:pPr>
            <a:endParaRPr lang="en-US" altLang="ja-JP" sz="1400" b="1" dirty="0">
              <a:solidFill>
                <a:srgbClr val="000000"/>
              </a:solidFill>
            </a:endParaRPr>
          </a:p>
          <a:p>
            <a:pPr algn="l" fontAlgn="auto">
              <a:spcBef>
                <a:spcPts val="0"/>
              </a:spcBef>
              <a:spcAft>
                <a:spcPts val="0"/>
              </a:spcAft>
              <a:defRPr/>
            </a:pPr>
            <a:endParaRPr lang="ja-JP" altLang="en-US" sz="1400" dirty="0">
              <a:solidFill>
                <a:srgbClr val="000000"/>
              </a:solidFill>
            </a:endParaRPr>
          </a:p>
        </p:txBody>
      </p:sp>
      <p:sp>
        <p:nvSpPr>
          <p:cNvPr id="20483" name="タイトル 1"/>
          <p:cNvSpPr>
            <a:spLocks noGrp="1"/>
          </p:cNvSpPr>
          <p:nvPr>
            <p:ph type="title"/>
          </p:nvPr>
        </p:nvSpPr>
        <p:spPr>
          <a:xfrm>
            <a:off x="38" y="0"/>
            <a:ext cx="8697913" cy="476250"/>
          </a:xfrm>
        </p:spPr>
        <p:txBody>
          <a:bodyPr/>
          <a:lstStyle/>
          <a:p>
            <a:pPr eaLnBrk="1" hangingPunct="1"/>
            <a:r>
              <a:rPr lang="ja-JP" altLang="en-US" dirty="0" smtClean="0"/>
              <a:t>インフラシステム輸出の推進</a:t>
            </a:r>
          </a:p>
        </p:txBody>
      </p:sp>
      <p:sp>
        <p:nvSpPr>
          <p:cNvPr id="5" name="角丸四角形 4"/>
          <p:cNvSpPr/>
          <p:nvPr/>
        </p:nvSpPr>
        <p:spPr>
          <a:xfrm>
            <a:off x="200033" y="1700215"/>
            <a:ext cx="3313113" cy="4968875"/>
          </a:xfrm>
          <a:prstGeom prst="roundRect">
            <a:avLst>
              <a:gd name="adj" fmla="val 5196"/>
            </a:avLst>
          </a:prstGeom>
          <a:ln/>
        </p:spPr>
        <p:style>
          <a:lnRef idx="1">
            <a:schemeClr val="accent2"/>
          </a:lnRef>
          <a:fillRef idx="2">
            <a:schemeClr val="accent2"/>
          </a:fillRef>
          <a:effectRef idx="1">
            <a:schemeClr val="accent2"/>
          </a:effectRef>
          <a:fontRef idx="minor">
            <a:schemeClr val="dk1"/>
          </a:fontRef>
        </p:style>
        <p:txBody>
          <a:bodyPr lIns="35994" tIns="45712" rIns="35994" bIns="45712"/>
          <a:lstStyle/>
          <a:p>
            <a:pPr algn="l" fontAlgn="auto">
              <a:spcBef>
                <a:spcPts val="0"/>
              </a:spcBef>
              <a:spcAft>
                <a:spcPts val="0"/>
              </a:spcAft>
              <a:defRPr/>
            </a:pPr>
            <a:endParaRPr lang="ja-JP" altLang="en-US" sz="1400" dirty="0">
              <a:solidFill>
                <a:srgbClr val="000000"/>
              </a:solidFill>
              <a:latin typeface="ＭＳ Ｐゴシック"/>
            </a:endParaRPr>
          </a:p>
          <a:p>
            <a:pPr algn="l" fontAlgn="auto">
              <a:spcBef>
                <a:spcPts val="0"/>
              </a:spcBef>
              <a:spcAft>
                <a:spcPts val="0"/>
              </a:spcAft>
              <a:defRPr/>
            </a:pPr>
            <a:endParaRPr lang="en-US" altLang="ja-JP" sz="1400" b="1" dirty="0">
              <a:solidFill>
                <a:srgbClr val="000000"/>
              </a:solidFill>
            </a:endParaRPr>
          </a:p>
          <a:p>
            <a:pPr algn="l" fontAlgn="auto">
              <a:spcBef>
                <a:spcPts val="0"/>
              </a:spcBef>
              <a:spcAft>
                <a:spcPts val="0"/>
              </a:spcAft>
              <a:defRPr/>
            </a:pPr>
            <a:r>
              <a:rPr lang="ja-JP" altLang="ja-JP" sz="1400" b="1" dirty="0" smtClean="0">
                <a:solidFill>
                  <a:srgbClr val="000000"/>
                </a:solidFill>
              </a:rPr>
              <a:t>官民</a:t>
            </a:r>
            <a:r>
              <a:rPr lang="ja-JP" altLang="ja-JP" sz="1400" b="1" dirty="0">
                <a:solidFill>
                  <a:srgbClr val="000000"/>
                </a:solidFill>
              </a:rPr>
              <a:t>一体となった</a:t>
            </a:r>
            <a:r>
              <a:rPr lang="ja-JP" altLang="ja-JP" sz="1400" b="1" dirty="0">
                <a:solidFill>
                  <a:srgbClr val="FF0000"/>
                </a:solidFill>
              </a:rPr>
              <a:t>トップセールス</a:t>
            </a:r>
            <a:r>
              <a:rPr lang="ja-JP" altLang="en-US" sz="1400" b="1" dirty="0">
                <a:solidFill>
                  <a:srgbClr val="FF0000"/>
                </a:solidFill>
              </a:rPr>
              <a:t>の</a:t>
            </a:r>
            <a:r>
              <a:rPr lang="ja-JP" altLang="ja-JP" sz="1400" b="1" dirty="0">
                <a:solidFill>
                  <a:srgbClr val="FF0000"/>
                </a:solidFill>
              </a:rPr>
              <a:t>展開</a:t>
            </a:r>
            <a:r>
              <a:rPr lang="ja-JP" altLang="en-US" sz="1400" b="1" dirty="0">
                <a:solidFill>
                  <a:srgbClr val="000000"/>
                </a:solidFill>
              </a:rPr>
              <a:t>や</a:t>
            </a:r>
            <a:r>
              <a:rPr lang="ja-JP" altLang="en-US" sz="1400" b="1" dirty="0">
                <a:solidFill>
                  <a:srgbClr val="FF0000"/>
                </a:solidFill>
              </a:rPr>
              <a:t>案件</a:t>
            </a:r>
            <a:r>
              <a:rPr lang="ja-JP" altLang="en-US" sz="1400" b="1" dirty="0" smtClean="0">
                <a:solidFill>
                  <a:srgbClr val="FF0000"/>
                </a:solidFill>
              </a:rPr>
              <a:t>形成</a:t>
            </a:r>
            <a:r>
              <a:rPr lang="ja-JP" altLang="en-US" sz="1400" b="1" dirty="0" smtClean="0">
                <a:solidFill>
                  <a:srgbClr val="000000"/>
                </a:solidFill>
              </a:rPr>
              <a:t>等の推進、</a:t>
            </a:r>
            <a:r>
              <a:rPr lang="ja-JP" altLang="en-US" sz="1400" b="1" dirty="0" smtClean="0">
                <a:solidFill>
                  <a:srgbClr val="FF0000"/>
                </a:solidFill>
              </a:rPr>
              <a:t>情報発信</a:t>
            </a:r>
            <a:r>
              <a:rPr lang="ja-JP" altLang="en-US" sz="1400" b="1" dirty="0" smtClean="0">
                <a:solidFill>
                  <a:srgbClr val="000000"/>
                </a:solidFill>
              </a:rPr>
              <a:t>の強化</a:t>
            </a:r>
            <a:endParaRPr lang="en-US" altLang="ja-JP" sz="1400" b="1" dirty="0">
              <a:solidFill>
                <a:srgbClr val="000000"/>
              </a:solidFill>
            </a:endParaRPr>
          </a:p>
          <a:p>
            <a:pPr algn="l" fontAlgn="auto">
              <a:spcBef>
                <a:spcPts val="0"/>
              </a:spcBef>
              <a:spcAft>
                <a:spcPts val="0"/>
              </a:spcAft>
              <a:defRPr/>
            </a:pPr>
            <a:endParaRPr lang="en-US" altLang="ja-JP" sz="800" b="1" dirty="0">
              <a:solidFill>
                <a:srgbClr val="000000"/>
              </a:solidFill>
            </a:endParaRPr>
          </a:p>
          <a:p>
            <a:pPr marL="176181" indent="-176181" algn="l" fontAlgn="auto">
              <a:lnSpc>
                <a:spcPts val="1600"/>
              </a:lnSpc>
              <a:spcBef>
                <a:spcPts val="0"/>
              </a:spcBef>
              <a:spcAft>
                <a:spcPts val="1200"/>
              </a:spcAft>
              <a:buFont typeface="Wingdings" pitchFamily="2" charset="2"/>
              <a:buChar char="Ø"/>
              <a:defRPr/>
            </a:pPr>
            <a:r>
              <a:rPr lang="ja-JP" altLang="en-US" sz="1300" u="sng" dirty="0" smtClean="0">
                <a:solidFill>
                  <a:srgbClr val="000000"/>
                </a:solidFill>
              </a:rPr>
              <a:t>トップセールス等</a:t>
            </a:r>
            <a:r>
              <a:rPr lang="ja-JP" altLang="en-US" sz="1300" dirty="0" smtClean="0">
                <a:solidFill>
                  <a:srgbClr val="000000"/>
                </a:solidFill>
              </a:rPr>
              <a:t>相手</a:t>
            </a:r>
            <a:r>
              <a:rPr lang="ja-JP" altLang="en-US" sz="1300" dirty="0">
                <a:solidFill>
                  <a:srgbClr val="000000"/>
                </a:solidFill>
              </a:rPr>
              <a:t>国政府とのハイレベル</a:t>
            </a:r>
            <a:r>
              <a:rPr lang="ja-JP" altLang="en-US" sz="1300" dirty="0" smtClean="0">
                <a:solidFill>
                  <a:srgbClr val="000000"/>
                </a:solidFill>
              </a:rPr>
              <a:t>協議、セミナーの</a:t>
            </a:r>
            <a:r>
              <a:rPr lang="ja-JP" altLang="en-US" sz="1300" dirty="0">
                <a:solidFill>
                  <a:srgbClr val="000000"/>
                </a:solidFill>
              </a:rPr>
              <a:t>開催、相手国要人・政府行政官の</a:t>
            </a:r>
            <a:r>
              <a:rPr lang="ja-JP" altLang="ja-JP" sz="1300" dirty="0">
                <a:solidFill>
                  <a:srgbClr val="000000"/>
                </a:solidFill>
              </a:rPr>
              <a:t>招聘</a:t>
            </a:r>
            <a:r>
              <a:rPr lang="ja-JP" altLang="en-US" sz="1300" dirty="0" smtClean="0">
                <a:solidFill>
                  <a:srgbClr val="000000"/>
                </a:solidFill>
              </a:rPr>
              <a:t>等を実施</a:t>
            </a:r>
            <a:r>
              <a:rPr lang="ja-JP" altLang="en-US" sz="1300" dirty="0">
                <a:solidFill>
                  <a:srgbClr val="000000"/>
                </a:solidFill>
              </a:rPr>
              <a:t>　</a:t>
            </a:r>
          </a:p>
          <a:p>
            <a:pPr marL="176181" indent="-176181" algn="l" fontAlgn="auto">
              <a:lnSpc>
                <a:spcPts val="1600"/>
              </a:lnSpc>
              <a:spcBef>
                <a:spcPts val="0"/>
              </a:spcBef>
              <a:spcAft>
                <a:spcPts val="1200"/>
              </a:spcAft>
              <a:buFont typeface="Wingdings" pitchFamily="2" charset="2"/>
              <a:buChar char="Ø"/>
              <a:defRPr/>
            </a:pPr>
            <a:r>
              <a:rPr lang="ja-JP" altLang="en-US" sz="1300" dirty="0" smtClean="0">
                <a:solidFill>
                  <a:srgbClr val="000000"/>
                </a:solidFill>
              </a:rPr>
              <a:t>構想</a:t>
            </a:r>
            <a:r>
              <a:rPr lang="ja-JP" altLang="en-US" sz="1300" dirty="0">
                <a:solidFill>
                  <a:srgbClr val="000000"/>
                </a:solidFill>
              </a:rPr>
              <a:t>段階</a:t>
            </a:r>
            <a:r>
              <a:rPr lang="ja-JP" altLang="en-US" sz="1300" dirty="0" smtClean="0">
                <a:solidFill>
                  <a:srgbClr val="000000"/>
                </a:solidFill>
              </a:rPr>
              <a:t>からの</a:t>
            </a:r>
            <a:r>
              <a:rPr lang="ja-JP" altLang="en-US" sz="1300" u="sng" dirty="0" smtClean="0">
                <a:solidFill>
                  <a:srgbClr val="000000"/>
                </a:solidFill>
              </a:rPr>
              <a:t>案件形成</a:t>
            </a:r>
            <a:r>
              <a:rPr lang="ja-JP" altLang="en-US" sz="1300" dirty="0" smtClean="0">
                <a:solidFill>
                  <a:srgbClr val="000000"/>
                </a:solidFill>
              </a:rPr>
              <a:t>、 官民連携によるコンソーシアム形成の支援、海外</a:t>
            </a:r>
            <a:r>
              <a:rPr lang="ja-JP" altLang="en-US" sz="1300" dirty="0">
                <a:solidFill>
                  <a:srgbClr val="000000"/>
                </a:solidFill>
              </a:rPr>
              <a:t>ＰＰＰ協議会の開催等</a:t>
            </a:r>
            <a:r>
              <a:rPr lang="ja-JP" altLang="en-US" sz="1300" dirty="0" smtClean="0">
                <a:solidFill>
                  <a:srgbClr val="000000"/>
                </a:solidFill>
              </a:rPr>
              <a:t>を実施</a:t>
            </a:r>
            <a:r>
              <a:rPr lang="ja-JP" altLang="en-US" sz="1300" dirty="0">
                <a:solidFill>
                  <a:srgbClr val="000000"/>
                </a:solidFill>
              </a:rPr>
              <a:t>　</a:t>
            </a:r>
            <a:endParaRPr lang="en-US" altLang="ja-JP" sz="1300" dirty="0" smtClean="0">
              <a:solidFill>
                <a:srgbClr val="000000"/>
              </a:solidFill>
            </a:endParaRPr>
          </a:p>
          <a:p>
            <a:pPr marL="176181" indent="-176181" algn="l" fontAlgn="auto">
              <a:lnSpc>
                <a:spcPts val="1600"/>
              </a:lnSpc>
              <a:spcBef>
                <a:spcPts val="0"/>
              </a:spcBef>
              <a:spcAft>
                <a:spcPts val="600"/>
              </a:spcAft>
              <a:buFont typeface="Wingdings" pitchFamily="2" charset="2"/>
              <a:buChar char="Ø"/>
              <a:defRPr/>
            </a:pPr>
            <a:r>
              <a:rPr lang="ja-JP" altLang="en-US" sz="1300" dirty="0" smtClean="0">
                <a:solidFill>
                  <a:srgbClr val="000000"/>
                </a:solidFill>
              </a:rPr>
              <a:t>日本のインフラの優れた点について、国際会議等様々な機会を活用して</a:t>
            </a:r>
            <a:r>
              <a:rPr lang="ja-JP" altLang="en-US" sz="1300" u="sng" dirty="0" smtClean="0">
                <a:solidFill>
                  <a:srgbClr val="000000"/>
                </a:solidFill>
              </a:rPr>
              <a:t>情報発信</a:t>
            </a:r>
            <a:r>
              <a:rPr lang="ja-JP" altLang="en-US" sz="1400" dirty="0">
                <a:solidFill>
                  <a:srgbClr val="000000"/>
                </a:solidFill>
              </a:rPr>
              <a:t>　　</a:t>
            </a:r>
            <a:endParaRPr lang="en-US" altLang="ja-JP" sz="1400" dirty="0">
              <a:solidFill>
                <a:srgbClr val="000000"/>
              </a:solidFill>
            </a:endParaRPr>
          </a:p>
          <a:p>
            <a:pPr marL="176181" indent="-176181" algn="l" fontAlgn="auto">
              <a:lnSpc>
                <a:spcPts val="1600"/>
              </a:lnSpc>
              <a:spcBef>
                <a:spcPts val="0"/>
              </a:spcBef>
              <a:spcAft>
                <a:spcPts val="600"/>
              </a:spcAft>
              <a:defRPr/>
            </a:pPr>
            <a:r>
              <a:rPr lang="ja-JP" altLang="en-US" sz="1400" dirty="0">
                <a:solidFill>
                  <a:srgbClr val="000000"/>
                </a:solidFill>
              </a:rPr>
              <a:t/>
            </a:r>
            <a:br>
              <a:rPr lang="ja-JP" altLang="en-US" sz="1400" dirty="0">
                <a:solidFill>
                  <a:srgbClr val="000000"/>
                </a:solidFill>
              </a:rPr>
            </a:br>
            <a:r>
              <a:rPr lang="ja-JP" altLang="en-US" sz="1400" dirty="0">
                <a:solidFill>
                  <a:srgbClr val="000000"/>
                </a:solidFill>
              </a:rPr>
              <a:t>　　　　　　　　　　　　　　　　　　　　　</a:t>
            </a:r>
            <a:endParaRPr lang="en-US" altLang="ja-JP" sz="1400" dirty="0">
              <a:solidFill>
                <a:srgbClr val="000000"/>
              </a:solidFill>
            </a:endParaRPr>
          </a:p>
          <a:p>
            <a:pPr algn="l" fontAlgn="auto">
              <a:spcBef>
                <a:spcPts val="0"/>
              </a:spcBef>
              <a:spcAft>
                <a:spcPts val="0"/>
              </a:spcAft>
              <a:defRPr/>
            </a:pPr>
            <a:endParaRPr lang="en-US" altLang="ja-JP" sz="1400" dirty="0">
              <a:solidFill>
                <a:srgbClr val="000000"/>
              </a:solidFill>
              <a:latin typeface="ＭＳ Ｐゴシック"/>
            </a:endParaRPr>
          </a:p>
        </p:txBody>
      </p:sp>
      <p:sp>
        <p:nvSpPr>
          <p:cNvPr id="9" name="角丸四角形 8"/>
          <p:cNvSpPr/>
          <p:nvPr/>
        </p:nvSpPr>
        <p:spPr>
          <a:xfrm>
            <a:off x="6680912" y="1700213"/>
            <a:ext cx="3024188" cy="385762"/>
          </a:xfrm>
          <a:prstGeom prst="roundRect">
            <a:avLst/>
          </a:prstGeom>
          <a:solidFill>
            <a:srgbClr val="FFC000"/>
          </a:solidFill>
          <a:ln w="19050">
            <a:solidFill>
              <a:srgbClr val="FFC000"/>
            </a:solidFill>
          </a:ln>
        </p:spPr>
        <p:style>
          <a:lnRef idx="1">
            <a:schemeClr val="accent3"/>
          </a:lnRef>
          <a:fillRef idx="2">
            <a:schemeClr val="accent3"/>
          </a:fillRef>
          <a:effectRef idx="1">
            <a:schemeClr val="accent3"/>
          </a:effectRef>
          <a:fontRef idx="minor">
            <a:schemeClr val="dk1"/>
          </a:fontRef>
        </p:style>
        <p:txBody>
          <a:bodyPr lIns="91423" tIns="45712" rIns="91423" bIns="45712"/>
          <a:lstStyle/>
          <a:p>
            <a:pPr>
              <a:defRPr/>
            </a:pPr>
            <a:r>
              <a:rPr lang="ja-JP" altLang="en-US" dirty="0" smtClean="0">
                <a:solidFill>
                  <a:srgbClr val="FFFFFF"/>
                </a:solidFill>
                <a:latin typeface="HGP創英角ｺﾞｼｯｸUB" pitchFamily="50" charset="-128"/>
                <a:ea typeface="HGP創英角ｺﾞｼｯｸUB" pitchFamily="50" charset="-128"/>
              </a:rPr>
              <a:t>ソフトインフラの展開</a:t>
            </a:r>
            <a:endParaRPr lang="en-US" altLang="ja-JP" dirty="0">
              <a:solidFill>
                <a:srgbClr val="FFFFFF"/>
              </a:solidFill>
              <a:latin typeface="HGP創英角ｺﾞｼｯｸUB" pitchFamily="50" charset="-128"/>
              <a:ea typeface="HGP創英角ｺﾞｼｯｸUB" pitchFamily="50" charset="-128"/>
            </a:endParaRPr>
          </a:p>
        </p:txBody>
      </p:sp>
      <p:sp>
        <p:nvSpPr>
          <p:cNvPr id="15" name="角丸四角形 14"/>
          <p:cNvSpPr/>
          <p:nvPr/>
        </p:nvSpPr>
        <p:spPr>
          <a:xfrm>
            <a:off x="200033" y="1700213"/>
            <a:ext cx="3313113" cy="385762"/>
          </a:xfrm>
          <a:prstGeom prst="roundRect">
            <a:avLst/>
          </a:prstGeom>
          <a:ln/>
        </p:spPr>
        <p:style>
          <a:lnRef idx="1">
            <a:schemeClr val="accent2"/>
          </a:lnRef>
          <a:fillRef idx="3">
            <a:schemeClr val="accent2"/>
          </a:fillRef>
          <a:effectRef idx="2">
            <a:schemeClr val="accent2"/>
          </a:effectRef>
          <a:fontRef idx="minor">
            <a:schemeClr val="lt1"/>
          </a:fontRef>
        </p:style>
        <p:txBody>
          <a:bodyPr lIns="91423" tIns="45712" rIns="91423" bIns="45712"/>
          <a:lstStyle/>
          <a:p>
            <a:pPr>
              <a:defRPr/>
            </a:pPr>
            <a:r>
              <a:rPr lang="ja-JP" altLang="en-US" dirty="0" smtClean="0">
                <a:solidFill>
                  <a:srgbClr val="FFFFFF"/>
                </a:solidFill>
                <a:latin typeface="HGP創英角ｺﾞｼｯｸUB" pitchFamily="50" charset="-128"/>
                <a:ea typeface="HGP創英角ｺﾞｼｯｸUB" pitchFamily="50" charset="-128"/>
              </a:rPr>
              <a:t>「川上」からの参画・情報発信</a:t>
            </a:r>
            <a:endParaRPr lang="en-US" altLang="ja-JP" dirty="0">
              <a:solidFill>
                <a:srgbClr val="FFFFFF"/>
              </a:solidFill>
              <a:latin typeface="HGP創英角ｺﾞｼｯｸUB" pitchFamily="50" charset="-128"/>
              <a:ea typeface="HGP創英角ｺﾞｼｯｸUB" pitchFamily="50" charset="-128"/>
            </a:endParaRPr>
          </a:p>
        </p:txBody>
      </p:sp>
      <p:pic>
        <p:nvPicPr>
          <p:cNvPr id="27" name="図 26" descr="IECTC9総会風景.JPG"/>
          <p:cNvPicPr>
            <a:picLocks/>
          </p:cNvPicPr>
          <p:nvPr/>
        </p:nvPicPr>
        <p:blipFill>
          <a:blip r:embed="rId3" cstate="print"/>
          <a:srcRect l="3366" t="9288"/>
          <a:stretch>
            <a:fillRect/>
          </a:stretch>
        </p:blipFill>
        <p:spPr>
          <a:xfrm>
            <a:off x="7473280" y="4869160"/>
            <a:ext cx="1404000" cy="1152000"/>
          </a:xfrm>
          <a:prstGeom prst="rect">
            <a:avLst/>
          </a:prstGeom>
        </p:spPr>
      </p:pic>
      <p:sp>
        <p:nvSpPr>
          <p:cNvPr id="28" name="テキスト ボックス 37"/>
          <p:cNvSpPr txBox="1">
            <a:spLocks noChangeArrowheads="1"/>
          </p:cNvSpPr>
          <p:nvPr/>
        </p:nvSpPr>
        <p:spPr bwMode="auto">
          <a:xfrm>
            <a:off x="7401274" y="6093304"/>
            <a:ext cx="1512168" cy="584759"/>
          </a:xfrm>
          <a:prstGeom prst="rect">
            <a:avLst/>
          </a:prstGeom>
          <a:noFill/>
          <a:ln w="9525">
            <a:noFill/>
            <a:miter lim="800000"/>
            <a:headEnd/>
            <a:tailEnd/>
          </a:ln>
        </p:spPr>
        <p:txBody>
          <a:bodyPr wrap="square" lIns="91423" tIns="45712" rIns="91423" bIns="45712">
            <a:spAutoFit/>
          </a:bodyPr>
          <a:lstStyle/>
          <a:p>
            <a:r>
              <a:rPr lang="ja-JP" altLang="en-US" sz="800" dirty="0">
                <a:solidFill>
                  <a:srgbClr val="000000"/>
                </a:solidFill>
              </a:rPr>
              <a:t>平成</a:t>
            </a:r>
            <a:r>
              <a:rPr lang="en-US" altLang="ja-JP" sz="800" dirty="0" smtClean="0">
                <a:solidFill>
                  <a:srgbClr val="000000"/>
                </a:solidFill>
              </a:rPr>
              <a:t>23</a:t>
            </a:r>
            <a:r>
              <a:rPr lang="ja-JP" altLang="en-US" sz="800" dirty="0" smtClean="0">
                <a:solidFill>
                  <a:srgbClr val="000000"/>
                </a:solidFill>
              </a:rPr>
              <a:t>年</a:t>
            </a:r>
            <a:r>
              <a:rPr lang="en-US" altLang="ja-JP" sz="800" dirty="0">
                <a:solidFill>
                  <a:srgbClr val="000000"/>
                </a:solidFill>
              </a:rPr>
              <a:t>11</a:t>
            </a:r>
            <a:r>
              <a:rPr lang="ja-JP" altLang="en-US" sz="800" dirty="0">
                <a:solidFill>
                  <a:srgbClr val="000000"/>
                </a:solidFill>
              </a:rPr>
              <a:t>月　</a:t>
            </a:r>
            <a:endParaRPr lang="en-US" altLang="ja-JP" sz="800" dirty="0" smtClean="0">
              <a:solidFill>
                <a:srgbClr val="000000"/>
              </a:solidFill>
            </a:endParaRPr>
          </a:p>
          <a:p>
            <a:r>
              <a:rPr lang="en-US" altLang="ja-JP" sz="800" dirty="0" smtClean="0">
                <a:solidFill>
                  <a:srgbClr val="000000"/>
                </a:solidFill>
              </a:rPr>
              <a:t>IEC</a:t>
            </a:r>
            <a:r>
              <a:rPr lang="zh-TW" altLang="en-US" sz="800" dirty="0">
                <a:solidFill>
                  <a:srgbClr val="000000"/>
                </a:solidFill>
              </a:rPr>
              <a:t>（国際電気標準会議）</a:t>
            </a:r>
            <a:r>
              <a:rPr lang="en-US" altLang="ja-JP" sz="800" dirty="0">
                <a:solidFill>
                  <a:srgbClr val="000000"/>
                </a:solidFill>
              </a:rPr>
              <a:t>/TC9</a:t>
            </a:r>
            <a:r>
              <a:rPr lang="ja-JP" altLang="en-US" sz="800" dirty="0">
                <a:solidFill>
                  <a:srgbClr val="000000"/>
                </a:solidFill>
              </a:rPr>
              <a:t>（鉄道用電気設備・システムに関する技術委員会）　</a:t>
            </a:r>
            <a:r>
              <a:rPr lang="ja-JP" altLang="ja-JP" sz="800" dirty="0">
                <a:solidFill>
                  <a:srgbClr val="000000"/>
                </a:solidFill>
              </a:rPr>
              <a:t>総会</a:t>
            </a:r>
            <a:endParaRPr lang="ja-JP" altLang="en-US" sz="800" dirty="0">
              <a:solidFill>
                <a:srgbClr val="000000"/>
              </a:solidFill>
            </a:endParaRPr>
          </a:p>
        </p:txBody>
      </p:sp>
      <p:sp>
        <p:nvSpPr>
          <p:cNvPr id="34" name="テキスト ボックス 37"/>
          <p:cNvSpPr txBox="1">
            <a:spLocks noChangeArrowheads="1"/>
          </p:cNvSpPr>
          <p:nvPr/>
        </p:nvSpPr>
        <p:spPr bwMode="auto">
          <a:xfrm>
            <a:off x="920552" y="6309336"/>
            <a:ext cx="1587260" cy="215427"/>
          </a:xfrm>
          <a:prstGeom prst="rect">
            <a:avLst/>
          </a:prstGeom>
          <a:noFill/>
          <a:ln w="9525">
            <a:noFill/>
            <a:miter lim="800000"/>
            <a:headEnd/>
            <a:tailEnd/>
          </a:ln>
        </p:spPr>
        <p:txBody>
          <a:bodyPr wrap="none" lIns="91423" tIns="45712" rIns="91423" bIns="45712">
            <a:spAutoFit/>
          </a:bodyPr>
          <a:lstStyle/>
          <a:p>
            <a:pPr defTabSz="914235" fontAlgn="auto">
              <a:spcBef>
                <a:spcPts val="0"/>
              </a:spcBef>
              <a:spcAft>
                <a:spcPts val="0"/>
              </a:spcAft>
              <a:defRPr/>
            </a:pPr>
            <a:r>
              <a:rPr kumimoji="0" lang="ja-JP" altLang="en-US" sz="800" kern="0" dirty="0" smtClean="0">
                <a:solidFill>
                  <a:srgbClr val="000000"/>
                </a:solidFill>
              </a:rPr>
              <a:t>平成</a:t>
            </a:r>
            <a:r>
              <a:rPr kumimoji="0" lang="en-US" altLang="ja-JP" sz="800" kern="0" dirty="0" smtClean="0">
                <a:solidFill>
                  <a:srgbClr val="000000"/>
                </a:solidFill>
              </a:rPr>
              <a:t>25</a:t>
            </a:r>
            <a:r>
              <a:rPr kumimoji="0" lang="ja-JP" altLang="en-US" sz="800" kern="0" dirty="0" smtClean="0">
                <a:solidFill>
                  <a:srgbClr val="000000"/>
                </a:solidFill>
              </a:rPr>
              <a:t>年</a:t>
            </a:r>
            <a:r>
              <a:rPr kumimoji="0" lang="en-US" altLang="ja-JP" sz="800" kern="0" dirty="0" smtClean="0">
                <a:solidFill>
                  <a:srgbClr val="000000"/>
                </a:solidFill>
              </a:rPr>
              <a:t>2</a:t>
            </a:r>
            <a:r>
              <a:rPr kumimoji="0" lang="ja-JP" altLang="en-US" sz="800" kern="0" dirty="0" smtClean="0">
                <a:solidFill>
                  <a:srgbClr val="000000"/>
                </a:solidFill>
              </a:rPr>
              <a:t>月　高速鉄道セミナー</a:t>
            </a:r>
          </a:p>
        </p:txBody>
      </p:sp>
      <p:pic>
        <p:nvPicPr>
          <p:cNvPr id="37" name="Picture 31" descr="C:\Users\kawaji-t2b2\AppData\Local\Microsoft\Windows\Temporary Internet Files\Content.Outlook\GE379PJ1\DSC02626.JPG"/>
          <p:cNvPicPr>
            <a:picLocks noChangeAspect="1" noChangeArrowheads="1"/>
          </p:cNvPicPr>
          <p:nvPr/>
        </p:nvPicPr>
        <p:blipFill>
          <a:blip r:embed="rId4" cstate="print">
            <a:lum bright="20000" contrast="30000"/>
          </a:blip>
          <a:srcRect l="10568" r="3448"/>
          <a:stretch>
            <a:fillRect/>
          </a:stretch>
        </p:blipFill>
        <p:spPr bwMode="auto">
          <a:xfrm>
            <a:off x="992560" y="5085184"/>
            <a:ext cx="1490662" cy="1155700"/>
          </a:xfrm>
          <a:prstGeom prst="rect">
            <a:avLst/>
          </a:prstGeom>
          <a:noFill/>
          <a:ln w="9525">
            <a:noFill/>
            <a:miter lim="800000"/>
            <a:headEnd/>
            <a:tailEnd/>
          </a:ln>
        </p:spPr>
      </p:pic>
      <p:sp>
        <p:nvSpPr>
          <p:cNvPr id="23" name="角丸四角形 22"/>
          <p:cNvSpPr/>
          <p:nvPr/>
        </p:nvSpPr>
        <p:spPr>
          <a:xfrm>
            <a:off x="3587963" y="1700215"/>
            <a:ext cx="3024187" cy="4968875"/>
          </a:xfrm>
          <a:prstGeom prst="roundRect">
            <a:avLst>
              <a:gd name="adj" fmla="val 7298"/>
            </a:avLst>
          </a:prstGeom>
          <a:solidFill>
            <a:srgbClr val="CCFFCC"/>
          </a:solidFill>
          <a:ln>
            <a:solidFill>
              <a:srgbClr val="00B050"/>
            </a:solidFill>
          </a:ln>
        </p:spPr>
        <p:style>
          <a:lnRef idx="1">
            <a:schemeClr val="dk1"/>
          </a:lnRef>
          <a:fillRef idx="2">
            <a:schemeClr val="dk1"/>
          </a:fillRef>
          <a:effectRef idx="1">
            <a:schemeClr val="dk1"/>
          </a:effectRef>
          <a:fontRef idx="minor">
            <a:schemeClr val="dk1"/>
          </a:fontRef>
        </p:style>
        <p:txBody>
          <a:bodyPr lIns="35994" tIns="45712" rIns="35994" bIns="45712"/>
          <a:lstStyle/>
          <a:p>
            <a:pPr algn="l" fontAlgn="auto">
              <a:spcBef>
                <a:spcPts val="0"/>
              </a:spcBef>
              <a:spcAft>
                <a:spcPts val="0"/>
              </a:spcAft>
              <a:defRPr/>
            </a:pPr>
            <a:endParaRPr lang="ja-JP" altLang="en-US" sz="1400" dirty="0">
              <a:solidFill>
                <a:srgbClr val="000000"/>
              </a:solidFill>
            </a:endParaRPr>
          </a:p>
          <a:p>
            <a:pPr algn="l" fontAlgn="auto">
              <a:spcBef>
                <a:spcPts val="0"/>
              </a:spcBef>
              <a:spcAft>
                <a:spcPts val="0"/>
              </a:spcAft>
              <a:defRPr/>
            </a:pPr>
            <a:endParaRPr lang="en-US" altLang="ja-JP" sz="1400" b="1" dirty="0">
              <a:solidFill>
                <a:srgbClr val="000000"/>
              </a:solidFill>
            </a:endParaRPr>
          </a:p>
          <a:p>
            <a:pPr algn="l" fontAlgn="auto">
              <a:spcBef>
                <a:spcPts val="0"/>
              </a:spcBef>
              <a:spcAft>
                <a:spcPts val="0"/>
              </a:spcAft>
              <a:defRPr/>
            </a:pPr>
            <a:r>
              <a:rPr lang="ja-JP" altLang="en-US" sz="1400" b="1" dirty="0" smtClean="0">
                <a:solidFill>
                  <a:srgbClr val="000000"/>
                </a:solidFill>
              </a:rPr>
              <a:t>我が国企業のインフラ輸出・海外進出を</a:t>
            </a:r>
            <a:r>
              <a:rPr lang="ja-JP" altLang="en-US" sz="1400" b="1" dirty="0" smtClean="0">
                <a:solidFill>
                  <a:srgbClr val="FF0000"/>
                </a:solidFill>
              </a:rPr>
              <a:t>多角的に支援</a:t>
            </a:r>
            <a:endParaRPr lang="en-US" altLang="ja-JP" sz="1400" b="1" dirty="0" smtClean="0">
              <a:solidFill>
                <a:srgbClr val="FF0000"/>
              </a:solidFill>
            </a:endParaRPr>
          </a:p>
          <a:p>
            <a:pPr algn="l" fontAlgn="auto">
              <a:spcBef>
                <a:spcPts val="0"/>
              </a:spcBef>
              <a:spcAft>
                <a:spcPts val="0"/>
              </a:spcAft>
              <a:defRPr/>
            </a:pPr>
            <a:endParaRPr lang="ja-JP" altLang="en-US" sz="800" b="1" dirty="0">
              <a:solidFill>
                <a:srgbClr val="000000"/>
              </a:solidFill>
            </a:endParaRPr>
          </a:p>
          <a:p>
            <a:pPr marL="176181" indent="-176181" algn="l" fontAlgn="auto">
              <a:lnSpc>
                <a:spcPts val="1600"/>
              </a:lnSpc>
              <a:spcBef>
                <a:spcPts val="0"/>
              </a:spcBef>
              <a:spcAft>
                <a:spcPts val="600"/>
              </a:spcAft>
              <a:buFont typeface="Wingdings" pitchFamily="2" charset="2"/>
              <a:buChar char="Ø"/>
              <a:defRPr/>
            </a:pPr>
            <a:r>
              <a:rPr lang="ja-JP" altLang="en-US" sz="1300" dirty="0" smtClean="0">
                <a:solidFill>
                  <a:srgbClr val="000000"/>
                </a:solidFill>
              </a:rPr>
              <a:t>川下</a:t>
            </a:r>
            <a:r>
              <a:rPr lang="en-US" altLang="ja-JP" sz="1300" dirty="0" smtClean="0">
                <a:solidFill>
                  <a:srgbClr val="000000"/>
                </a:solidFill>
              </a:rPr>
              <a:t>(</a:t>
            </a:r>
            <a:r>
              <a:rPr lang="ja-JP" altLang="en-US" sz="1300" dirty="0" smtClean="0">
                <a:solidFill>
                  <a:srgbClr val="000000"/>
                </a:solidFill>
              </a:rPr>
              <a:t>管理・運営）に進出する企業の</a:t>
            </a:r>
            <a:r>
              <a:rPr lang="ja-JP" altLang="en-US" sz="1300" u="sng" dirty="0" smtClean="0">
                <a:solidFill>
                  <a:srgbClr val="000000"/>
                </a:solidFill>
              </a:rPr>
              <a:t>事業リスク軽減のための支援</a:t>
            </a:r>
            <a:endParaRPr lang="en-US" altLang="ja-JP" sz="1300" dirty="0" smtClean="0">
              <a:solidFill>
                <a:srgbClr val="000000"/>
              </a:solidFill>
            </a:endParaRPr>
          </a:p>
          <a:p>
            <a:pPr marL="176181" indent="-176181" algn="l" fontAlgn="auto">
              <a:lnSpc>
                <a:spcPts val="1600"/>
              </a:lnSpc>
              <a:spcBef>
                <a:spcPts val="0"/>
              </a:spcBef>
              <a:spcAft>
                <a:spcPts val="600"/>
              </a:spcAft>
              <a:buFont typeface="Wingdings" pitchFamily="2" charset="2"/>
              <a:buChar char="Ø"/>
              <a:defRPr/>
            </a:pPr>
            <a:endParaRPr lang="en-US" altLang="ja-JP" sz="1300" dirty="0">
              <a:solidFill>
                <a:srgbClr val="000000"/>
              </a:solidFill>
            </a:endParaRPr>
          </a:p>
          <a:p>
            <a:pPr marL="176181" indent="-176181" algn="l" fontAlgn="auto">
              <a:lnSpc>
                <a:spcPts val="1600"/>
              </a:lnSpc>
              <a:spcBef>
                <a:spcPts val="0"/>
              </a:spcBef>
              <a:spcAft>
                <a:spcPts val="600"/>
              </a:spcAft>
              <a:buFont typeface="Wingdings" pitchFamily="2" charset="2"/>
              <a:buChar char="Ø"/>
              <a:defRPr/>
            </a:pPr>
            <a:r>
              <a:rPr lang="ja-JP" altLang="en-US" sz="1300" dirty="0">
                <a:solidFill>
                  <a:srgbClr val="000000"/>
                </a:solidFill>
              </a:rPr>
              <a:t>二国間対話等を通じた</a:t>
            </a:r>
            <a:r>
              <a:rPr lang="ja-JP" altLang="en-US" sz="1300" u="sng" dirty="0">
                <a:solidFill>
                  <a:srgbClr val="000000"/>
                </a:solidFill>
              </a:rPr>
              <a:t>ビジネストラブルの解決支援</a:t>
            </a:r>
            <a:endParaRPr lang="en-US" altLang="ja-JP" sz="1300" u="sng" dirty="0">
              <a:solidFill>
                <a:srgbClr val="000000"/>
              </a:solidFill>
            </a:endParaRPr>
          </a:p>
          <a:p>
            <a:pPr marL="176181" indent="-176181" algn="l" fontAlgn="auto">
              <a:lnSpc>
                <a:spcPts val="1600"/>
              </a:lnSpc>
              <a:spcBef>
                <a:spcPts val="0"/>
              </a:spcBef>
              <a:spcAft>
                <a:spcPts val="600"/>
              </a:spcAft>
              <a:defRPr/>
            </a:pPr>
            <a:endParaRPr lang="en-US" altLang="ja-JP" sz="1300" dirty="0">
              <a:solidFill>
                <a:srgbClr val="000000"/>
              </a:solidFill>
            </a:endParaRPr>
          </a:p>
          <a:p>
            <a:pPr marL="176181" indent="-176181" algn="l" fontAlgn="auto">
              <a:lnSpc>
                <a:spcPts val="1600"/>
              </a:lnSpc>
              <a:spcBef>
                <a:spcPts val="0"/>
              </a:spcBef>
              <a:spcAft>
                <a:spcPts val="600"/>
              </a:spcAft>
              <a:defRPr/>
            </a:pPr>
            <a:r>
              <a:rPr lang="ja-JP" altLang="en-US" dirty="0">
                <a:solidFill>
                  <a:srgbClr val="000000"/>
                </a:solidFill>
              </a:rPr>
              <a:t/>
            </a:r>
            <a:br>
              <a:rPr lang="ja-JP" altLang="en-US" dirty="0">
                <a:solidFill>
                  <a:srgbClr val="000000"/>
                </a:solidFill>
              </a:rPr>
            </a:br>
            <a:r>
              <a:rPr lang="ja-JP" altLang="en-US" sz="1400" dirty="0">
                <a:solidFill>
                  <a:srgbClr val="000000"/>
                </a:solidFill>
              </a:rPr>
              <a:t>　　　　　　　　　　　　　　　　</a:t>
            </a:r>
          </a:p>
          <a:p>
            <a:pPr algn="l" fontAlgn="auto">
              <a:spcBef>
                <a:spcPts val="0"/>
              </a:spcBef>
              <a:spcAft>
                <a:spcPts val="0"/>
              </a:spcAft>
              <a:defRPr/>
            </a:pPr>
            <a:endParaRPr lang="en-US" altLang="ja-JP" sz="1400" b="1" dirty="0">
              <a:solidFill>
                <a:srgbClr val="000000"/>
              </a:solidFill>
            </a:endParaRPr>
          </a:p>
          <a:p>
            <a:pPr algn="l" fontAlgn="auto">
              <a:spcBef>
                <a:spcPts val="0"/>
              </a:spcBef>
              <a:spcAft>
                <a:spcPts val="0"/>
              </a:spcAft>
              <a:defRPr/>
            </a:pPr>
            <a:endParaRPr lang="ja-JP" altLang="en-US" sz="1400" dirty="0">
              <a:solidFill>
                <a:srgbClr val="000000"/>
              </a:solidFill>
            </a:endParaRPr>
          </a:p>
        </p:txBody>
      </p:sp>
      <p:sp>
        <p:nvSpPr>
          <p:cNvPr id="25" name="角丸四角形 24"/>
          <p:cNvSpPr/>
          <p:nvPr/>
        </p:nvSpPr>
        <p:spPr>
          <a:xfrm>
            <a:off x="3587963" y="1700213"/>
            <a:ext cx="3024187" cy="385762"/>
          </a:xfrm>
          <a:prstGeom prst="roundRect">
            <a:avLst/>
          </a:prstGeom>
          <a:solidFill>
            <a:srgbClr val="00B050"/>
          </a:solidFill>
          <a:ln w="19050">
            <a:solidFill>
              <a:srgbClr val="00B050"/>
            </a:solidFill>
          </a:ln>
        </p:spPr>
        <p:style>
          <a:lnRef idx="1">
            <a:schemeClr val="accent3"/>
          </a:lnRef>
          <a:fillRef idx="2">
            <a:schemeClr val="accent3"/>
          </a:fillRef>
          <a:effectRef idx="1">
            <a:schemeClr val="accent3"/>
          </a:effectRef>
          <a:fontRef idx="minor">
            <a:schemeClr val="dk1"/>
          </a:fontRef>
        </p:style>
        <p:txBody>
          <a:bodyPr lIns="91423" tIns="45712" rIns="91423" bIns="45712"/>
          <a:lstStyle/>
          <a:p>
            <a:pPr>
              <a:defRPr/>
            </a:pPr>
            <a:endParaRPr lang="en-US" altLang="ja-JP" dirty="0">
              <a:solidFill>
                <a:srgbClr val="FFFFFF"/>
              </a:solidFill>
              <a:latin typeface="HGP創英角ｺﾞｼｯｸUB" pitchFamily="50" charset="-128"/>
              <a:ea typeface="HGP創英角ｺﾞｼｯｸUB" pitchFamily="50" charset="-128"/>
            </a:endParaRPr>
          </a:p>
        </p:txBody>
      </p:sp>
      <p:sp>
        <p:nvSpPr>
          <p:cNvPr id="26" name="テキスト ボックス 37"/>
          <p:cNvSpPr txBox="1">
            <a:spLocks noChangeArrowheads="1"/>
          </p:cNvSpPr>
          <p:nvPr/>
        </p:nvSpPr>
        <p:spPr bwMode="auto">
          <a:xfrm>
            <a:off x="3800872" y="6165304"/>
            <a:ext cx="1428562" cy="338538"/>
          </a:xfrm>
          <a:prstGeom prst="rect">
            <a:avLst/>
          </a:prstGeom>
          <a:noFill/>
          <a:ln w="9525">
            <a:noFill/>
            <a:miter lim="800000"/>
            <a:headEnd/>
            <a:tailEnd/>
          </a:ln>
        </p:spPr>
        <p:txBody>
          <a:bodyPr wrap="none" lIns="91423" tIns="45712" rIns="91423" bIns="45712">
            <a:spAutoFit/>
          </a:bodyPr>
          <a:lstStyle/>
          <a:p>
            <a:pPr algn="l"/>
            <a:r>
              <a:rPr lang="ja-JP" altLang="en-US" sz="800" dirty="0">
                <a:solidFill>
                  <a:srgbClr val="000000"/>
                </a:solidFill>
              </a:rPr>
              <a:t>平成</a:t>
            </a:r>
            <a:r>
              <a:rPr lang="en-US" altLang="ja-JP" sz="800" dirty="0">
                <a:solidFill>
                  <a:srgbClr val="000000"/>
                </a:solidFill>
              </a:rPr>
              <a:t>24</a:t>
            </a:r>
            <a:r>
              <a:rPr lang="ja-JP" altLang="en-US" sz="800" dirty="0">
                <a:solidFill>
                  <a:srgbClr val="000000"/>
                </a:solidFill>
              </a:rPr>
              <a:t>年</a:t>
            </a:r>
            <a:r>
              <a:rPr lang="en-US" altLang="ja-JP" sz="800" dirty="0">
                <a:solidFill>
                  <a:srgbClr val="000000"/>
                </a:solidFill>
              </a:rPr>
              <a:t>2</a:t>
            </a:r>
            <a:r>
              <a:rPr lang="ja-JP" altLang="en-US" sz="800" dirty="0">
                <a:solidFill>
                  <a:srgbClr val="000000"/>
                </a:solidFill>
              </a:rPr>
              <a:t>月　</a:t>
            </a:r>
            <a:r>
              <a:rPr lang="ja-JP" altLang="ja-JP" sz="800" dirty="0">
                <a:solidFill>
                  <a:srgbClr val="000000"/>
                </a:solidFill>
              </a:rPr>
              <a:t>日・カンボジア</a:t>
            </a:r>
            <a:endParaRPr lang="en-US" altLang="ja-JP" sz="800" dirty="0">
              <a:solidFill>
                <a:srgbClr val="000000"/>
              </a:solidFill>
            </a:endParaRPr>
          </a:p>
          <a:p>
            <a:pPr algn="l"/>
            <a:r>
              <a:rPr lang="ja-JP" altLang="ja-JP" sz="800" dirty="0">
                <a:solidFill>
                  <a:srgbClr val="000000"/>
                </a:solidFill>
              </a:rPr>
              <a:t>安全・品質管理セミナー</a:t>
            </a:r>
            <a:endParaRPr lang="en-US" altLang="ja-JP" sz="800" dirty="0">
              <a:solidFill>
                <a:srgbClr val="000000"/>
              </a:solidFill>
            </a:endParaRPr>
          </a:p>
        </p:txBody>
      </p:sp>
      <p:sp>
        <p:nvSpPr>
          <p:cNvPr id="31" name="テキスト ボックス 37"/>
          <p:cNvSpPr txBox="1">
            <a:spLocks noChangeArrowheads="1"/>
          </p:cNvSpPr>
          <p:nvPr/>
        </p:nvSpPr>
        <p:spPr bwMode="auto">
          <a:xfrm>
            <a:off x="5169024" y="6165304"/>
            <a:ext cx="1329176" cy="338538"/>
          </a:xfrm>
          <a:prstGeom prst="rect">
            <a:avLst/>
          </a:prstGeom>
          <a:noFill/>
          <a:ln w="9525">
            <a:noFill/>
            <a:miter lim="800000"/>
            <a:headEnd/>
            <a:tailEnd/>
          </a:ln>
        </p:spPr>
        <p:txBody>
          <a:bodyPr wrap="none" lIns="91423" tIns="45712" rIns="91423" bIns="45712">
            <a:spAutoFit/>
          </a:bodyPr>
          <a:lstStyle/>
          <a:p>
            <a:pPr algn="l"/>
            <a:r>
              <a:rPr lang="ja-JP" altLang="en-US" sz="800" dirty="0">
                <a:solidFill>
                  <a:srgbClr val="000000"/>
                </a:solidFill>
              </a:rPr>
              <a:t>平成</a:t>
            </a:r>
            <a:r>
              <a:rPr lang="en-US" altLang="ja-JP" sz="800" dirty="0">
                <a:solidFill>
                  <a:srgbClr val="000000"/>
                </a:solidFill>
              </a:rPr>
              <a:t>23</a:t>
            </a:r>
            <a:r>
              <a:rPr lang="ja-JP" altLang="en-US" sz="800" dirty="0">
                <a:solidFill>
                  <a:srgbClr val="000000"/>
                </a:solidFill>
              </a:rPr>
              <a:t>年</a:t>
            </a:r>
            <a:r>
              <a:rPr lang="en-US" altLang="ja-JP" sz="800" dirty="0">
                <a:solidFill>
                  <a:srgbClr val="000000"/>
                </a:solidFill>
              </a:rPr>
              <a:t>10</a:t>
            </a:r>
            <a:r>
              <a:rPr lang="ja-JP" altLang="en-US" sz="800" dirty="0">
                <a:solidFill>
                  <a:srgbClr val="000000"/>
                </a:solidFill>
              </a:rPr>
              <a:t>月　</a:t>
            </a:r>
            <a:endParaRPr lang="en-US" altLang="ja-JP" sz="800" dirty="0">
              <a:solidFill>
                <a:srgbClr val="000000"/>
              </a:solidFill>
            </a:endParaRPr>
          </a:p>
          <a:p>
            <a:pPr algn="l"/>
            <a:r>
              <a:rPr lang="ja-JP" altLang="en-US" sz="800" dirty="0">
                <a:solidFill>
                  <a:srgbClr val="000000"/>
                </a:solidFill>
              </a:rPr>
              <a:t>合同現場見</a:t>
            </a:r>
            <a:r>
              <a:rPr lang="ja-JP" altLang="en-US" sz="800" dirty="0" smtClean="0">
                <a:solidFill>
                  <a:srgbClr val="000000"/>
                </a:solidFill>
              </a:rPr>
              <a:t>学会</a:t>
            </a:r>
            <a:r>
              <a:rPr lang="en-US" altLang="ja-JP" sz="800" dirty="0" smtClean="0">
                <a:solidFill>
                  <a:srgbClr val="000000"/>
                </a:solidFill>
              </a:rPr>
              <a:t>(</a:t>
            </a:r>
            <a:r>
              <a:rPr lang="ja-JP" altLang="en-US" sz="800" dirty="0" smtClean="0">
                <a:solidFill>
                  <a:srgbClr val="000000"/>
                </a:solidFill>
              </a:rPr>
              <a:t>ベトナム</a:t>
            </a:r>
            <a:r>
              <a:rPr lang="en-US" altLang="ja-JP" sz="800" dirty="0" smtClean="0">
                <a:solidFill>
                  <a:srgbClr val="000000"/>
                </a:solidFill>
              </a:rPr>
              <a:t>)</a:t>
            </a:r>
            <a:endParaRPr lang="ja-JP" altLang="en-US" sz="800" dirty="0">
              <a:solidFill>
                <a:srgbClr val="000000"/>
              </a:solidFill>
            </a:endParaRPr>
          </a:p>
        </p:txBody>
      </p:sp>
      <p:pic>
        <p:nvPicPr>
          <p:cNvPr id="32" name="Picture 26" descr="W:\旧国際建設市場室／国際建設推進室\PLBKKT-HD\2011\４．施策\事業監理\ベトナム\2011-10-10^15出張写真\111010^15 111.JPG"/>
          <p:cNvPicPr>
            <a:picLocks noChangeAspect="1" noChangeArrowheads="1"/>
          </p:cNvPicPr>
          <p:nvPr/>
        </p:nvPicPr>
        <p:blipFill>
          <a:blip r:embed="rId5" cstate="print"/>
          <a:srcRect r="25639"/>
          <a:stretch>
            <a:fillRect/>
          </a:stretch>
        </p:blipFill>
        <p:spPr bwMode="auto">
          <a:xfrm>
            <a:off x="5169028" y="5229216"/>
            <a:ext cx="1252538" cy="815975"/>
          </a:xfrm>
          <a:prstGeom prst="rect">
            <a:avLst/>
          </a:prstGeom>
          <a:noFill/>
          <a:ln w="9525">
            <a:noFill/>
            <a:miter lim="800000"/>
            <a:headEnd/>
            <a:tailEnd/>
          </a:ln>
        </p:spPr>
      </p:pic>
      <p:pic>
        <p:nvPicPr>
          <p:cNvPr id="33" name="Picture 26" descr="120224 030"/>
          <p:cNvPicPr>
            <a:picLocks noChangeAspect="1" noChangeArrowheads="1"/>
          </p:cNvPicPr>
          <p:nvPr/>
        </p:nvPicPr>
        <p:blipFill>
          <a:blip r:embed="rId6" cstate="print"/>
          <a:srcRect t="21288" r="20200"/>
          <a:stretch>
            <a:fillRect/>
          </a:stretch>
        </p:blipFill>
        <p:spPr bwMode="auto">
          <a:xfrm>
            <a:off x="3872880" y="5229216"/>
            <a:ext cx="1219200" cy="815975"/>
          </a:xfrm>
          <a:prstGeom prst="rect">
            <a:avLst/>
          </a:prstGeom>
          <a:noFill/>
          <a:ln w="9525">
            <a:noFill/>
            <a:miter lim="800000"/>
            <a:headEnd/>
            <a:tailEnd/>
          </a:ln>
        </p:spPr>
      </p:pic>
      <p:sp>
        <p:nvSpPr>
          <p:cNvPr id="38" name="正方形/長方形 37"/>
          <p:cNvSpPr/>
          <p:nvPr/>
        </p:nvSpPr>
        <p:spPr>
          <a:xfrm>
            <a:off x="3368831" y="1700808"/>
            <a:ext cx="3515321" cy="338554"/>
          </a:xfrm>
          <a:prstGeom prst="rect">
            <a:avLst/>
          </a:prstGeom>
        </p:spPr>
        <p:txBody>
          <a:bodyPr wrap="square">
            <a:spAutoFit/>
          </a:bodyPr>
          <a:lstStyle/>
          <a:p>
            <a:pPr>
              <a:defRPr/>
            </a:pPr>
            <a:r>
              <a:rPr lang="ja-JP" altLang="en-US" dirty="0" smtClean="0">
                <a:solidFill>
                  <a:srgbClr val="FFFFFF"/>
                </a:solidFill>
                <a:latin typeface="HGP創英角ｺﾞｼｯｸUB" pitchFamily="50" charset="-128"/>
                <a:ea typeface="HGP創英角ｺﾞｼｯｸUB" pitchFamily="50" charset="-128"/>
              </a:rPr>
              <a:t>インフラ輸出に取り組む企業支援</a:t>
            </a:r>
            <a:endParaRPr lang="en-US" altLang="ja-JP" dirty="0">
              <a:solidFill>
                <a:srgbClr val="FFFFFF"/>
              </a:solidFill>
              <a:latin typeface="HGP創英角ｺﾞｼｯｸUB" pitchFamily="50" charset="-128"/>
              <a:ea typeface="HGP創英角ｺﾞｼｯｸUB" pitchFamily="50" charset="-128"/>
            </a:endParaRPr>
          </a:p>
        </p:txBody>
      </p:sp>
      <p:sp>
        <p:nvSpPr>
          <p:cNvPr id="39" name="角丸四角形 38"/>
          <p:cNvSpPr/>
          <p:nvPr/>
        </p:nvSpPr>
        <p:spPr>
          <a:xfrm>
            <a:off x="128711" y="620738"/>
            <a:ext cx="9648825" cy="10080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91423" tIns="45712" rIns="91423" bIns="45712" anchor="ctr"/>
          <a:lstStyle/>
          <a:p>
            <a:pPr algn="l">
              <a:defRPr/>
            </a:pPr>
            <a:r>
              <a:rPr lang="ja-JP" altLang="ja-JP" dirty="0" smtClean="0">
                <a:solidFill>
                  <a:srgbClr val="000000"/>
                </a:solidFill>
              </a:rPr>
              <a:t>日本再興戦略</a:t>
            </a:r>
            <a:r>
              <a:rPr lang="ja-JP" altLang="en-US" dirty="0" smtClean="0">
                <a:solidFill>
                  <a:srgbClr val="000000"/>
                </a:solidFill>
              </a:rPr>
              <a:t>に位置づけられた</a:t>
            </a:r>
            <a:r>
              <a:rPr lang="ja-JP" altLang="ja-JP" dirty="0" smtClean="0">
                <a:solidFill>
                  <a:srgbClr val="000000"/>
                </a:solidFill>
              </a:rPr>
              <a:t>インフラシステム輸出を</a:t>
            </a:r>
            <a:r>
              <a:rPr lang="ja-JP" altLang="en-US" dirty="0" smtClean="0">
                <a:solidFill>
                  <a:srgbClr val="000000"/>
                </a:solidFill>
              </a:rPr>
              <a:t>強力に推進する。</a:t>
            </a:r>
            <a:r>
              <a:rPr lang="ja-JP" altLang="ja-JP" dirty="0" smtClean="0">
                <a:solidFill>
                  <a:srgbClr val="000000"/>
                </a:solidFill>
              </a:rPr>
              <a:t>具体的には、</a:t>
            </a:r>
            <a:r>
              <a:rPr lang="ja-JP" altLang="ja-JP" b="1" dirty="0" smtClean="0">
                <a:solidFill>
                  <a:srgbClr val="FF0000"/>
                </a:solidFill>
              </a:rPr>
              <a:t>川上</a:t>
            </a:r>
            <a:r>
              <a:rPr lang="ja-JP" altLang="en-US" b="1" dirty="0" smtClean="0">
                <a:solidFill>
                  <a:srgbClr val="FF0000"/>
                </a:solidFill>
              </a:rPr>
              <a:t>（構想段階）</a:t>
            </a:r>
            <a:r>
              <a:rPr lang="ja-JP" altLang="ja-JP" b="1" dirty="0" smtClean="0">
                <a:solidFill>
                  <a:srgbClr val="FF0000"/>
                </a:solidFill>
              </a:rPr>
              <a:t>からの参画、トップセールスの展開、川下</a:t>
            </a:r>
            <a:r>
              <a:rPr lang="ja-JP" altLang="en-US" b="1" dirty="0" smtClean="0">
                <a:solidFill>
                  <a:srgbClr val="FF0000"/>
                </a:solidFill>
              </a:rPr>
              <a:t>（</a:t>
            </a:r>
            <a:r>
              <a:rPr lang="ja-JP" altLang="ja-JP" b="1" dirty="0" smtClean="0">
                <a:solidFill>
                  <a:srgbClr val="FF0000"/>
                </a:solidFill>
              </a:rPr>
              <a:t>管理・運営</a:t>
            </a:r>
            <a:r>
              <a:rPr lang="ja-JP" altLang="en-US" b="1" dirty="0" smtClean="0">
                <a:solidFill>
                  <a:srgbClr val="FF0000"/>
                </a:solidFill>
              </a:rPr>
              <a:t>）への参入</a:t>
            </a:r>
            <a:r>
              <a:rPr lang="ja-JP" altLang="ja-JP" dirty="0" smtClean="0">
                <a:solidFill>
                  <a:srgbClr val="000000"/>
                </a:solidFill>
              </a:rPr>
              <a:t>まで官民一体となって推進する。我が国規格の</a:t>
            </a:r>
            <a:r>
              <a:rPr lang="ja-JP" altLang="ja-JP" b="1" dirty="0" smtClean="0">
                <a:solidFill>
                  <a:srgbClr val="FF0000"/>
                </a:solidFill>
              </a:rPr>
              <a:t>国際標準化などソフトインフラも積極的に展開</a:t>
            </a:r>
            <a:r>
              <a:rPr lang="ja-JP" altLang="ja-JP" dirty="0" smtClean="0">
                <a:solidFill>
                  <a:srgbClr val="000000"/>
                </a:solidFill>
              </a:rPr>
              <a:t>する。</a:t>
            </a:r>
            <a:endParaRPr lang="ja-JP" altLang="en-US" dirty="0">
              <a:solidFill>
                <a:srgbClr val="000000"/>
              </a:solidFill>
            </a:endParaRPr>
          </a:p>
        </p:txBody>
      </p:sp>
      <p:sp>
        <p:nvSpPr>
          <p:cNvPr id="19" name="スライド番号プレースホルダ 18"/>
          <p:cNvSpPr>
            <a:spLocks noGrp="1"/>
          </p:cNvSpPr>
          <p:nvPr>
            <p:ph type="sldNum" sz="quarter" idx="12"/>
          </p:nvPr>
        </p:nvSpPr>
        <p:spPr>
          <a:xfrm>
            <a:off x="7594600" y="6381750"/>
            <a:ext cx="2311400" cy="476250"/>
          </a:xfrm>
        </p:spPr>
        <p:txBody>
          <a:bodyPr/>
          <a:lstStyle/>
          <a:p>
            <a:pPr>
              <a:defRPr/>
            </a:pPr>
            <a:fld id="{0648607F-9A85-486E-B15A-6BE31E256E11}" type="slidenum">
              <a:rPr lang="en-US" altLang="ja-JP" sz="2400" smtClean="0"/>
              <a:pPr>
                <a:defRPr/>
              </a:pPr>
              <a:t>1</a:t>
            </a:fld>
            <a:endParaRPr lang="en-US" altLang="ja-JP"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0" y="548680"/>
          <a:ext cx="9705528" cy="630932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 3"/>
          <p:cNvSpPr>
            <a:spLocks noGrp="1"/>
          </p:cNvSpPr>
          <p:nvPr>
            <p:ph type="sldNum" sz="quarter" idx="12"/>
          </p:nvPr>
        </p:nvSpPr>
        <p:spPr>
          <a:xfrm>
            <a:off x="7594600" y="6381750"/>
            <a:ext cx="2311400" cy="476250"/>
          </a:xfrm>
        </p:spPr>
        <p:txBody>
          <a:bodyPr/>
          <a:lstStyle/>
          <a:p>
            <a:pPr>
              <a:defRPr/>
            </a:pPr>
            <a:fld id="{0648607F-9A85-486E-B15A-6BE31E256E11}" type="slidenum">
              <a:rPr lang="en-US" altLang="ja-JP" sz="2400" smtClean="0"/>
              <a:pPr>
                <a:defRPr/>
              </a:pPr>
              <a:t>2</a:t>
            </a:fld>
            <a:endParaRPr lang="en-US" altLang="ja-JP" sz="2400" dirty="0"/>
          </a:p>
        </p:txBody>
      </p:sp>
      <p:sp>
        <p:nvSpPr>
          <p:cNvPr id="7" name="Rectangle 2"/>
          <p:cNvSpPr>
            <a:spLocks noChangeArrowheads="1"/>
          </p:cNvSpPr>
          <p:nvPr/>
        </p:nvSpPr>
        <p:spPr bwMode="auto">
          <a:xfrm>
            <a:off x="0" y="-76200"/>
            <a:ext cx="9906000" cy="446088"/>
          </a:xfrm>
          <a:prstGeom prst="rect">
            <a:avLst/>
          </a:prstGeom>
          <a:noFill/>
          <a:ln w="9525">
            <a:noFill/>
            <a:miter lim="800000"/>
            <a:headEnd/>
            <a:tailEnd/>
          </a:ln>
        </p:spPr>
        <p:txBody>
          <a:bodyPr wrap="none" lIns="91429" tIns="45715" rIns="91429" bIns="45715" anchor="ctr"/>
          <a:lstStyle/>
          <a:p>
            <a:pPr marL="0" marR="0" lvl="0" indent="0" algn="l" defTabSz="912813"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srgbClr val="1F497D">
                    <a:lumMod val="60000"/>
                    <a:lumOff val="40000"/>
                  </a:srgbClr>
                </a:solidFill>
                <a:effectLst/>
                <a:uLnTx/>
                <a:uFillTx/>
                <a:latin typeface="HGS創英角ｺﾞｼｯｸUB" pitchFamily="50" charset="-128"/>
                <a:ea typeface="HGS創英角ｺﾞｼｯｸUB" pitchFamily="50" charset="-128"/>
              </a:rPr>
              <a:t>鉄道車両等の輸出実績の推移</a:t>
            </a:r>
            <a:r>
              <a:rPr kumimoji="0" lang="ja-JP" altLang="en-US" sz="2800" b="0" i="0" u="none" strike="noStrike" kern="0" cap="none" spc="0" normalizeH="0" baseline="0" noProof="0" dirty="0" smtClean="0">
                <a:ln>
                  <a:noFill/>
                </a:ln>
                <a:solidFill>
                  <a:srgbClr val="333399"/>
                </a:solidFill>
                <a:effectLst/>
                <a:uLnTx/>
                <a:uFillTx/>
                <a:latin typeface="HG創英角ｺﾞｼｯｸUB" pitchFamily="49" charset="-128"/>
                <a:ea typeface="HG創英角ｺﾞｼｯｸUB" pitchFamily="49" charset="-128"/>
              </a:rPr>
              <a:t>　　　</a:t>
            </a:r>
          </a:p>
        </p:txBody>
      </p:sp>
      <p:sp>
        <p:nvSpPr>
          <p:cNvPr id="9" name="テキスト ボックス 1"/>
          <p:cNvSpPr txBox="1"/>
          <p:nvPr/>
        </p:nvSpPr>
        <p:spPr>
          <a:xfrm rot="16200000">
            <a:off x="-515298" y="3280674"/>
            <a:ext cx="1620180" cy="33265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dirty="0" smtClean="0"/>
              <a:t>生産額（億円）</a:t>
            </a:r>
            <a:endParaRPr lang="ja-JP" altLang="en-US" sz="1400" dirty="0"/>
          </a:p>
        </p:txBody>
      </p:sp>
      <p:sp>
        <p:nvSpPr>
          <p:cNvPr id="10" name="テキスト ボックス 1"/>
          <p:cNvSpPr txBox="1"/>
          <p:nvPr/>
        </p:nvSpPr>
        <p:spPr>
          <a:xfrm>
            <a:off x="6105128" y="6525310"/>
            <a:ext cx="3427976" cy="3326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400" dirty="0" smtClean="0"/>
              <a:t>出典：鉄道車両等生産動態統計年報</a:t>
            </a:r>
            <a:endParaRPr lang="ja-JP" altLang="en-US" sz="1400" dirty="0"/>
          </a:p>
        </p:txBody>
      </p:sp>
      <p:sp>
        <p:nvSpPr>
          <p:cNvPr id="11" name="Text Box 7"/>
          <p:cNvSpPr txBox="1">
            <a:spLocks noChangeArrowheads="1"/>
          </p:cNvSpPr>
          <p:nvPr/>
        </p:nvSpPr>
        <p:spPr bwMode="auto">
          <a:xfrm>
            <a:off x="9185920" y="6021288"/>
            <a:ext cx="720080" cy="298083"/>
          </a:xfrm>
          <a:prstGeom prst="rect">
            <a:avLst/>
          </a:prstGeom>
          <a:noFill/>
          <a:ln w="9525">
            <a:noFill/>
            <a:miter lim="800000"/>
            <a:headEnd/>
            <a:tailEnd/>
          </a:ln>
        </p:spPr>
        <p:txBody>
          <a:bodyPr wrap="square" lIns="97080" tIns="48540" rIns="97080" bIns="48540" anchor="ctr">
            <a:spAutoFit/>
          </a:bodyPr>
          <a:lstStyle/>
          <a:p>
            <a:pPr>
              <a:spcBef>
                <a:spcPct val="50000"/>
              </a:spcBef>
            </a:pPr>
            <a:r>
              <a:rPr lang="ja-JP" altLang="en-US" sz="1300" dirty="0" smtClean="0">
                <a:solidFill>
                  <a:srgbClr val="000000"/>
                </a:solidFill>
              </a:rPr>
              <a:t>年度</a:t>
            </a:r>
            <a:endParaRPr lang="ja-JP" altLang="en-US" sz="13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8"/>
          <p:cNvSpPr>
            <a:spLocks noGrp="1"/>
          </p:cNvSpPr>
          <p:nvPr>
            <p:ph type="title"/>
          </p:nvPr>
        </p:nvSpPr>
        <p:spPr/>
        <p:txBody>
          <a:bodyPr/>
          <a:lstStyle/>
          <a:p>
            <a:r>
              <a:rPr lang="ja-JP" altLang="en-US" sz="2600" dirty="0" smtClean="0">
                <a:solidFill>
                  <a:srgbClr val="4087C8"/>
                </a:solidFill>
                <a:latin typeface="HGP創英角ｺﾞｼｯｸUB" pitchFamily="50" charset="-128"/>
                <a:ea typeface="HGP創英角ｺﾞｼｯｸUB" pitchFamily="50" charset="-128"/>
              </a:rPr>
              <a:t>我が国建設業の海外受注実績の推移</a:t>
            </a:r>
          </a:p>
        </p:txBody>
      </p:sp>
      <p:sp>
        <p:nvSpPr>
          <p:cNvPr id="9219" name="Text Box 7"/>
          <p:cNvSpPr txBox="1">
            <a:spLocks noChangeArrowheads="1"/>
          </p:cNvSpPr>
          <p:nvPr/>
        </p:nvSpPr>
        <p:spPr bwMode="auto">
          <a:xfrm>
            <a:off x="-37799" y="6574840"/>
            <a:ext cx="2686543" cy="298083"/>
          </a:xfrm>
          <a:prstGeom prst="rect">
            <a:avLst/>
          </a:prstGeom>
          <a:noFill/>
          <a:ln w="9525">
            <a:noFill/>
            <a:miter lim="800000"/>
            <a:headEnd/>
            <a:tailEnd/>
          </a:ln>
        </p:spPr>
        <p:txBody>
          <a:bodyPr wrap="square" lIns="97080" tIns="48540" rIns="97080" bIns="48540" anchor="ctr">
            <a:spAutoFit/>
          </a:bodyPr>
          <a:lstStyle/>
          <a:p>
            <a:pPr>
              <a:spcBef>
                <a:spcPct val="50000"/>
              </a:spcBef>
            </a:pPr>
            <a:r>
              <a:rPr lang="ja-JP" altLang="en-US" sz="1300" dirty="0">
                <a:solidFill>
                  <a:srgbClr val="000000"/>
                </a:solidFill>
              </a:rPr>
              <a:t>（出典）海外建設協会資料</a:t>
            </a:r>
          </a:p>
        </p:txBody>
      </p:sp>
      <p:sp>
        <p:nvSpPr>
          <p:cNvPr id="15" name="正方形/長方形 14"/>
          <p:cNvSpPr/>
          <p:nvPr/>
        </p:nvSpPr>
        <p:spPr>
          <a:xfrm>
            <a:off x="2457636" y="2133600"/>
            <a:ext cx="1714631" cy="8636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lIns="97080" tIns="48540" rIns="97080" bIns="48540" anchor="ctr"/>
          <a:lstStyle/>
          <a:p>
            <a:pPr algn="ctr">
              <a:defRPr/>
            </a:pPr>
            <a:endParaRPr lang="ja-JP" altLang="en-US">
              <a:solidFill>
                <a:srgbClr val="000000"/>
              </a:solidFill>
            </a:endParaRPr>
          </a:p>
        </p:txBody>
      </p:sp>
      <p:graphicFrame>
        <p:nvGraphicFramePr>
          <p:cNvPr id="16" name="グラフ 15"/>
          <p:cNvGraphicFramePr>
            <a:graphicFrameLocks noGrp="1"/>
          </p:cNvGraphicFramePr>
          <p:nvPr/>
        </p:nvGraphicFramePr>
        <p:xfrm>
          <a:off x="0" y="692696"/>
          <a:ext cx="9906000" cy="5881985"/>
        </p:xfrm>
        <a:graphic>
          <a:graphicData uri="http://schemas.openxmlformats.org/drawingml/2006/chart">
            <c:chart xmlns:c="http://schemas.openxmlformats.org/drawingml/2006/chart" xmlns:r="http://schemas.openxmlformats.org/officeDocument/2006/relationships" r:id="rId3"/>
          </a:graphicData>
        </a:graphic>
      </p:graphicFrame>
      <p:sp>
        <p:nvSpPr>
          <p:cNvPr id="8" name="上矢印吹き出し 7"/>
          <p:cNvSpPr/>
          <p:nvPr/>
        </p:nvSpPr>
        <p:spPr>
          <a:xfrm>
            <a:off x="7977336" y="4221088"/>
            <a:ext cx="1559851" cy="792088"/>
          </a:xfrm>
          <a:prstGeom prst="upArrowCallout">
            <a:avLst>
              <a:gd name="adj1" fmla="val 15886"/>
              <a:gd name="adj2" fmla="val 17067"/>
              <a:gd name="adj3" fmla="val 19987"/>
              <a:gd name="adj4" fmla="val 67246"/>
            </a:avLst>
          </a:prstGeom>
          <a:ln/>
        </p:spPr>
        <p:style>
          <a:lnRef idx="2">
            <a:schemeClr val="accent1"/>
          </a:lnRef>
          <a:fillRef idx="1">
            <a:schemeClr val="lt1"/>
          </a:fillRef>
          <a:effectRef idx="0">
            <a:schemeClr val="accent1"/>
          </a:effectRef>
          <a:fontRef idx="minor">
            <a:schemeClr val="dk1"/>
          </a:fontRef>
        </p:style>
        <p:txBody>
          <a:bodyPr lIns="97080" tIns="48540" rIns="97080" bIns="48540" anchor="ctr"/>
          <a:lstStyle/>
          <a:p>
            <a:pPr algn="ctr">
              <a:defRPr/>
            </a:pPr>
            <a:r>
              <a:rPr lang="ja-JP" altLang="en-US" sz="1400" dirty="0">
                <a:solidFill>
                  <a:srgbClr val="000000"/>
                </a:solidFill>
                <a:latin typeface="ＭＳ Ｐゴシック"/>
              </a:rPr>
              <a:t>リーマン・ショック</a:t>
            </a:r>
            <a:endParaRPr lang="en-US" altLang="ja-JP" sz="1400" dirty="0">
              <a:solidFill>
                <a:srgbClr val="000000"/>
              </a:solidFill>
              <a:latin typeface="ＭＳ Ｐゴシック"/>
            </a:endParaRPr>
          </a:p>
          <a:p>
            <a:pPr algn="ctr">
              <a:defRPr/>
            </a:pPr>
            <a:r>
              <a:rPr lang="ja-JP" altLang="en-US" sz="1400" dirty="0">
                <a:solidFill>
                  <a:srgbClr val="000000"/>
                </a:solidFill>
                <a:latin typeface="ＭＳ Ｐゴシック"/>
              </a:rPr>
              <a:t>（</a:t>
            </a:r>
            <a:r>
              <a:rPr lang="en-US" altLang="ja-JP" sz="1400" dirty="0">
                <a:solidFill>
                  <a:srgbClr val="000000"/>
                </a:solidFill>
                <a:latin typeface="ＭＳ Ｐゴシック"/>
              </a:rPr>
              <a:t>2008</a:t>
            </a:r>
            <a:r>
              <a:rPr lang="ja-JP" altLang="en-US" sz="1400" dirty="0">
                <a:solidFill>
                  <a:srgbClr val="000000"/>
                </a:solidFill>
                <a:latin typeface="ＭＳ Ｐゴシック"/>
              </a:rPr>
              <a:t>年度）</a:t>
            </a:r>
          </a:p>
        </p:txBody>
      </p:sp>
      <p:sp>
        <p:nvSpPr>
          <p:cNvPr id="10" name="スライド番号プレースホルダ 3"/>
          <p:cNvSpPr>
            <a:spLocks noGrp="1"/>
          </p:cNvSpPr>
          <p:nvPr>
            <p:ph type="sldNum" sz="quarter" idx="12"/>
          </p:nvPr>
        </p:nvSpPr>
        <p:spPr>
          <a:xfrm>
            <a:off x="7546535" y="6457922"/>
            <a:ext cx="2311400" cy="365125"/>
          </a:xfrm>
        </p:spPr>
        <p:txBody>
          <a:bodyPr/>
          <a:lstStyle/>
          <a:p>
            <a:fld id="{53955D1E-5D7A-4FBE-87A3-6FE68D878D46}" type="slidenum">
              <a:rPr lang="ja-JP" altLang="en-US" sz="2400" smtClean="0">
                <a:solidFill>
                  <a:prstClr val="black"/>
                </a:solidFill>
              </a:rPr>
              <a:pPr/>
              <a:t>3</a:t>
            </a:fld>
            <a:endParaRPr lang="ja-JP" altLang="en-US" sz="2400" dirty="0">
              <a:solidFill>
                <a:prstClr val="black"/>
              </a:solidFill>
            </a:endParaRPr>
          </a:p>
        </p:txBody>
      </p:sp>
      <p:sp>
        <p:nvSpPr>
          <p:cNvPr id="14" name="Text Box 7"/>
          <p:cNvSpPr txBox="1">
            <a:spLocks noChangeArrowheads="1"/>
          </p:cNvSpPr>
          <p:nvPr/>
        </p:nvSpPr>
        <p:spPr bwMode="auto">
          <a:xfrm>
            <a:off x="7617296" y="6381328"/>
            <a:ext cx="1102367" cy="298083"/>
          </a:xfrm>
          <a:prstGeom prst="rect">
            <a:avLst/>
          </a:prstGeom>
          <a:noFill/>
          <a:ln w="9525">
            <a:noFill/>
            <a:miter lim="800000"/>
            <a:headEnd/>
            <a:tailEnd/>
          </a:ln>
        </p:spPr>
        <p:txBody>
          <a:bodyPr wrap="square" lIns="97080" tIns="48540" rIns="97080" bIns="48540" anchor="ctr">
            <a:spAutoFit/>
          </a:bodyPr>
          <a:lstStyle/>
          <a:p>
            <a:pPr>
              <a:spcBef>
                <a:spcPct val="50000"/>
              </a:spcBef>
            </a:pPr>
            <a:r>
              <a:rPr lang="ja-JP" altLang="en-US" sz="1300" dirty="0" smtClean="0">
                <a:solidFill>
                  <a:srgbClr val="000000"/>
                </a:solidFill>
              </a:rPr>
              <a:t>年度</a:t>
            </a:r>
            <a:endParaRPr lang="ja-JP" altLang="en-US" sz="130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8"/>
          <p:cNvSpPr>
            <a:spLocks noGrp="1"/>
          </p:cNvSpPr>
          <p:nvPr>
            <p:ph type="title"/>
          </p:nvPr>
        </p:nvSpPr>
        <p:spPr/>
        <p:txBody>
          <a:bodyPr/>
          <a:lstStyle/>
          <a:p>
            <a:r>
              <a:rPr lang="ja-JP" altLang="en-US" sz="2600" dirty="0" smtClean="0">
                <a:solidFill>
                  <a:srgbClr val="4087C8"/>
                </a:solidFill>
                <a:latin typeface="HGP創英角ｺﾞｼｯｸUB" pitchFamily="50" charset="-128"/>
                <a:ea typeface="HGP創英角ｺﾞｼｯｸUB" pitchFamily="50" charset="-128"/>
              </a:rPr>
              <a:t>我が国建設業の海外受注実績の推移</a:t>
            </a:r>
          </a:p>
        </p:txBody>
      </p:sp>
      <p:sp>
        <p:nvSpPr>
          <p:cNvPr id="10243" name="Text Box 7"/>
          <p:cNvSpPr txBox="1">
            <a:spLocks noChangeArrowheads="1"/>
          </p:cNvSpPr>
          <p:nvPr/>
        </p:nvSpPr>
        <p:spPr bwMode="auto">
          <a:xfrm>
            <a:off x="-37802" y="6562916"/>
            <a:ext cx="3197093" cy="298083"/>
          </a:xfrm>
          <a:prstGeom prst="rect">
            <a:avLst/>
          </a:prstGeom>
          <a:noFill/>
          <a:ln w="9525">
            <a:noFill/>
            <a:miter lim="800000"/>
            <a:headEnd/>
            <a:tailEnd/>
          </a:ln>
        </p:spPr>
        <p:txBody>
          <a:bodyPr lIns="97080" tIns="48540" rIns="97080" bIns="48540" anchor="ctr">
            <a:spAutoFit/>
          </a:bodyPr>
          <a:lstStyle/>
          <a:p>
            <a:pPr>
              <a:spcBef>
                <a:spcPct val="50000"/>
              </a:spcBef>
            </a:pPr>
            <a:r>
              <a:rPr lang="ja-JP" altLang="en-US" sz="1300" dirty="0">
                <a:solidFill>
                  <a:srgbClr val="000000"/>
                </a:solidFill>
              </a:rPr>
              <a:t>（出典）海外建設協会資料</a:t>
            </a:r>
          </a:p>
        </p:txBody>
      </p:sp>
      <p:graphicFrame>
        <p:nvGraphicFramePr>
          <p:cNvPr id="6" name="グラフ 5"/>
          <p:cNvGraphicFramePr>
            <a:graphicFrameLocks noGrp="1"/>
          </p:cNvGraphicFramePr>
          <p:nvPr/>
        </p:nvGraphicFramePr>
        <p:xfrm>
          <a:off x="486396" y="1004682"/>
          <a:ext cx="8937001" cy="5552505"/>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288205" y="589088"/>
            <a:ext cx="9275557" cy="399990"/>
          </a:xfrm>
          <a:prstGeom prst="rect">
            <a:avLst/>
          </a:prstGeom>
          <a:ln/>
        </p:spPr>
        <p:style>
          <a:lnRef idx="2">
            <a:schemeClr val="accent5"/>
          </a:lnRef>
          <a:fillRef idx="1">
            <a:schemeClr val="lt1"/>
          </a:fillRef>
          <a:effectRef idx="0">
            <a:schemeClr val="accent5"/>
          </a:effectRef>
          <a:fontRef idx="minor">
            <a:schemeClr val="dk1"/>
          </a:fontRef>
        </p:style>
        <p:txBody>
          <a:bodyPr wrap="square" lIns="91321" tIns="45661" rIns="91321" bIns="45661" rtlCol="0">
            <a:spAutoFit/>
          </a:bodyPr>
          <a:lstStyle/>
          <a:p>
            <a:r>
              <a:rPr lang="ja-JP" altLang="en-US" sz="2000" dirty="0" smtClean="0">
                <a:solidFill>
                  <a:srgbClr val="000000"/>
                </a:solidFill>
                <a:latin typeface="メイリオ" pitchFamily="50" charset="-128"/>
                <a:ea typeface="メイリオ" pitchFamily="50" charset="-128"/>
              </a:rPr>
              <a:t>　地域別受注実績としては、アジア地域での受注が中心。</a:t>
            </a:r>
            <a:endParaRPr lang="ja-JP" altLang="en-US" sz="2000" dirty="0">
              <a:solidFill>
                <a:srgbClr val="000000"/>
              </a:solidFill>
              <a:latin typeface="メイリオ" pitchFamily="50" charset="-128"/>
              <a:ea typeface="メイリオ" pitchFamily="50" charset="-128"/>
            </a:endParaRPr>
          </a:p>
        </p:txBody>
      </p:sp>
      <p:sp>
        <p:nvSpPr>
          <p:cNvPr id="8" name="スライド番号プレースホルダ 3"/>
          <p:cNvSpPr>
            <a:spLocks noGrp="1"/>
          </p:cNvSpPr>
          <p:nvPr>
            <p:ph type="sldNum" sz="quarter" idx="12"/>
          </p:nvPr>
        </p:nvSpPr>
        <p:spPr>
          <a:xfrm>
            <a:off x="7546535" y="6457922"/>
            <a:ext cx="2311400" cy="365125"/>
          </a:xfrm>
        </p:spPr>
        <p:txBody>
          <a:bodyPr/>
          <a:lstStyle/>
          <a:p>
            <a:fld id="{53955D1E-5D7A-4FBE-87A3-6FE68D878D46}" type="slidenum">
              <a:rPr lang="ja-JP" altLang="en-US" sz="2400" smtClean="0">
                <a:solidFill>
                  <a:prstClr val="black"/>
                </a:solidFill>
              </a:rPr>
              <a:pPr/>
              <a:t>4</a:t>
            </a:fld>
            <a:endParaRPr lang="ja-JP" altLang="en-US" sz="2400" dirty="0">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6946" y="517526"/>
            <a:ext cx="1637242"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t>○課題への対応</a:t>
            </a:r>
          </a:p>
        </p:txBody>
      </p:sp>
      <p:sp>
        <p:nvSpPr>
          <p:cNvPr id="6" name="正方形/長方形 5"/>
          <p:cNvSpPr/>
          <p:nvPr/>
        </p:nvSpPr>
        <p:spPr>
          <a:xfrm>
            <a:off x="200472" y="836712"/>
            <a:ext cx="1403673" cy="288131"/>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ja-JP" altLang="en-US" sz="1400" b="1" dirty="0"/>
              <a:t>課題</a:t>
            </a:r>
          </a:p>
        </p:txBody>
      </p:sp>
      <p:sp>
        <p:nvSpPr>
          <p:cNvPr id="8" name="正方形/長方形 7"/>
          <p:cNvSpPr/>
          <p:nvPr/>
        </p:nvSpPr>
        <p:spPr>
          <a:xfrm>
            <a:off x="6249144" y="836712"/>
            <a:ext cx="3120040" cy="29246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ja-JP" altLang="en-US" sz="1400" b="1" dirty="0"/>
              <a:t>具体的な実施手段</a:t>
            </a:r>
          </a:p>
        </p:txBody>
      </p:sp>
      <p:sp>
        <p:nvSpPr>
          <p:cNvPr id="7" name="正方形/長方形 6"/>
          <p:cNvSpPr/>
          <p:nvPr/>
        </p:nvSpPr>
        <p:spPr>
          <a:xfrm>
            <a:off x="2432720" y="836712"/>
            <a:ext cx="2807874" cy="28892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ja-JP" altLang="en-US" sz="1400" b="1" dirty="0"/>
              <a:t>対応策</a:t>
            </a:r>
          </a:p>
        </p:txBody>
      </p:sp>
      <p:grpSp>
        <p:nvGrpSpPr>
          <p:cNvPr id="2" name="グループ化 66"/>
          <p:cNvGrpSpPr/>
          <p:nvPr/>
        </p:nvGrpSpPr>
        <p:grpSpPr>
          <a:xfrm>
            <a:off x="128464" y="2276872"/>
            <a:ext cx="9589065" cy="1024730"/>
            <a:chOff x="107781" y="1196975"/>
            <a:chExt cx="7416264" cy="1024730"/>
          </a:xfrm>
        </p:grpSpPr>
        <p:sp>
          <p:nvSpPr>
            <p:cNvPr id="34" name="角丸四角形 33"/>
            <p:cNvSpPr/>
            <p:nvPr/>
          </p:nvSpPr>
          <p:spPr>
            <a:xfrm>
              <a:off x="4644008" y="1201483"/>
              <a:ext cx="2880037" cy="1020222"/>
            </a:xfrm>
            <a:prstGeom prst="roundRect">
              <a:avLst>
                <a:gd name="adj" fmla="val 5196"/>
              </a:avLst>
            </a:prstGeom>
            <a:ln>
              <a:solidFill>
                <a:srgbClr val="00B050"/>
              </a:solidFill>
            </a:ln>
          </p:spPr>
          <p:style>
            <a:lnRef idx="2">
              <a:schemeClr val="accent1"/>
            </a:lnRef>
            <a:fillRef idx="1">
              <a:schemeClr val="lt1"/>
            </a:fillRef>
            <a:effectRef idx="0">
              <a:schemeClr val="accent1"/>
            </a:effectRef>
            <a:fontRef idx="minor">
              <a:schemeClr val="dk1"/>
            </a:fontRef>
          </p:style>
          <p:txBody>
            <a:bodyPr lIns="36000" rIns="36000" anchor="ctr"/>
            <a:lstStyle/>
            <a:p>
              <a:pPr marL="176213" indent="-176213" algn="l" fontAlgn="auto">
                <a:lnSpc>
                  <a:spcPts val="1300"/>
                </a:lnSpc>
                <a:spcBef>
                  <a:spcPts val="0"/>
                </a:spcBef>
                <a:spcAft>
                  <a:spcPts val="300"/>
                </a:spcAft>
                <a:buFont typeface="Wingdings" pitchFamily="2" charset="2"/>
                <a:buChar char="Ø"/>
                <a:defRPr/>
              </a:pPr>
              <a:r>
                <a:rPr lang="ja-JP" altLang="en-US" sz="1400" dirty="0">
                  <a:solidFill>
                    <a:schemeClr val="tx1"/>
                  </a:solidFill>
                </a:rPr>
                <a:t>トップセールスを含む相手国政府とのハイレベル協議</a:t>
              </a:r>
              <a:endParaRPr lang="en-US" altLang="ja-JP" sz="1400" dirty="0">
                <a:solidFill>
                  <a:schemeClr val="tx1"/>
                </a:solidFill>
              </a:endParaRPr>
            </a:p>
            <a:p>
              <a:pPr marL="176213" indent="-176213" algn="l" fontAlgn="auto">
                <a:lnSpc>
                  <a:spcPts val="1300"/>
                </a:lnSpc>
                <a:spcBef>
                  <a:spcPts val="0"/>
                </a:spcBef>
                <a:spcAft>
                  <a:spcPts val="300"/>
                </a:spcAft>
                <a:buFont typeface="Wingdings" pitchFamily="2" charset="2"/>
                <a:buChar char="Ø"/>
                <a:defRPr/>
              </a:pPr>
              <a:r>
                <a:rPr lang="ja-JP" altLang="en-US" sz="1400" dirty="0">
                  <a:solidFill>
                    <a:schemeClr val="tx1"/>
                  </a:solidFill>
                </a:rPr>
                <a:t>シンポジウム、セミナーの開催</a:t>
              </a:r>
              <a:endParaRPr lang="en-US" altLang="ja-JP" sz="1400" dirty="0">
                <a:solidFill>
                  <a:schemeClr val="tx1"/>
                </a:solidFill>
              </a:endParaRPr>
            </a:p>
            <a:p>
              <a:pPr marL="176213" indent="-176213" algn="l" fontAlgn="auto">
                <a:lnSpc>
                  <a:spcPts val="1300"/>
                </a:lnSpc>
                <a:spcBef>
                  <a:spcPts val="0"/>
                </a:spcBef>
                <a:spcAft>
                  <a:spcPts val="300"/>
                </a:spcAft>
                <a:buFont typeface="Wingdings" pitchFamily="2" charset="2"/>
                <a:buChar char="Ø"/>
                <a:defRPr/>
              </a:pPr>
              <a:r>
                <a:rPr lang="ja-JP" altLang="en-US" sz="1400" dirty="0" smtClean="0">
                  <a:solidFill>
                    <a:schemeClr val="tx1"/>
                  </a:solidFill>
                </a:rPr>
                <a:t>キーパーソンとなる相手国要人・政府関係者の</a:t>
              </a:r>
              <a:r>
                <a:rPr lang="ja-JP" altLang="ja-JP" sz="1400" dirty="0" smtClean="0">
                  <a:solidFill>
                    <a:schemeClr val="tx1"/>
                  </a:solidFill>
                </a:rPr>
                <a:t>招聘</a:t>
              </a:r>
              <a:r>
                <a:rPr lang="ja-JP" altLang="en-US" sz="1400" dirty="0" smtClean="0">
                  <a:solidFill>
                    <a:schemeClr val="tx1"/>
                  </a:solidFill>
                </a:rPr>
                <a:t>等</a:t>
              </a:r>
              <a:endParaRPr lang="en-US" altLang="ja-JP" sz="1400" dirty="0">
                <a:solidFill>
                  <a:schemeClr val="tx1"/>
                </a:solidFill>
              </a:endParaRPr>
            </a:p>
          </p:txBody>
        </p:sp>
        <p:sp>
          <p:nvSpPr>
            <p:cNvPr id="9" name="角丸四角形 8"/>
            <p:cNvSpPr/>
            <p:nvPr/>
          </p:nvSpPr>
          <p:spPr>
            <a:xfrm>
              <a:off x="1691680" y="1197074"/>
              <a:ext cx="2591884" cy="1007789"/>
            </a:xfrm>
            <a:prstGeom prst="roundRect">
              <a:avLst>
                <a:gd name="adj" fmla="val 5196"/>
              </a:avLst>
            </a:prstGeom>
            <a:ln>
              <a:solidFill>
                <a:srgbClr val="00B050"/>
              </a:solidFill>
            </a:ln>
          </p:spPr>
          <p:style>
            <a:lnRef idx="2">
              <a:schemeClr val="accent1"/>
            </a:lnRef>
            <a:fillRef idx="1">
              <a:schemeClr val="lt1"/>
            </a:fillRef>
            <a:effectRef idx="0">
              <a:schemeClr val="accent1"/>
            </a:effectRef>
            <a:fontRef idx="minor">
              <a:schemeClr val="dk1"/>
            </a:fontRef>
          </p:style>
          <p:txBody>
            <a:bodyPr lIns="36000" rIns="36000" anchor="ctr"/>
            <a:lstStyle/>
            <a:p>
              <a:pPr algn="l" fontAlgn="auto">
                <a:spcBef>
                  <a:spcPts val="0"/>
                </a:spcBef>
                <a:spcAft>
                  <a:spcPts val="0"/>
                </a:spcAft>
                <a:defRPr/>
              </a:pPr>
              <a:r>
                <a:rPr lang="ja-JP" altLang="ja-JP" sz="1400" dirty="0">
                  <a:solidFill>
                    <a:schemeClr val="tx1"/>
                  </a:solidFill>
                </a:rPr>
                <a:t>官民一体となったトップセールス</a:t>
              </a:r>
              <a:r>
                <a:rPr lang="ja-JP" altLang="en-US" sz="1400" dirty="0">
                  <a:solidFill>
                    <a:schemeClr val="tx1"/>
                  </a:solidFill>
                </a:rPr>
                <a:t>を</a:t>
              </a:r>
              <a:r>
                <a:rPr lang="ja-JP" altLang="ja-JP" sz="1400" dirty="0">
                  <a:solidFill>
                    <a:schemeClr val="tx1"/>
                  </a:solidFill>
                </a:rPr>
                <a:t>展開</a:t>
              </a:r>
              <a:r>
                <a:rPr lang="ja-JP" altLang="en-US" sz="1400" dirty="0">
                  <a:solidFill>
                    <a:schemeClr val="tx1"/>
                  </a:solidFill>
                </a:rPr>
                <a:t>し、プロジェクト</a:t>
              </a:r>
              <a:r>
                <a:rPr lang="ja-JP" altLang="en-US" sz="1400" dirty="0" smtClean="0">
                  <a:solidFill>
                    <a:schemeClr val="tx1"/>
                  </a:solidFill>
                </a:rPr>
                <a:t>に影響力を持つ関係者にアピール</a:t>
              </a:r>
              <a:endParaRPr lang="en-US" altLang="ja-JP" sz="1400" dirty="0">
                <a:solidFill>
                  <a:schemeClr val="tx1"/>
                </a:solidFill>
                <a:latin typeface="ＭＳ Ｐゴシック"/>
              </a:endParaRPr>
            </a:p>
          </p:txBody>
        </p:sp>
        <p:sp>
          <p:nvSpPr>
            <p:cNvPr id="16" name="角丸四角形 15"/>
            <p:cNvSpPr/>
            <p:nvPr/>
          </p:nvSpPr>
          <p:spPr>
            <a:xfrm>
              <a:off x="107781" y="1196975"/>
              <a:ext cx="1295729" cy="1007889"/>
            </a:xfrm>
            <a:prstGeom prst="roundRect">
              <a:avLst>
                <a:gd name="adj" fmla="val 8727"/>
              </a:avLst>
            </a:prstGeom>
            <a:noFill/>
            <a:ln>
              <a:prstDash val="sysDot"/>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dirty="0"/>
                <a:t>ハイレベル</a:t>
              </a:r>
              <a:r>
                <a:rPr lang="ja-JP" altLang="en-US" dirty="0" smtClean="0"/>
                <a:t>に</a:t>
              </a:r>
              <a:endParaRPr lang="en-US" altLang="ja-JP" dirty="0" smtClean="0"/>
            </a:p>
            <a:p>
              <a:pPr algn="ctr" fontAlgn="auto">
                <a:spcBef>
                  <a:spcPts val="0"/>
                </a:spcBef>
                <a:spcAft>
                  <a:spcPts val="0"/>
                </a:spcAft>
                <a:defRPr/>
              </a:pPr>
              <a:r>
                <a:rPr lang="ja-JP" altLang="en-US" dirty="0" smtClean="0"/>
                <a:t>よる</a:t>
              </a:r>
              <a:r>
                <a:rPr lang="ja-JP" altLang="en-US" dirty="0"/>
                <a:t>働きかけ</a:t>
              </a:r>
            </a:p>
          </p:txBody>
        </p:sp>
        <p:sp>
          <p:nvSpPr>
            <p:cNvPr id="59" name="二等辺三角形 58"/>
            <p:cNvSpPr/>
            <p:nvPr/>
          </p:nvSpPr>
          <p:spPr>
            <a:xfrm rot="5400000">
              <a:off x="4211960" y="1700808"/>
              <a:ext cx="576064" cy="144016"/>
            </a:xfrm>
            <a:prstGeom prst="triangle">
              <a:avLst/>
            </a:prstGeom>
            <a:gradFill>
              <a:gsLst>
                <a:gs pos="0">
                  <a:srgbClr val="92D050"/>
                </a:gs>
                <a:gs pos="35000">
                  <a:srgbClr val="92D050"/>
                </a:gs>
                <a:gs pos="100000">
                  <a:schemeClr val="bg1"/>
                </a:gs>
              </a:gsLst>
            </a:gra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p>
          </p:txBody>
        </p:sp>
        <p:sp>
          <p:nvSpPr>
            <p:cNvPr id="95" name="二等辺三角形 94"/>
            <p:cNvSpPr/>
            <p:nvPr/>
          </p:nvSpPr>
          <p:spPr>
            <a:xfrm rot="5400000">
              <a:off x="1259632" y="1700808"/>
              <a:ext cx="576064" cy="144016"/>
            </a:xfrm>
            <a:prstGeom prst="triangle">
              <a:avLst/>
            </a:prstGeom>
            <a:gradFill>
              <a:gsLst>
                <a:gs pos="0">
                  <a:srgbClr val="92D050"/>
                </a:gs>
                <a:gs pos="35000">
                  <a:srgbClr val="92D050"/>
                </a:gs>
                <a:gs pos="100000">
                  <a:schemeClr val="bg1"/>
                </a:gs>
              </a:gsLst>
            </a:gra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p>
          </p:txBody>
        </p:sp>
      </p:grpSp>
      <p:grpSp>
        <p:nvGrpSpPr>
          <p:cNvPr id="3" name="グループ化 70"/>
          <p:cNvGrpSpPr/>
          <p:nvPr/>
        </p:nvGrpSpPr>
        <p:grpSpPr>
          <a:xfrm>
            <a:off x="128464" y="4869160"/>
            <a:ext cx="9589066" cy="1080120"/>
            <a:chOff x="107504" y="4437112"/>
            <a:chExt cx="7416541" cy="1080120"/>
          </a:xfrm>
        </p:grpSpPr>
        <p:sp>
          <p:nvSpPr>
            <p:cNvPr id="35" name="角丸四角形 34"/>
            <p:cNvSpPr/>
            <p:nvPr/>
          </p:nvSpPr>
          <p:spPr>
            <a:xfrm>
              <a:off x="4644008" y="4437112"/>
              <a:ext cx="2880037" cy="1080120"/>
            </a:xfrm>
            <a:prstGeom prst="roundRect">
              <a:avLst>
                <a:gd name="adj" fmla="val 7298"/>
              </a:avLst>
            </a:prstGeom>
            <a:ln/>
          </p:spPr>
          <p:style>
            <a:lnRef idx="2">
              <a:schemeClr val="accent6"/>
            </a:lnRef>
            <a:fillRef idx="1">
              <a:schemeClr val="lt1"/>
            </a:fillRef>
            <a:effectRef idx="0">
              <a:schemeClr val="accent6"/>
            </a:effectRef>
            <a:fontRef idx="minor">
              <a:schemeClr val="dk1"/>
            </a:fontRef>
          </p:style>
          <p:txBody>
            <a:bodyPr lIns="36000" rIns="36000" anchor="ctr"/>
            <a:lstStyle/>
            <a:p>
              <a:pPr marL="176213" indent="-176213" algn="l" fontAlgn="auto">
                <a:lnSpc>
                  <a:spcPts val="1300"/>
                </a:lnSpc>
                <a:spcBef>
                  <a:spcPts val="0"/>
                </a:spcBef>
                <a:spcAft>
                  <a:spcPts val="200"/>
                </a:spcAft>
                <a:buFont typeface="Wingdings" pitchFamily="2" charset="2"/>
                <a:buChar char="Ø"/>
                <a:defRPr/>
              </a:pPr>
              <a:r>
                <a:rPr lang="ja-JP" altLang="en-US" sz="1400" dirty="0">
                  <a:solidFill>
                    <a:schemeClr val="tx1"/>
                  </a:solidFill>
                </a:rPr>
                <a:t>提案すべき技術・規格の精査、戦略策定等のための調査</a:t>
              </a:r>
              <a:endParaRPr lang="en-US" altLang="ja-JP" sz="1400" dirty="0">
                <a:solidFill>
                  <a:schemeClr val="tx1"/>
                </a:solidFill>
              </a:endParaRPr>
            </a:p>
            <a:p>
              <a:pPr marL="176213" indent="-176213" algn="l" fontAlgn="auto">
                <a:lnSpc>
                  <a:spcPts val="1300"/>
                </a:lnSpc>
                <a:spcBef>
                  <a:spcPts val="0"/>
                </a:spcBef>
                <a:spcAft>
                  <a:spcPts val="200"/>
                </a:spcAft>
                <a:buFont typeface="Wingdings" pitchFamily="2" charset="2"/>
                <a:buChar char="Ø"/>
                <a:defRPr/>
              </a:pPr>
              <a:r>
                <a:rPr lang="ja-JP" altLang="en-US" sz="1400" dirty="0">
                  <a:solidFill>
                    <a:schemeClr val="tx1"/>
                  </a:solidFill>
                </a:rPr>
                <a:t>国際機関・標準化団体へ積極的な提案、参画</a:t>
              </a:r>
              <a:endParaRPr lang="en-US" altLang="ja-JP" sz="1400" dirty="0">
                <a:solidFill>
                  <a:schemeClr val="tx1"/>
                </a:solidFill>
              </a:endParaRPr>
            </a:p>
            <a:p>
              <a:pPr marL="176213" indent="-176213" algn="l" fontAlgn="auto">
                <a:lnSpc>
                  <a:spcPts val="1300"/>
                </a:lnSpc>
                <a:spcBef>
                  <a:spcPts val="0"/>
                </a:spcBef>
                <a:spcAft>
                  <a:spcPts val="200"/>
                </a:spcAft>
                <a:buFont typeface="Wingdings" pitchFamily="2" charset="2"/>
                <a:buChar char="Ø"/>
                <a:defRPr/>
              </a:pPr>
              <a:r>
                <a:rPr lang="ja-JP" altLang="en-US" sz="1400" dirty="0">
                  <a:solidFill>
                    <a:schemeClr val="tx1"/>
                  </a:solidFill>
                </a:rPr>
                <a:t>セミナー・研修開催、専門家派遣等を通じた日本</a:t>
              </a:r>
              <a:r>
                <a:rPr lang="ja-JP" altLang="en-US" sz="1400" dirty="0" smtClean="0">
                  <a:solidFill>
                    <a:schemeClr val="tx1"/>
                  </a:solidFill>
                </a:rPr>
                <a:t>規格への</a:t>
              </a:r>
              <a:r>
                <a:rPr lang="ja-JP" altLang="en-US" sz="1400" dirty="0">
                  <a:solidFill>
                    <a:schemeClr val="tx1"/>
                  </a:solidFill>
                </a:rPr>
                <a:t>理解・普及促進　　</a:t>
              </a:r>
              <a:r>
                <a:rPr lang="ja-JP" altLang="en-US" sz="1200" dirty="0">
                  <a:solidFill>
                    <a:schemeClr val="tx1"/>
                  </a:solidFill>
                </a:rPr>
                <a:t>　</a:t>
              </a:r>
            </a:p>
          </p:txBody>
        </p:sp>
        <p:sp>
          <p:nvSpPr>
            <p:cNvPr id="10" name="角丸四角形 9"/>
            <p:cNvSpPr/>
            <p:nvPr/>
          </p:nvSpPr>
          <p:spPr>
            <a:xfrm>
              <a:off x="1691680" y="4437112"/>
              <a:ext cx="2591884" cy="1080120"/>
            </a:xfrm>
            <a:prstGeom prst="roundRect">
              <a:avLst>
                <a:gd name="adj" fmla="val 7298"/>
              </a:avLst>
            </a:prstGeom>
            <a:ln/>
          </p:spPr>
          <p:style>
            <a:lnRef idx="2">
              <a:schemeClr val="accent6"/>
            </a:lnRef>
            <a:fillRef idx="1">
              <a:schemeClr val="lt1"/>
            </a:fillRef>
            <a:effectRef idx="0">
              <a:schemeClr val="accent6"/>
            </a:effectRef>
            <a:fontRef idx="minor">
              <a:schemeClr val="dk1"/>
            </a:fontRef>
          </p:style>
          <p:txBody>
            <a:bodyPr lIns="36000" rIns="36000" anchor="ctr"/>
            <a:lstStyle/>
            <a:p>
              <a:pPr algn="l" fontAlgn="auto">
                <a:spcBef>
                  <a:spcPts val="0"/>
                </a:spcBef>
                <a:spcAft>
                  <a:spcPts val="0"/>
                </a:spcAft>
                <a:defRPr/>
              </a:pPr>
              <a:r>
                <a:rPr lang="ja-JP" altLang="en-US" sz="1400" dirty="0" smtClean="0">
                  <a:solidFill>
                    <a:schemeClr val="tx1"/>
                  </a:solidFill>
                </a:rPr>
                <a:t>国際</a:t>
              </a:r>
              <a:r>
                <a:rPr lang="ja-JP" altLang="en-US" sz="1400" dirty="0">
                  <a:solidFill>
                    <a:schemeClr val="tx1"/>
                  </a:solidFill>
                </a:rPr>
                <a:t>機関・標準化団体へ積極的に</a:t>
              </a:r>
              <a:r>
                <a:rPr lang="ja-JP" altLang="en-US" sz="1400" dirty="0" smtClean="0">
                  <a:solidFill>
                    <a:schemeClr val="tx1"/>
                  </a:solidFill>
                </a:rPr>
                <a:t>参画</a:t>
              </a:r>
              <a:r>
                <a:rPr lang="en-US" altLang="ja-JP" sz="1400" dirty="0" smtClean="0">
                  <a:solidFill>
                    <a:schemeClr val="tx1"/>
                  </a:solidFill>
                </a:rPr>
                <a:t> </a:t>
              </a:r>
              <a:r>
                <a:rPr lang="ja-JP" altLang="en-US" sz="1400" dirty="0" smtClean="0">
                  <a:solidFill>
                    <a:schemeClr val="tx1"/>
                  </a:solidFill>
                </a:rPr>
                <a:t>し</a:t>
              </a:r>
              <a:r>
                <a:rPr lang="ja-JP" altLang="en-US" sz="1400" dirty="0">
                  <a:solidFill>
                    <a:schemeClr val="tx1"/>
                  </a:solidFill>
                </a:rPr>
                <a:t>、我が国規格の国際標準化の</a:t>
              </a:r>
              <a:r>
                <a:rPr lang="ja-JP" altLang="en-US" sz="1400" dirty="0" smtClean="0">
                  <a:solidFill>
                    <a:schemeClr val="tx1"/>
                  </a:solidFill>
                </a:rPr>
                <a:t>ため、提案</a:t>
              </a:r>
              <a:r>
                <a:rPr lang="ja-JP" altLang="en-US" sz="1400" dirty="0">
                  <a:solidFill>
                    <a:schemeClr val="tx1"/>
                  </a:solidFill>
                </a:rPr>
                <a:t>、</a:t>
              </a:r>
              <a:r>
                <a:rPr lang="ja-JP" altLang="en-US" sz="1400" dirty="0" smtClean="0">
                  <a:solidFill>
                    <a:schemeClr val="tx1"/>
                  </a:solidFill>
                </a:rPr>
                <a:t>働きかけ</a:t>
              </a:r>
              <a:r>
                <a:rPr lang="ja-JP" altLang="en-US" sz="1400" dirty="0">
                  <a:solidFill>
                    <a:schemeClr val="tx1"/>
                  </a:solidFill>
                </a:rPr>
                <a:t>　　　　　　　　　　</a:t>
              </a:r>
            </a:p>
          </p:txBody>
        </p:sp>
        <p:sp>
          <p:nvSpPr>
            <p:cNvPr id="25" name="角丸四角形 24"/>
            <p:cNvSpPr/>
            <p:nvPr/>
          </p:nvSpPr>
          <p:spPr>
            <a:xfrm>
              <a:off x="107504" y="4437112"/>
              <a:ext cx="1295729" cy="1080120"/>
            </a:xfrm>
            <a:prstGeom prst="roundRect">
              <a:avLst>
                <a:gd name="adj" fmla="val 8727"/>
              </a:avLst>
            </a:prstGeom>
            <a:noFill/>
            <a:ln>
              <a:prstDash val="sysDot"/>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dirty="0"/>
                <a:t>日本規格</a:t>
              </a:r>
              <a:r>
                <a:rPr lang="ja-JP" altLang="en-US" sz="1400" dirty="0" smtClean="0"/>
                <a:t>の国際標準化等のソフトインフラ展開          </a:t>
              </a:r>
              <a:r>
                <a:rPr lang="ja-JP" altLang="en-US" sz="1200" dirty="0" smtClean="0"/>
                <a:t>　   </a:t>
              </a:r>
              <a:endParaRPr lang="ja-JP" altLang="en-US" sz="1200" dirty="0"/>
            </a:p>
          </p:txBody>
        </p:sp>
        <p:sp>
          <p:nvSpPr>
            <p:cNvPr id="60" name="二等辺三角形 59"/>
            <p:cNvSpPr/>
            <p:nvPr/>
          </p:nvSpPr>
          <p:spPr>
            <a:xfrm rot="5400000">
              <a:off x="4247964" y="4905164"/>
              <a:ext cx="504056" cy="144016"/>
            </a:xfrm>
            <a:prstGeom prst="triangl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96" name="二等辺三角形 95"/>
            <p:cNvSpPr/>
            <p:nvPr/>
          </p:nvSpPr>
          <p:spPr>
            <a:xfrm rot="5400000">
              <a:off x="1295636" y="4905164"/>
              <a:ext cx="504056" cy="144016"/>
            </a:xfrm>
            <a:prstGeom prst="triangl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ja-JP" altLang="en-US"/>
            </a:p>
          </p:txBody>
        </p:sp>
      </p:grpSp>
      <p:grpSp>
        <p:nvGrpSpPr>
          <p:cNvPr id="11" name="グループ化 68"/>
          <p:cNvGrpSpPr/>
          <p:nvPr/>
        </p:nvGrpSpPr>
        <p:grpSpPr>
          <a:xfrm>
            <a:off x="116462" y="1196753"/>
            <a:ext cx="9589065" cy="936203"/>
            <a:chOff x="107504" y="2852935"/>
            <a:chExt cx="7416824" cy="936203"/>
          </a:xfrm>
        </p:grpSpPr>
        <p:sp>
          <p:nvSpPr>
            <p:cNvPr id="40" name="角丸四角形 39"/>
            <p:cNvSpPr/>
            <p:nvPr/>
          </p:nvSpPr>
          <p:spPr>
            <a:xfrm>
              <a:off x="4644291" y="2852936"/>
              <a:ext cx="2880037" cy="936105"/>
            </a:xfrm>
            <a:prstGeom prst="roundRect">
              <a:avLst>
                <a:gd name="adj" fmla="val 5196"/>
              </a:avLst>
            </a:prstGeom>
            <a:ln/>
          </p:spPr>
          <p:style>
            <a:lnRef idx="2">
              <a:schemeClr val="accent1"/>
            </a:lnRef>
            <a:fillRef idx="1">
              <a:schemeClr val="lt1"/>
            </a:fillRef>
            <a:effectRef idx="0">
              <a:schemeClr val="accent1"/>
            </a:effectRef>
            <a:fontRef idx="minor">
              <a:schemeClr val="dk1"/>
            </a:fontRef>
          </p:style>
          <p:txBody>
            <a:bodyPr lIns="36000" rIns="36000" anchor="ctr"/>
            <a:lstStyle/>
            <a:p>
              <a:pPr marL="176213" indent="-176213" algn="l" fontAlgn="auto">
                <a:lnSpc>
                  <a:spcPts val="1400"/>
                </a:lnSpc>
                <a:spcBef>
                  <a:spcPts val="0"/>
                </a:spcBef>
                <a:spcAft>
                  <a:spcPts val="300"/>
                </a:spcAft>
                <a:buFont typeface="Wingdings" pitchFamily="2" charset="2"/>
                <a:buChar char="Ø"/>
                <a:defRPr/>
              </a:pPr>
              <a:r>
                <a:rPr lang="ja-JP" altLang="en-US" sz="1400" dirty="0">
                  <a:solidFill>
                    <a:schemeClr val="tx1"/>
                  </a:solidFill>
                </a:rPr>
                <a:t>競合国より</a:t>
              </a:r>
              <a:r>
                <a:rPr lang="ja-JP" altLang="en-US" sz="1400" dirty="0" smtClean="0">
                  <a:solidFill>
                    <a:schemeClr val="tx1"/>
                  </a:solidFill>
                </a:rPr>
                <a:t>先んじて対象国のニーズをとらえるための、案件</a:t>
              </a:r>
              <a:r>
                <a:rPr lang="ja-JP" altLang="en-US" sz="1400" dirty="0">
                  <a:solidFill>
                    <a:schemeClr val="tx1"/>
                  </a:solidFill>
                </a:rPr>
                <a:t>発掘調査</a:t>
              </a:r>
              <a:endParaRPr lang="en-US" altLang="ja-JP" sz="1400" dirty="0">
                <a:solidFill>
                  <a:schemeClr val="tx1"/>
                </a:solidFill>
              </a:endParaRPr>
            </a:p>
            <a:p>
              <a:pPr marL="176213" indent="-176213" algn="l" fontAlgn="auto">
                <a:lnSpc>
                  <a:spcPts val="1300"/>
                </a:lnSpc>
                <a:spcBef>
                  <a:spcPts val="0"/>
                </a:spcBef>
                <a:spcAft>
                  <a:spcPts val="300"/>
                </a:spcAft>
                <a:buFont typeface="Wingdings" pitchFamily="2" charset="2"/>
                <a:buChar char="Ø"/>
                <a:defRPr/>
              </a:pPr>
              <a:r>
                <a:rPr lang="ja-JP" altLang="en-US" sz="1400" dirty="0">
                  <a:solidFill>
                    <a:schemeClr val="tx1"/>
                  </a:solidFill>
                </a:rPr>
                <a:t>我が国</a:t>
              </a:r>
              <a:r>
                <a:rPr lang="ja-JP" altLang="en-US" sz="1400" dirty="0" smtClean="0">
                  <a:solidFill>
                    <a:schemeClr val="tx1"/>
                  </a:solidFill>
                </a:rPr>
                <a:t>の強みを</a:t>
              </a:r>
              <a:r>
                <a:rPr lang="ja-JP" altLang="en-US" sz="1400" dirty="0">
                  <a:solidFill>
                    <a:schemeClr val="tx1"/>
                  </a:solidFill>
                </a:rPr>
                <a:t>活かした基本計画を</a:t>
              </a:r>
              <a:r>
                <a:rPr lang="ja-JP" altLang="en-US" sz="1400" dirty="0" smtClean="0">
                  <a:solidFill>
                    <a:schemeClr val="tx1"/>
                  </a:solidFill>
                </a:rPr>
                <a:t>立案し、提案</a:t>
              </a:r>
              <a:r>
                <a:rPr lang="ja-JP" altLang="en-US" sz="1400" dirty="0">
                  <a:solidFill>
                    <a:schemeClr val="tx1"/>
                  </a:solidFill>
                </a:rPr>
                <a:t>するための案件形成調査</a:t>
              </a:r>
              <a:endParaRPr lang="en-US" altLang="ja-JP" sz="1400" dirty="0">
                <a:solidFill>
                  <a:schemeClr val="tx1"/>
                </a:solidFill>
                <a:latin typeface="ＭＳ Ｐゴシック"/>
              </a:endParaRPr>
            </a:p>
          </p:txBody>
        </p:sp>
        <p:sp>
          <p:nvSpPr>
            <p:cNvPr id="39" name="角丸四角形 38"/>
            <p:cNvSpPr/>
            <p:nvPr/>
          </p:nvSpPr>
          <p:spPr>
            <a:xfrm>
              <a:off x="1692083" y="2852935"/>
              <a:ext cx="2591884" cy="936203"/>
            </a:xfrm>
            <a:prstGeom prst="roundRect">
              <a:avLst>
                <a:gd name="adj" fmla="val 5196"/>
              </a:avLst>
            </a:prstGeom>
            <a:ln/>
          </p:spPr>
          <p:style>
            <a:lnRef idx="2">
              <a:schemeClr val="accent1"/>
            </a:lnRef>
            <a:fillRef idx="1">
              <a:schemeClr val="lt1"/>
            </a:fillRef>
            <a:effectRef idx="0">
              <a:schemeClr val="accent1"/>
            </a:effectRef>
            <a:fontRef idx="minor">
              <a:schemeClr val="dk1"/>
            </a:fontRef>
          </p:style>
          <p:txBody>
            <a:bodyPr lIns="36000" rIns="36000" anchor="ctr"/>
            <a:lstStyle/>
            <a:p>
              <a:pPr algn="l" fontAlgn="auto">
                <a:spcBef>
                  <a:spcPts val="0"/>
                </a:spcBef>
                <a:spcAft>
                  <a:spcPts val="0"/>
                </a:spcAft>
                <a:defRPr/>
              </a:pPr>
              <a:r>
                <a:rPr lang="ja-JP" altLang="en-US" sz="1400" dirty="0">
                  <a:solidFill>
                    <a:schemeClr val="tx1"/>
                  </a:solidFill>
                </a:rPr>
                <a:t>プロジェクト構想段階から日本</a:t>
              </a:r>
              <a:r>
                <a:rPr lang="ja-JP" altLang="en-US" sz="1400" dirty="0" smtClean="0">
                  <a:solidFill>
                    <a:schemeClr val="tx1"/>
                  </a:solidFill>
                </a:rPr>
                <a:t>の交通インフラの</a:t>
              </a:r>
              <a:r>
                <a:rPr lang="ja-JP" altLang="en-US" sz="1400" dirty="0">
                  <a:solidFill>
                    <a:schemeClr val="tx1"/>
                  </a:solidFill>
                </a:rPr>
                <a:t>優位性等を対象国に浸透させ、基本計画や入札条件が日本企業にとって有利になるよう環境整備</a:t>
              </a:r>
              <a:endParaRPr lang="en-US" altLang="ja-JP" sz="1400" dirty="0">
                <a:solidFill>
                  <a:schemeClr val="tx1"/>
                </a:solidFill>
              </a:endParaRPr>
            </a:p>
          </p:txBody>
        </p:sp>
        <p:sp>
          <p:nvSpPr>
            <p:cNvPr id="32" name="角丸四角形 31"/>
            <p:cNvSpPr/>
            <p:nvPr/>
          </p:nvSpPr>
          <p:spPr>
            <a:xfrm>
              <a:off x="107504" y="2852935"/>
              <a:ext cx="1295729" cy="936103"/>
            </a:xfrm>
            <a:prstGeom prst="roundRect">
              <a:avLst>
                <a:gd name="adj" fmla="val 8727"/>
              </a:avLst>
            </a:prstGeom>
            <a:noFill/>
            <a:ln>
              <a:prstDash val="sysDot"/>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dirty="0"/>
                <a:t>構想段階</a:t>
              </a:r>
              <a:r>
                <a:rPr lang="ja-JP" altLang="en-US" dirty="0" smtClean="0"/>
                <a:t>から</a:t>
              </a:r>
              <a:endParaRPr lang="en-US" altLang="ja-JP" dirty="0" smtClean="0"/>
            </a:p>
            <a:p>
              <a:pPr algn="ctr" fontAlgn="auto">
                <a:spcBef>
                  <a:spcPts val="0"/>
                </a:spcBef>
                <a:spcAft>
                  <a:spcPts val="0"/>
                </a:spcAft>
                <a:defRPr/>
              </a:pPr>
              <a:r>
                <a:rPr lang="ja-JP" altLang="en-US" dirty="0" smtClean="0"/>
                <a:t>の働きかけ</a:t>
              </a:r>
              <a:endParaRPr lang="ja-JP" altLang="en-US" dirty="0"/>
            </a:p>
          </p:txBody>
        </p:sp>
        <p:sp>
          <p:nvSpPr>
            <p:cNvPr id="61" name="二等辺三角形 60"/>
            <p:cNvSpPr/>
            <p:nvPr/>
          </p:nvSpPr>
          <p:spPr>
            <a:xfrm rot="5400000">
              <a:off x="4211960" y="3212976"/>
              <a:ext cx="576064" cy="144016"/>
            </a:xfrm>
            <a:prstGeom prst="triangl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p>
          </p:txBody>
        </p:sp>
        <p:sp>
          <p:nvSpPr>
            <p:cNvPr id="97" name="二等辺三角形 96"/>
            <p:cNvSpPr/>
            <p:nvPr/>
          </p:nvSpPr>
          <p:spPr>
            <a:xfrm rot="5400000">
              <a:off x="1259632" y="3212976"/>
              <a:ext cx="576064" cy="144016"/>
            </a:xfrm>
            <a:prstGeom prst="triangl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p>
          </p:txBody>
        </p:sp>
      </p:grpSp>
      <p:grpSp>
        <p:nvGrpSpPr>
          <p:cNvPr id="12" name="グループ化 69"/>
          <p:cNvGrpSpPr/>
          <p:nvPr/>
        </p:nvGrpSpPr>
        <p:grpSpPr>
          <a:xfrm>
            <a:off x="128464" y="4005064"/>
            <a:ext cx="9589065" cy="720080"/>
            <a:chOff x="107504" y="3861048"/>
            <a:chExt cx="7416824" cy="504058"/>
          </a:xfrm>
        </p:grpSpPr>
        <p:sp>
          <p:nvSpPr>
            <p:cNvPr id="41" name="角丸四角形 40"/>
            <p:cNvSpPr/>
            <p:nvPr/>
          </p:nvSpPr>
          <p:spPr>
            <a:xfrm>
              <a:off x="4644291" y="3861048"/>
              <a:ext cx="2880037" cy="504055"/>
            </a:xfrm>
            <a:prstGeom prst="roundRect">
              <a:avLst>
                <a:gd name="adj" fmla="val 20313"/>
              </a:avLst>
            </a:prstGeom>
            <a:ln>
              <a:solidFill>
                <a:srgbClr val="7030A0"/>
              </a:solidFill>
            </a:ln>
          </p:spPr>
          <p:style>
            <a:lnRef idx="2">
              <a:schemeClr val="accent1"/>
            </a:lnRef>
            <a:fillRef idx="1">
              <a:schemeClr val="lt1"/>
            </a:fillRef>
            <a:effectRef idx="0">
              <a:schemeClr val="accent1"/>
            </a:effectRef>
            <a:fontRef idx="minor">
              <a:schemeClr val="dk1"/>
            </a:fontRef>
          </p:style>
          <p:txBody>
            <a:bodyPr lIns="36000" rIns="36000" anchor="ctr"/>
            <a:lstStyle/>
            <a:p>
              <a:pPr marL="176213" indent="-176213" algn="l" fontAlgn="auto">
                <a:lnSpc>
                  <a:spcPts val="1300"/>
                </a:lnSpc>
                <a:spcBef>
                  <a:spcPts val="0"/>
                </a:spcBef>
                <a:spcAft>
                  <a:spcPts val="300"/>
                </a:spcAft>
                <a:buFont typeface="Wingdings" pitchFamily="2" charset="2"/>
                <a:buChar char="Ø"/>
                <a:defRPr/>
              </a:pPr>
              <a:r>
                <a:rPr lang="ja-JP" altLang="en-US" sz="1400" dirty="0">
                  <a:solidFill>
                    <a:schemeClr val="tx1"/>
                  </a:solidFill>
                  <a:latin typeface="ＭＳ Ｐゴシック"/>
                </a:rPr>
                <a:t>海外ＰＰＰ案件等に</a:t>
              </a:r>
              <a:r>
                <a:rPr lang="ja-JP" altLang="en-US" sz="1400" dirty="0" smtClean="0">
                  <a:solidFill>
                    <a:schemeClr val="tx1"/>
                  </a:solidFill>
                  <a:latin typeface="ＭＳ Ｐゴシック"/>
                </a:rPr>
                <a:t>ついて情報</a:t>
              </a:r>
              <a:r>
                <a:rPr lang="ja-JP" altLang="en-US" sz="1400" dirty="0">
                  <a:solidFill>
                    <a:schemeClr val="tx1"/>
                  </a:solidFill>
                  <a:latin typeface="ＭＳ Ｐゴシック"/>
                </a:rPr>
                <a:t>共有・意見交換</a:t>
              </a:r>
              <a:r>
                <a:rPr lang="ja-JP" altLang="en-US" sz="1400" dirty="0" smtClean="0">
                  <a:solidFill>
                    <a:schemeClr val="tx1"/>
                  </a:solidFill>
                  <a:latin typeface="ＭＳ Ｐゴシック"/>
                </a:rPr>
                <a:t>を官民で行う</a:t>
              </a:r>
              <a:r>
                <a:rPr lang="ja-JP" altLang="en-US" sz="1400" dirty="0">
                  <a:solidFill>
                    <a:schemeClr val="tx1"/>
                  </a:solidFill>
                  <a:latin typeface="ＭＳ Ｐゴシック"/>
                </a:rPr>
                <a:t>協議会を設置</a:t>
              </a:r>
              <a:endParaRPr lang="en-US" altLang="ja-JP" sz="1400" dirty="0">
                <a:solidFill>
                  <a:schemeClr val="tx1"/>
                </a:solidFill>
                <a:latin typeface="ＭＳ Ｐゴシック"/>
              </a:endParaRPr>
            </a:p>
          </p:txBody>
        </p:sp>
        <p:sp>
          <p:nvSpPr>
            <p:cNvPr id="38" name="角丸四角形 37"/>
            <p:cNvSpPr/>
            <p:nvPr/>
          </p:nvSpPr>
          <p:spPr>
            <a:xfrm>
              <a:off x="1692084" y="3861147"/>
              <a:ext cx="2591884" cy="503957"/>
            </a:xfrm>
            <a:prstGeom prst="roundRect">
              <a:avLst>
                <a:gd name="adj" fmla="val 20316"/>
              </a:avLst>
            </a:prstGeom>
            <a:ln>
              <a:solidFill>
                <a:srgbClr val="7030A0"/>
              </a:solidFill>
            </a:ln>
          </p:spPr>
          <p:style>
            <a:lnRef idx="2">
              <a:schemeClr val="accent1"/>
            </a:lnRef>
            <a:fillRef idx="1">
              <a:schemeClr val="lt1"/>
            </a:fillRef>
            <a:effectRef idx="0">
              <a:schemeClr val="accent1"/>
            </a:effectRef>
            <a:fontRef idx="minor">
              <a:schemeClr val="dk1"/>
            </a:fontRef>
          </p:style>
          <p:txBody>
            <a:bodyPr lIns="36000" rIns="36000" anchor="ctr"/>
            <a:lstStyle/>
            <a:p>
              <a:pPr algn="l" fontAlgn="auto">
                <a:spcBef>
                  <a:spcPts val="0"/>
                </a:spcBef>
                <a:spcAft>
                  <a:spcPts val="0"/>
                </a:spcAft>
                <a:defRPr/>
              </a:pPr>
              <a:r>
                <a:rPr lang="ja-JP" altLang="en-US" sz="1400" dirty="0" smtClean="0">
                  <a:solidFill>
                    <a:schemeClr val="tx1"/>
                  </a:solidFill>
                </a:rPr>
                <a:t>案件発掘・形成段階（川上）から管理</a:t>
              </a:r>
              <a:r>
                <a:rPr lang="ja-JP" altLang="en-US" sz="1400" dirty="0">
                  <a:solidFill>
                    <a:schemeClr val="tx1"/>
                  </a:solidFill>
                </a:rPr>
                <a:t>・</a:t>
              </a:r>
              <a:r>
                <a:rPr lang="ja-JP" altLang="en-US" sz="1400" dirty="0" smtClean="0">
                  <a:solidFill>
                    <a:schemeClr val="tx1"/>
                  </a:solidFill>
                </a:rPr>
                <a:t>運営（川下）まで含めたコンソーシアム</a:t>
              </a:r>
              <a:r>
                <a:rPr lang="ja-JP" altLang="en-US" sz="1400" dirty="0">
                  <a:solidFill>
                    <a:schemeClr val="tx1"/>
                  </a:solidFill>
                </a:rPr>
                <a:t>の形成を支援</a:t>
              </a:r>
              <a:endParaRPr lang="en-US" altLang="ja-JP" sz="1400" dirty="0">
                <a:solidFill>
                  <a:schemeClr val="tx1"/>
                </a:solidFill>
              </a:endParaRPr>
            </a:p>
          </p:txBody>
        </p:sp>
        <p:sp>
          <p:nvSpPr>
            <p:cNvPr id="37" name="角丸四角形 36"/>
            <p:cNvSpPr/>
            <p:nvPr/>
          </p:nvSpPr>
          <p:spPr>
            <a:xfrm>
              <a:off x="107504" y="3861048"/>
              <a:ext cx="1296144" cy="504056"/>
            </a:xfrm>
            <a:prstGeom prst="roundRect">
              <a:avLst>
                <a:gd name="adj" fmla="val 8727"/>
              </a:avLst>
            </a:prstGeom>
            <a:noFill/>
            <a:ln>
              <a:prstDash val="sysDot"/>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dirty="0"/>
                <a:t>パッケージによる働きかけ</a:t>
              </a:r>
            </a:p>
          </p:txBody>
        </p:sp>
        <p:sp>
          <p:nvSpPr>
            <p:cNvPr id="62" name="二等辺三角形 61"/>
            <p:cNvSpPr/>
            <p:nvPr/>
          </p:nvSpPr>
          <p:spPr>
            <a:xfrm rot="5400000">
              <a:off x="4247965" y="4041071"/>
              <a:ext cx="504054" cy="144016"/>
            </a:xfrm>
            <a:prstGeom prst="triangle">
              <a:avLst/>
            </a:prstGeom>
            <a:gradFill>
              <a:gsLst>
                <a:gs pos="0">
                  <a:srgbClr val="7030A0"/>
                </a:gs>
                <a:gs pos="35000">
                  <a:srgbClr val="7030A0"/>
                </a:gs>
                <a:gs pos="100000">
                  <a:schemeClr val="bg1"/>
                </a:gs>
              </a:gsLst>
            </a:gradFill>
            <a:ln>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p>
          </p:txBody>
        </p:sp>
        <p:sp>
          <p:nvSpPr>
            <p:cNvPr id="98" name="二等辺三角形 97"/>
            <p:cNvSpPr/>
            <p:nvPr/>
          </p:nvSpPr>
          <p:spPr>
            <a:xfrm rot="5400000">
              <a:off x="1295637" y="4041071"/>
              <a:ext cx="504054" cy="144016"/>
            </a:xfrm>
            <a:prstGeom prst="triangle">
              <a:avLst/>
            </a:prstGeom>
            <a:gradFill>
              <a:gsLst>
                <a:gs pos="0">
                  <a:srgbClr val="7030A0"/>
                </a:gs>
                <a:gs pos="35000">
                  <a:srgbClr val="7030A0"/>
                </a:gs>
                <a:gs pos="100000">
                  <a:schemeClr val="bg1"/>
                </a:gs>
              </a:gsLst>
            </a:gradFill>
            <a:ln>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p>
          </p:txBody>
        </p:sp>
      </p:grpSp>
      <p:grpSp>
        <p:nvGrpSpPr>
          <p:cNvPr id="13" name="グループ化 71"/>
          <p:cNvGrpSpPr/>
          <p:nvPr/>
        </p:nvGrpSpPr>
        <p:grpSpPr>
          <a:xfrm>
            <a:off x="128464" y="6093296"/>
            <a:ext cx="9589065" cy="646212"/>
            <a:chOff x="107504" y="5589240"/>
            <a:chExt cx="7416541" cy="646212"/>
          </a:xfrm>
        </p:grpSpPr>
        <p:sp>
          <p:nvSpPr>
            <p:cNvPr id="33" name="角丸四角形 32"/>
            <p:cNvSpPr/>
            <p:nvPr/>
          </p:nvSpPr>
          <p:spPr>
            <a:xfrm>
              <a:off x="4644008" y="5589240"/>
              <a:ext cx="2880037" cy="641163"/>
            </a:xfrm>
            <a:prstGeom prst="roundRect">
              <a:avLst>
                <a:gd name="adj" fmla="val 5196"/>
              </a:avLst>
            </a:prstGeom>
            <a:ln>
              <a:solidFill>
                <a:srgbClr val="0070C0"/>
              </a:solidFill>
            </a:ln>
          </p:spPr>
          <p:style>
            <a:lnRef idx="2">
              <a:schemeClr val="accent1"/>
            </a:lnRef>
            <a:fillRef idx="1">
              <a:schemeClr val="lt1"/>
            </a:fillRef>
            <a:effectRef idx="0">
              <a:schemeClr val="accent1"/>
            </a:effectRef>
            <a:fontRef idx="minor">
              <a:schemeClr val="dk1"/>
            </a:fontRef>
          </p:style>
          <p:txBody>
            <a:bodyPr lIns="36000" rIns="36000" anchor="ctr"/>
            <a:lstStyle/>
            <a:p>
              <a:pPr marL="176213" indent="-176213" algn="l" fontAlgn="auto">
                <a:lnSpc>
                  <a:spcPts val="1300"/>
                </a:lnSpc>
                <a:spcBef>
                  <a:spcPts val="0"/>
                </a:spcBef>
                <a:spcAft>
                  <a:spcPts val="300"/>
                </a:spcAft>
                <a:buFont typeface="Wingdings" pitchFamily="2" charset="2"/>
                <a:buChar char="Ø"/>
                <a:defRPr/>
              </a:pPr>
              <a:r>
                <a:rPr lang="ja-JP" altLang="en-US" sz="1400" dirty="0">
                  <a:solidFill>
                    <a:schemeClr val="tx1"/>
                  </a:solidFill>
                  <a:latin typeface="ＭＳ Ｐゴシック"/>
                </a:rPr>
                <a:t>民間企業からの相談窓口を設置し、相手国政府への働きかけ、専門家の派遣等を実施</a:t>
              </a:r>
              <a:endParaRPr lang="en-US" altLang="ja-JP" sz="1400" dirty="0">
                <a:solidFill>
                  <a:schemeClr val="tx1"/>
                </a:solidFill>
                <a:latin typeface="ＭＳ Ｐゴシック"/>
              </a:endParaRPr>
            </a:p>
          </p:txBody>
        </p:sp>
        <p:sp>
          <p:nvSpPr>
            <p:cNvPr id="30" name="角丸四角形 29"/>
            <p:cNvSpPr/>
            <p:nvPr/>
          </p:nvSpPr>
          <p:spPr>
            <a:xfrm>
              <a:off x="1692083" y="5589339"/>
              <a:ext cx="2591884" cy="646113"/>
            </a:xfrm>
            <a:prstGeom prst="roundRect">
              <a:avLst>
                <a:gd name="adj" fmla="val 5196"/>
              </a:avLst>
            </a:prstGeom>
            <a:ln>
              <a:solidFill>
                <a:srgbClr val="0070C0"/>
              </a:solidFill>
            </a:ln>
          </p:spPr>
          <p:style>
            <a:lnRef idx="2">
              <a:schemeClr val="accent1"/>
            </a:lnRef>
            <a:fillRef idx="1">
              <a:schemeClr val="lt1"/>
            </a:fillRef>
            <a:effectRef idx="0">
              <a:schemeClr val="accent1"/>
            </a:effectRef>
            <a:fontRef idx="minor">
              <a:schemeClr val="dk1"/>
            </a:fontRef>
          </p:style>
          <p:txBody>
            <a:bodyPr lIns="36000" rIns="36000" anchor="ctr"/>
            <a:lstStyle/>
            <a:p>
              <a:pPr algn="l" fontAlgn="auto">
                <a:spcBef>
                  <a:spcPts val="0"/>
                </a:spcBef>
                <a:spcAft>
                  <a:spcPts val="0"/>
                </a:spcAft>
                <a:defRPr/>
              </a:pPr>
              <a:r>
                <a:rPr lang="ja-JP" altLang="en-US" sz="1400" dirty="0">
                  <a:solidFill>
                    <a:schemeClr val="tx1"/>
                  </a:solidFill>
                </a:rPr>
                <a:t>プロジェクト実施段階での課題に</a:t>
              </a:r>
              <a:r>
                <a:rPr lang="ja-JP" altLang="en-US" sz="1400" dirty="0" smtClean="0">
                  <a:solidFill>
                    <a:schemeClr val="tx1"/>
                  </a:solidFill>
                </a:rPr>
                <a:t>対し、解決のための支援</a:t>
              </a:r>
              <a:r>
                <a:rPr lang="ja-JP" altLang="en-US" sz="1400" dirty="0">
                  <a:solidFill>
                    <a:schemeClr val="tx1"/>
                  </a:solidFill>
                </a:rPr>
                <a:t>窓口を設置</a:t>
              </a:r>
              <a:endParaRPr lang="en-US" altLang="ja-JP" sz="1400" dirty="0">
                <a:solidFill>
                  <a:schemeClr val="tx1"/>
                </a:solidFill>
              </a:endParaRPr>
            </a:p>
          </p:txBody>
        </p:sp>
        <p:sp>
          <p:nvSpPr>
            <p:cNvPr id="29" name="角丸四角形 28"/>
            <p:cNvSpPr/>
            <p:nvPr/>
          </p:nvSpPr>
          <p:spPr>
            <a:xfrm>
              <a:off x="107504" y="5589240"/>
              <a:ext cx="1296144" cy="646113"/>
            </a:xfrm>
            <a:prstGeom prst="roundRect">
              <a:avLst>
                <a:gd name="adj" fmla="val 8727"/>
              </a:avLst>
            </a:prstGeom>
            <a:noFill/>
            <a:ln>
              <a:prstDash val="sysDot"/>
            </a:ln>
          </p:spPr>
          <p:style>
            <a:lnRef idx="2">
              <a:schemeClr val="dk1"/>
            </a:lnRef>
            <a:fillRef idx="1">
              <a:schemeClr val="lt1"/>
            </a:fillRef>
            <a:effectRef idx="0">
              <a:schemeClr val="dk1"/>
            </a:effectRef>
            <a:fontRef idx="minor">
              <a:schemeClr val="dk1"/>
            </a:fontRef>
          </p:style>
          <p:txBody>
            <a:bodyPr lIns="0" rIns="0" anchor="ctr"/>
            <a:lstStyle/>
            <a:p>
              <a:pPr algn="ctr" fontAlgn="auto">
                <a:spcBef>
                  <a:spcPts val="0"/>
                </a:spcBef>
                <a:spcAft>
                  <a:spcPts val="0"/>
                </a:spcAft>
                <a:defRPr/>
              </a:pPr>
              <a:r>
                <a:rPr lang="ja-JP" altLang="en-US" sz="1400" dirty="0" smtClean="0"/>
                <a:t>　  円滑</a:t>
              </a:r>
              <a:r>
                <a:rPr lang="ja-JP" altLang="en-US" sz="1400" dirty="0"/>
                <a:t>なプロジェクト実施の支援</a:t>
              </a:r>
            </a:p>
          </p:txBody>
        </p:sp>
        <p:sp>
          <p:nvSpPr>
            <p:cNvPr id="63" name="二等辺三角形 62"/>
            <p:cNvSpPr/>
            <p:nvPr/>
          </p:nvSpPr>
          <p:spPr>
            <a:xfrm rot="5400000">
              <a:off x="4235959" y="5853275"/>
              <a:ext cx="528066" cy="144016"/>
            </a:xfrm>
            <a:prstGeom prst="triangle">
              <a:avLst/>
            </a:prstGeom>
            <a:gradFill>
              <a:gsLst>
                <a:gs pos="0">
                  <a:srgbClr val="0070C0"/>
                </a:gs>
                <a:gs pos="35000">
                  <a:srgbClr val="0070C0"/>
                </a:gs>
                <a:gs pos="100000">
                  <a:schemeClr val="bg1"/>
                </a:gs>
              </a:gsLst>
            </a:gradFill>
            <a:ln>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p>
          </p:txBody>
        </p:sp>
        <p:sp>
          <p:nvSpPr>
            <p:cNvPr id="99" name="二等辺三角形 98"/>
            <p:cNvSpPr/>
            <p:nvPr/>
          </p:nvSpPr>
          <p:spPr>
            <a:xfrm rot="5400000">
              <a:off x="1283631" y="5853275"/>
              <a:ext cx="528066" cy="144016"/>
            </a:xfrm>
            <a:prstGeom prst="triangle">
              <a:avLst/>
            </a:prstGeom>
            <a:gradFill>
              <a:gsLst>
                <a:gs pos="0">
                  <a:srgbClr val="0070C0"/>
                </a:gs>
                <a:gs pos="35000">
                  <a:srgbClr val="0070C0"/>
                </a:gs>
                <a:gs pos="100000">
                  <a:schemeClr val="bg1"/>
                </a:gs>
              </a:gsLst>
            </a:gradFill>
            <a:ln>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p>
          </p:txBody>
        </p:sp>
      </p:grpSp>
      <p:grpSp>
        <p:nvGrpSpPr>
          <p:cNvPr id="14" name="グループ化 67"/>
          <p:cNvGrpSpPr/>
          <p:nvPr/>
        </p:nvGrpSpPr>
        <p:grpSpPr>
          <a:xfrm>
            <a:off x="128464" y="3356992"/>
            <a:ext cx="9589065" cy="504058"/>
            <a:chOff x="107504" y="2276872"/>
            <a:chExt cx="7416824" cy="504058"/>
          </a:xfrm>
        </p:grpSpPr>
        <p:sp>
          <p:nvSpPr>
            <p:cNvPr id="44" name="角丸四角形 43"/>
            <p:cNvSpPr/>
            <p:nvPr/>
          </p:nvSpPr>
          <p:spPr>
            <a:xfrm>
              <a:off x="4644291" y="2276872"/>
              <a:ext cx="2880037" cy="504056"/>
            </a:xfrm>
            <a:prstGeom prst="roundRect">
              <a:avLst>
                <a:gd name="adj" fmla="val 12046"/>
              </a:avLst>
            </a:prstGeom>
            <a:ln>
              <a:solidFill>
                <a:srgbClr val="FFC000"/>
              </a:solidFill>
            </a:ln>
          </p:spPr>
          <p:style>
            <a:lnRef idx="2">
              <a:schemeClr val="accent1"/>
            </a:lnRef>
            <a:fillRef idx="1">
              <a:schemeClr val="lt1"/>
            </a:fillRef>
            <a:effectRef idx="0">
              <a:schemeClr val="accent1"/>
            </a:effectRef>
            <a:fontRef idx="minor">
              <a:schemeClr val="dk1"/>
            </a:fontRef>
          </p:style>
          <p:txBody>
            <a:bodyPr lIns="36000" rIns="36000" anchor="ctr"/>
            <a:lstStyle/>
            <a:p>
              <a:pPr marL="176213" indent="-176213" algn="l" fontAlgn="auto">
                <a:lnSpc>
                  <a:spcPts val="1200"/>
                </a:lnSpc>
                <a:spcBef>
                  <a:spcPts val="0"/>
                </a:spcBef>
                <a:spcAft>
                  <a:spcPts val="100"/>
                </a:spcAft>
                <a:buFont typeface="Wingdings" pitchFamily="2" charset="2"/>
                <a:buChar char="Ø"/>
                <a:defRPr/>
              </a:pPr>
              <a:r>
                <a:rPr lang="ja-JP" altLang="en-US" sz="1400" dirty="0" smtClean="0">
                  <a:solidFill>
                    <a:schemeClr val="tx1"/>
                  </a:solidFill>
                  <a:latin typeface="ＭＳ Ｐゴシック"/>
                </a:rPr>
                <a:t>テクニカルツアー開催</a:t>
              </a:r>
              <a:endParaRPr lang="en-US" altLang="ja-JP" sz="1400" dirty="0" smtClean="0">
                <a:solidFill>
                  <a:schemeClr val="tx1"/>
                </a:solidFill>
                <a:latin typeface="ＭＳ Ｐゴシック"/>
              </a:endParaRPr>
            </a:p>
            <a:p>
              <a:pPr marL="176213" indent="-176213" algn="l" fontAlgn="auto">
                <a:lnSpc>
                  <a:spcPts val="1200"/>
                </a:lnSpc>
                <a:spcBef>
                  <a:spcPts val="0"/>
                </a:spcBef>
                <a:spcAft>
                  <a:spcPts val="100"/>
                </a:spcAft>
                <a:buFont typeface="Wingdings" pitchFamily="2" charset="2"/>
                <a:buChar char="Ø"/>
                <a:defRPr/>
              </a:pPr>
              <a:r>
                <a:rPr lang="ja-JP" altLang="en-US" sz="1400" dirty="0" smtClean="0">
                  <a:solidFill>
                    <a:schemeClr val="tx1"/>
                  </a:solidFill>
                  <a:latin typeface="ＭＳ Ｐゴシック"/>
                </a:rPr>
                <a:t>国際機関等との連携による会議開催</a:t>
              </a:r>
              <a:endParaRPr lang="en-US" altLang="ja-JP" sz="1400" dirty="0">
                <a:solidFill>
                  <a:schemeClr val="tx1"/>
                </a:solidFill>
                <a:latin typeface="ＭＳ Ｐゴシック"/>
              </a:endParaRPr>
            </a:p>
          </p:txBody>
        </p:sp>
        <p:sp>
          <p:nvSpPr>
            <p:cNvPr id="49" name="角丸四角形 48"/>
            <p:cNvSpPr/>
            <p:nvPr/>
          </p:nvSpPr>
          <p:spPr>
            <a:xfrm>
              <a:off x="1691680" y="2276872"/>
              <a:ext cx="2591884" cy="504056"/>
            </a:xfrm>
            <a:prstGeom prst="roundRect">
              <a:avLst>
                <a:gd name="adj" fmla="val 16219"/>
              </a:avLst>
            </a:prstGeom>
            <a:ln>
              <a:solidFill>
                <a:srgbClr val="FFC000"/>
              </a:solidFill>
            </a:ln>
          </p:spPr>
          <p:style>
            <a:lnRef idx="2">
              <a:schemeClr val="accent1"/>
            </a:lnRef>
            <a:fillRef idx="1">
              <a:schemeClr val="lt1"/>
            </a:fillRef>
            <a:effectRef idx="0">
              <a:schemeClr val="accent1"/>
            </a:effectRef>
            <a:fontRef idx="minor">
              <a:schemeClr val="dk1"/>
            </a:fontRef>
          </p:style>
          <p:txBody>
            <a:bodyPr lIns="36000" rIns="36000" anchor="ctr"/>
            <a:lstStyle/>
            <a:p>
              <a:pPr algn="l" fontAlgn="auto">
                <a:lnSpc>
                  <a:spcPts val="1300"/>
                </a:lnSpc>
                <a:spcBef>
                  <a:spcPts val="0"/>
                </a:spcBef>
                <a:spcAft>
                  <a:spcPts val="300"/>
                </a:spcAft>
                <a:defRPr/>
              </a:pPr>
              <a:r>
                <a:rPr lang="ja-JP" altLang="en-US" sz="1400" dirty="0" smtClean="0">
                  <a:solidFill>
                    <a:schemeClr val="tx1"/>
                  </a:solidFill>
                  <a:latin typeface="ＭＳ Ｐゴシック"/>
                </a:rPr>
                <a:t>国際会議等様々な機会を活用した情報発信</a:t>
              </a:r>
              <a:endParaRPr lang="en-US" altLang="ja-JP" sz="1400" dirty="0">
                <a:solidFill>
                  <a:schemeClr val="tx1"/>
                </a:solidFill>
                <a:latin typeface="ＭＳ Ｐゴシック"/>
              </a:endParaRPr>
            </a:p>
          </p:txBody>
        </p:sp>
        <p:sp>
          <p:nvSpPr>
            <p:cNvPr id="50" name="角丸四角形 49"/>
            <p:cNvSpPr/>
            <p:nvPr/>
          </p:nvSpPr>
          <p:spPr>
            <a:xfrm>
              <a:off x="107504" y="2276872"/>
              <a:ext cx="1296144" cy="504056"/>
            </a:xfrm>
            <a:prstGeom prst="roundRect">
              <a:avLst>
                <a:gd name="adj" fmla="val 8727"/>
              </a:avLst>
            </a:prstGeom>
            <a:noFill/>
            <a:ln>
              <a:prstDash val="sysDot"/>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dirty="0" smtClean="0"/>
                <a:t>インフラ技術等に</a:t>
              </a:r>
              <a:endParaRPr lang="en-US" altLang="ja-JP" sz="1400" dirty="0" smtClean="0"/>
            </a:p>
            <a:p>
              <a:pPr algn="ctr" fontAlgn="auto">
                <a:spcBef>
                  <a:spcPts val="0"/>
                </a:spcBef>
                <a:spcAft>
                  <a:spcPts val="0"/>
                </a:spcAft>
                <a:defRPr/>
              </a:pPr>
              <a:r>
                <a:rPr lang="ja-JP" altLang="en-US" sz="1400" dirty="0" smtClean="0"/>
                <a:t>関する情報発信</a:t>
              </a:r>
              <a:endParaRPr lang="ja-JP" altLang="en-US" sz="1400" dirty="0"/>
            </a:p>
          </p:txBody>
        </p:sp>
        <p:sp>
          <p:nvSpPr>
            <p:cNvPr id="64" name="二等辺三角形 63"/>
            <p:cNvSpPr/>
            <p:nvPr/>
          </p:nvSpPr>
          <p:spPr>
            <a:xfrm rot="5400000">
              <a:off x="4247963" y="2456893"/>
              <a:ext cx="504058" cy="144016"/>
            </a:xfrm>
            <a:prstGeom prst="triangle">
              <a:avLst/>
            </a:prstGeom>
            <a:solidFill>
              <a:srgbClr val="FFC000"/>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sz="1200"/>
            </a:p>
          </p:txBody>
        </p:sp>
        <p:sp>
          <p:nvSpPr>
            <p:cNvPr id="100" name="二等辺三角形 99"/>
            <p:cNvSpPr/>
            <p:nvPr/>
          </p:nvSpPr>
          <p:spPr>
            <a:xfrm rot="5400000">
              <a:off x="1295635" y="2456893"/>
              <a:ext cx="504058" cy="144016"/>
            </a:xfrm>
            <a:prstGeom prst="triangle">
              <a:avLst/>
            </a:prstGeom>
            <a:solidFill>
              <a:srgbClr val="FFC000"/>
            </a:solidFill>
            <a:ln>
              <a:solidFill>
                <a:srgbClr val="C00000"/>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sz="1200"/>
            </a:p>
          </p:txBody>
        </p:sp>
      </p:grpSp>
      <p:sp>
        <p:nvSpPr>
          <p:cNvPr id="52" name="テキスト ボックス 51"/>
          <p:cNvSpPr txBox="1"/>
          <p:nvPr/>
        </p:nvSpPr>
        <p:spPr>
          <a:xfrm>
            <a:off x="0" y="0"/>
            <a:ext cx="8151876" cy="523220"/>
          </a:xfrm>
          <a:prstGeom prst="rect">
            <a:avLst/>
          </a:prstGeom>
          <a:noFill/>
        </p:spPr>
        <p:txBody>
          <a:bodyPr wrap="square" rtlCol="0">
            <a:spAutoFit/>
          </a:bodyPr>
          <a:lstStyle/>
          <a:p>
            <a:r>
              <a:rPr lang="ja-JP" altLang="en-US" sz="2800" dirty="0" smtClean="0">
                <a:solidFill>
                  <a:schemeClr val="tx2">
                    <a:lumMod val="60000"/>
                    <a:lumOff val="40000"/>
                  </a:schemeClr>
                </a:solidFill>
                <a:latin typeface="+mj-ea"/>
                <a:ea typeface="+mj-ea"/>
              </a:rPr>
              <a:t>海外プロジェクト展開における課題への対応</a:t>
            </a:r>
            <a:endParaRPr kumimoji="1" lang="ja-JP" altLang="en-US" sz="3600" dirty="0">
              <a:solidFill>
                <a:schemeClr val="tx2">
                  <a:lumMod val="60000"/>
                  <a:lumOff val="40000"/>
                </a:schemeClr>
              </a:solidFill>
            </a:endParaRPr>
          </a:p>
        </p:txBody>
      </p:sp>
      <p:sp>
        <p:nvSpPr>
          <p:cNvPr id="43" name="スライド番号プレースホルダ 42"/>
          <p:cNvSpPr>
            <a:spLocks noGrp="1"/>
          </p:cNvSpPr>
          <p:nvPr>
            <p:ph type="sldNum" sz="quarter" idx="12"/>
          </p:nvPr>
        </p:nvSpPr>
        <p:spPr>
          <a:xfrm>
            <a:off x="7594600" y="6381750"/>
            <a:ext cx="2311400" cy="476250"/>
          </a:xfrm>
        </p:spPr>
        <p:txBody>
          <a:bodyPr/>
          <a:lstStyle/>
          <a:p>
            <a:pPr>
              <a:defRPr/>
            </a:pPr>
            <a:fld id="{0AE1379C-8D23-4C4B-A761-1D143B077515}" type="slidenum">
              <a:rPr lang="en-US" altLang="ja-JP" sz="2400" smtClean="0">
                <a:solidFill>
                  <a:prstClr val="black"/>
                </a:solidFill>
              </a:rPr>
              <a:pPr>
                <a:defRPr/>
              </a:pPr>
              <a:t>5</a:t>
            </a:fld>
            <a:endParaRPr lang="en-US" altLang="ja-JP" sz="2400" dirty="0">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r>
              <a:rPr lang="ja-JP" altLang="en-US" dirty="0" smtClean="0"/>
              <a:t>海外プロジェクト官民協議会</a:t>
            </a:r>
          </a:p>
        </p:txBody>
      </p:sp>
      <p:sp>
        <p:nvSpPr>
          <p:cNvPr id="7" name="角丸四角形 6"/>
          <p:cNvSpPr/>
          <p:nvPr/>
        </p:nvSpPr>
        <p:spPr>
          <a:xfrm>
            <a:off x="115888" y="620713"/>
            <a:ext cx="9594850" cy="792162"/>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l">
              <a:defRPr/>
            </a:pPr>
            <a:r>
              <a:rPr lang="ja-JP" altLang="en-US" b="1" dirty="0">
                <a:solidFill>
                  <a:srgbClr val="000000"/>
                </a:solidFill>
              </a:rPr>
              <a:t>　官民連携による海外プロジェクトを「ジャパン・パッケージ」として推進するため、官民が広く参加し、海外ＰＰＰ（パブリック・プライベート・パートナーシップ）案件等について、情報共有・意見交換を</a:t>
            </a:r>
            <a:r>
              <a:rPr lang="ja-JP" altLang="en-US" b="1" dirty="0" smtClean="0">
                <a:solidFill>
                  <a:srgbClr val="000000"/>
                </a:solidFill>
              </a:rPr>
              <a:t>行う</a:t>
            </a:r>
            <a:r>
              <a:rPr lang="ja-JP" altLang="en-US" b="1" dirty="0">
                <a:solidFill>
                  <a:srgbClr val="000000"/>
                </a:solidFill>
              </a:rPr>
              <a:t>協議会を</a:t>
            </a:r>
            <a:r>
              <a:rPr lang="ja-JP" altLang="en-US" b="1" dirty="0" smtClean="0">
                <a:solidFill>
                  <a:srgbClr val="000000"/>
                </a:solidFill>
              </a:rPr>
              <a:t>設置し、</a:t>
            </a:r>
            <a:r>
              <a:rPr lang="ja-JP" altLang="en-US" b="1" dirty="0">
                <a:solidFill>
                  <a:srgbClr val="000000"/>
                </a:solidFill>
              </a:rPr>
              <a:t>トップセールスやセミナーを実施。</a:t>
            </a:r>
          </a:p>
        </p:txBody>
      </p:sp>
      <p:sp>
        <p:nvSpPr>
          <p:cNvPr id="5127" name="Rectangle 31"/>
          <p:cNvSpPr>
            <a:spLocks noChangeArrowheads="1"/>
          </p:cNvSpPr>
          <p:nvPr/>
        </p:nvSpPr>
        <p:spPr bwMode="auto">
          <a:xfrm>
            <a:off x="3296819" y="1772816"/>
            <a:ext cx="3396084" cy="5085184"/>
          </a:xfrm>
          <a:prstGeom prst="rect">
            <a:avLst/>
          </a:prstGeom>
          <a:solidFill>
            <a:srgbClr val="FFFF99"/>
          </a:solidFill>
          <a:ln w="9525">
            <a:solidFill>
              <a:schemeClr val="tx1"/>
            </a:solidFill>
            <a:miter lim="800000"/>
            <a:headEnd/>
            <a:tailEnd/>
          </a:ln>
        </p:spPr>
        <p:txBody>
          <a:bodyPr tIns="46800"/>
          <a:lstStyle/>
          <a:p>
            <a:pPr algn="l"/>
            <a:r>
              <a:rPr lang="ja-JP" altLang="en-US" sz="1200" dirty="0">
                <a:solidFill>
                  <a:srgbClr val="000000"/>
                </a:solidFill>
                <a:latin typeface="ＭＳ ゴシック" pitchFamily="49" charset="-128"/>
                <a:ea typeface="ＭＳ ゴシック" pitchFamily="49" charset="-128"/>
              </a:rPr>
              <a:t>○</a:t>
            </a:r>
            <a:r>
              <a:rPr lang="ja-JP" altLang="en-US" sz="1200" b="1" dirty="0">
                <a:solidFill>
                  <a:srgbClr val="000000"/>
                </a:solidFill>
                <a:latin typeface="ＭＳ ゴシック" pitchFamily="49" charset="-128"/>
                <a:ea typeface="ＭＳ ゴシック" pitchFamily="49" charset="-128"/>
              </a:rPr>
              <a:t>海外鉄道推進協</a:t>
            </a:r>
            <a:r>
              <a:rPr lang="ja-JP" altLang="en-US" sz="1200" b="1" dirty="0" smtClean="0">
                <a:solidFill>
                  <a:srgbClr val="000000"/>
                </a:solidFill>
                <a:latin typeface="ＭＳ ゴシック" pitchFamily="49" charset="-128"/>
                <a:ea typeface="ＭＳ ゴシック" pitchFamily="49" charset="-128"/>
              </a:rPr>
              <a:t>議会</a:t>
            </a:r>
            <a:endParaRPr lang="en-US" altLang="ja-JP" sz="1200" b="1" dirty="0">
              <a:solidFill>
                <a:srgbClr val="000000"/>
              </a:solidFill>
              <a:latin typeface="ＭＳ ゴシック" pitchFamily="49" charset="-128"/>
              <a:ea typeface="ＭＳ ゴシック" pitchFamily="49" charset="-128"/>
            </a:endParaRPr>
          </a:p>
        </p:txBody>
      </p:sp>
      <p:sp>
        <p:nvSpPr>
          <p:cNvPr id="5128" name="テキスト ボックス 23"/>
          <p:cNvSpPr txBox="1">
            <a:spLocks noChangeArrowheads="1"/>
          </p:cNvSpPr>
          <p:nvPr/>
        </p:nvSpPr>
        <p:spPr bwMode="auto">
          <a:xfrm>
            <a:off x="3800490" y="1412875"/>
            <a:ext cx="2199641" cy="338554"/>
          </a:xfrm>
          <a:prstGeom prst="rect">
            <a:avLst/>
          </a:prstGeom>
          <a:noFill/>
          <a:ln w="9525">
            <a:noFill/>
            <a:miter lim="800000"/>
            <a:headEnd/>
            <a:tailEnd/>
          </a:ln>
        </p:spPr>
        <p:txBody>
          <a:bodyPr wrap="none">
            <a:spAutoFit/>
          </a:bodyPr>
          <a:lstStyle/>
          <a:p>
            <a:pPr algn="l"/>
            <a:r>
              <a:rPr lang="ja-JP" altLang="en-US" b="1" dirty="0">
                <a:solidFill>
                  <a:srgbClr val="000000"/>
                </a:solidFill>
                <a:latin typeface="ＭＳ Ｐゴシック" pitchFamily="50" charset="-128"/>
                <a:ea typeface="ＭＳ Ｐゴシック"/>
              </a:rPr>
              <a:t>＜＜取り組み事例＞＞</a:t>
            </a:r>
          </a:p>
        </p:txBody>
      </p:sp>
      <p:sp>
        <p:nvSpPr>
          <p:cNvPr id="5129" name="Rectangle 31"/>
          <p:cNvSpPr>
            <a:spLocks noChangeArrowheads="1"/>
          </p:cNvSpPr>
          <p:nvPr/>
        </p:nvSpPr>
        <p:spPr bwMode="auto">
          <a:xfrm>
            <a:off x="6" y="1772816"/>
            <a:ext cx="3296816" cy="5085184"/>
          </a:xfrm>
          <a:prstGeom prst="rect">
            <a:avLst/>
          </a:prstGeom>
          <a:solidFill>
            <a:srgbClr val="FFFF99"/>
          </a:solidFill>
          <a:ln w="9525">
            <a:solidFill>
              <a:schemeClr val="tx1"/>
            </a:solidFill>
            <a:miter lim="800000"/>
            <a:headEnd/>
            <a:tailEnd/>
          </a:ln>
        </p:spPr>
        <p:txBody>
          <a:bodyPr lIns="72000" tIns="46800" rIns="72000"/>
          <a:lstStyle/>
          <a:p>
            <a:pPr algn="l"/>
            <a:r>
              <a:rPr lang="ja-JP" altLang="en-US" sz="1200" dirty="0">
                <a:solidFill>
                  <a:srgbClr val="000000"/>
                </a:solidFill>
                <a:latin typeface="ＭＳ ゴシック" pitchFamily="49" charset="-128"/>
                <a:ea typeface="ＭＳ ゴシック" pitchFamily="49" charset="-128"/>
              </a:rPr>
              <a:t>○</a:t>
            </a:r>
            <a:r>
              <a:rPr lang="ja-JP" altLang="en-US" sz="1200" b="1" dirty="0">
                <a:solidFill>
                  <a:srgbClr val="000000"/>
                </a:solidFill>
                <a:latin typeface="ＭＳ ゴシック" pitchFamily="49" charset="-128"/>
                <a:ea typeface="ＭＳ ゴシック" pitchFamily="49" charset="-128"/>
              </a:rPr>
              <a:t>海外港湾物流プロジェクト</a:t>
            </a:r>
            <a:r>
              <a:rPr lang="ja-JP" altLang="en-US" sz="1200" b="1" dirty="0" smtClean="0">
                <a:solidFill>
                  <a:srgbClr val="000000"/>
                </a:solidFill>
                <a:latin typeface="ＭＳ ゴシック" pitchFamily="49" charset="-128"/>
                <a:ea typeface="ＭＳ ゴシック" pitchFamily="49" charset="-128"/>
              </a:rPr>
              <a:t>協議会</a:t>
            </a:r>
          </a:p>
        </p:txBody>
      </p:sp>
      <p:sp>
        <p:nvSpPr>
          <p:cNvPr id="23" name="Rectangle 31"/>
          <p:cNvSpPr>
            <a:spLocks noChangeArrowheads="1"/>
          </p:cNvSpPr>
          <p:nvPr/>
        </p:nvSpPr>
        <p:spPr bwMode="auto">
          <a:xfrm>
            <a:off x="6681192" y="1772816"/>
            <a:ext cx="3224808" cy="5085184"/>
          </a:xfrm>
          <a:prstGeom prst="rect">
            <a:avLst/>
          </a:prstGeom>
          <a:solidFill>
            <a:srgbClr val="FFFF99"/>
          </a:solidFill>
          <a:ln w="9525">
            <a:solidFill>
              <a:schemeClr val="tx1"/>
            </a:solidFill>
            <a:miter lim="800000"/>
            <a:headEnd/>
            <a:tailEnd/>
          </a:ln>
        </p:spPr>
        <p:txBody>
          <a:bodyPr tIns="46800"/>
          <a:lstStyle/>
          <a:p>
            <a:pPr algn="l"/>
            <a:r>
              <a:rPr lang="ja-JP" altLang="en-US" sz="1200" dirty="0" smtClean="0">
                <a:solidFill>
                  <a:srgbClr val="000000"/>
                </a:solidFill>
                <a:latin typeface="ＭＳ ゴシック" pitchFamily="49" charset="-128"/>
                <a:ea typeface="ＭＳ ゴシック" pitchFamily="49" charset="-128"/>
              </a:rPr>
              <a:t>○</a:t>
            </a:r>
            <a:r>
              <a:rPr lang="ja-JP" altLang="en-US" sz="1200" b="1" dirty="0" smtClean="0">
                <a:solidFill>
                  <a:srgbClr val="000000"/>
                </a:solidFill>
                <a:latin typeface="Arial"/>
                <a:ea typeface="ＭＳ Ｐゴシック"/>
              </a:rPr>
              <a:t>航空インフラ国際展開協議会</a:t>
            </a:r>
            <a:endParaRPr lang="en-US" altLang="ja-JP" sz="1200" b="1" dirty="0">
              <a:solidFill>
                <a:srgbClr val="000000"/>
              </a:solidFill>
              <a:latin typeface="ＭＳ ゴシック" pitchFamily="49" charset="-128"/>
              <a:ea typeface="ＭＳ ゴシック" pitchFamily="49" charset="-128"/>
            </a:endParaRPr>
          </a:p>
          <a:p>
            <a:pPr algn="l"/>
            <a:r>
              <a:rPr lang="ja-JP" altLang="en-US" sz="500" b="1" dirty="0" smtClean="0">
                <a:solidFill>
                  <a:srgbClr val="000000"/>
                </a:solidFill>
                <a:latin typeface="ＭＳ ゴシック" pitchFamily="49" charset="-128"/>
                <a:ea typeface="ＭＳ ゴシック" pitchFamily="49" charset="-128"/>
              </a:rPr>
              <a:t>　</a:t>
            </a:r>
            <a:endParaRPr lang="en-US" altLang="ja-JP" sz="500" b="1" dirty="0">
              <a:solidFill>
                <a:srgbClr val="000000"/>
              </a:solidFill>
              <a:latin typeface="ＭＳ ゴシック" pitchFamily="49" charset="-128"/>
              <a:ea typeface="ＭＳ ゴシック" pitchFamily="49" charset="-128"/>
            </a:endParaRPr>
          </a:p>
        </p:txBody>
      </p:sp>
      <p:sp>
        <p:nvSpPr>
          <p:cNvPr id="26" name="正方形/長方形 25"/>
          <p:cNvSpPr/>
          <p:nvPr/>
        </p:nvSpPr>
        <p:spPr>
          <a:xfrm>
            <a:off x="200472" y="2132856"/>
            <a:ext cx="3061163" cy="1200329"/>
          </a:xfrm>
          <a:prstGeom prst="rect">
            <a:avLst/>
          </a:prstGeom>
        </p:spPr>
        <p:txBody>
          <a:bodyPr wrap="square">
            <a:spAutoFit/>
          </a:bodyPr>
          <a:lstStyle/>
          <a:p>
            <a:pPr algn="l"/>
            <a:r>
              <a:rPr lang="ja-JP" altLang="en-US" sz="1200" b="1" dirty="0" smtClean="0">
                <a:solidFill>
                  <a:srgbClr val="000000"/>
                </a:solidFill>
                <a:latin typeface="ＭＳ ゴシック" pitchFamily="49" charset="-128"/>
                <a:ea typeface="ＭＳ ゴシック" pitchFamily="49" charset="-128"/>
              </a:rPr>
              <a:t>　</a:t>
            </a:r>
            <a:r>
              <a:rPr lang="ja-JP" altLang="en-US" sz="1200" dirty="0" smtClean="0">
                <a:solidFill>
                  <a:srgbClr val="000000"/>
                </a:solidFill>
                <a:latin typeface="ＭＳ ゴシック" pitchFamily="49" charset="-128"/>
                <a:ea typeface="ＭＳ ゴシック" pitchFamily="49" charset="-128"/>
              </a:rPr>
              <a:t>海外港湾物流プロジェクトについて、官民連携による取組みを積極的に行うための場として、平成</a:t>
            </a:r>
            <a:r>
              <a:rPr lang="en-US" altLang="ja-JP" sz="1200" dirty="0" smtClean="0">
                <a:solidFill>
                  <a:srgbClr val="000000"/>
                </a:solidFill>
                <a:latin typeface="ＭＳ ゴシック" pitchFamily="49" charset="-128"/>
                <a:ea typeface="ＭＳ ゴシック" pitchFamily="49" charset="-128"/>
              </a:rPr>
              <a:t>22</a:t>
            </a:r>
            <a:r>
              <a:rPr lang="ja-JP" altLang="en-US" sz="1200" dirty="0" smtClean="0">
                <a:solidFill>
                  <a:srgbClr val="000000"/>
                </a:solidFill>
                <a:latin typeface="ＭＳ ゴシック" pitchFamily="49" charset="-128"/>
                <a:ea typeface="ＭＳ ゴシック" pitchFamily="49" charset="-128"/>
              </a:rPr>
              <a:t>年</a:t>
            </a:r>
            <a:r>
              <a:rPr lang="en-US" altLang="ja-JP" sz="1200" dirty="0" smtClean="0">
                <a:solidFill>
                  <a:srgbClr val="000000"/>
                </a:solidFill>
                <a:latin typeface="ＭＳ ゴシック" pitchFamily="49" charset="-128"/>
                <a:ea typeface="ＭＳ ゴシック" pitchFamily="49" charset="-128"/>
              </a:rPr>
              <a:t>11</a:t>
            </a:r>
            <a:r>
              <a:rPr lang="ja-JP" altLang="en-US" sz="1200" dirty="0" smtClean="0">
                <a:solidFill>
                  <a:srgbClr val="000000"/>
                </a:solidFill>
                <a:latin typeface="ＭＳ ゴシック" pitchFamily="49" charset="-128"/>
                <a:ea typeface="ＭＳ ゴシック" pitchFamily="49" charset="-128"/>
              </a:rPr>
              <a:t>月に設置。国別</a:t>
            </a:r>
            <a:r>
              <a:rPr lang="en-US" altLang="ja-JP" sz="1200" dirty="0" smtClean="0">
                <a:solidFill>
                  <a:srgbClr val="000000"/>
                </a:solidFill>
                <a:latin typeface="ＭＳ ゴシック" pitchFamily="49" charset="-128"/>
                <a:ea typeface="ＭＳ ゴシック" pitchFamily="49" charset="-128"/>
              </a:rPr>
              <a:t>WG</a:t>
            </a:r>
            <a:r>
              <a:rPr lang="ja-JP" altLang="en-US" sz="1200" dirty="0" smtClean="0">
                <a:solidFill>
                  <a:srgbClr val="000000"/>
                </a:solidFill>
                <a:latin typeface="ＭＳ ゴシック" pitchFamily="49" charset="-128"/>
                <a:ea typeface="ＭＳ ゴシック" pitchFamily="49" charset="-128"/>
              </a:rPr>
              <a:t>の設置、官民共同セミナーの開催等、海外プロジェクトの獲得に向けた取組を推進。 </a:t>
            </a:r>
            <a:endParaRPr lang="en-US" altLang="ja-JP" sz="1200" dirty="0">
              <a:solidFill>
                <a:srgbClr val="000000"/>
              </a:solidFill>
              <a:latin typeface="ＭＳ ゴシック" pitchFamily="49" charset="-128"/>
              <a:ea typeface="ＭＳ ゴシック" pitchFamily="49" charset="-128"/>
            </a:endParaRPr>
          </a:p>
        </p:txBody>
      </p:sp>
      <p:sp>
        <p:nvSpPr>
          <p:cNvPr id="27" name="正方形/長方形 26"/>
          <p:cNvSpPr/>
          <p:nvPr/>
        </p:nvSpPr>
        <p:spPr>
          <a:xfrm>
            <a:off x="272480" y="4437112"/>
            <a:ext cx="2808312" cy="461665"/>
          </a:xfrm>
          <a:prstGeom prst="rect">
            <a:avLst/>
          </a:prstGeom>
        </p:spPr>
        <p:txBody>
          <a:bodyPr wrap="square">
            <a:spAutoFit/>
          </a:bodyPr>
          <a:lstStyle/>
          <a:p>
            <a:pPr algn="l"/>
            <a:r>
              <a:rPr lang="ja-JP" altLang="en-US" sz="1200" dirty="0" smtClean="0">
                <a:solidFill>
                  <a:srgbClr val="000000"/>
                </a:solidFill>
                <a:latin typeface="ＭＳ ゴシック" pitchFamily="49" charset="-128"/>
                <a:ea typeface="ＭＳ ゴシック" pitchFamily="49" charset="-128"/>
              </a:rPr>
              <a:t>事務局：国土交通省港湾局産業港湾課</a:t>
            </a:r>
            <a:endParaRPr lang="en-US" altLang="ja-JP" sz="1200" dirty="0" smtClean="0">
              <a:solidFill>
                <a:srgbClr val="000000"/>
              </a:solidFill>
              <a:latin typeface="ＭＳ ゴシック" pitchFamily="49" charset="-128"/>
              <a:ea typeface="ＭＳ ゴシック" pitchFamily="49" charset="-128"/>
            </a:endParaRPr>
          </a:p>
          <a:p>
            <a:pPr algn="l"/>
            <a:r>
              <a:rPr lang="ja-JP" altLang="en-US" sz="1200" dirty="0" smtClean="0">
                <a:solidFill>
                  <a:srgbClr val="000000"/>
                </a:solidFill>
                <a:latin typeface="ＭＳ ゴシック" pitchFamily="49" charset="-128"/>
                <a:ea typeface="ＭＳ ゴシック" pitchFamily="49" charset="-128"/>
              </a:rPr>
              <a:t>参加企業数：</a:t>
            </a:r>
            <a:r>
              <a:rPr lang="ja-JP" altLang="en-US" sz="1200" dirty="0" smtClean="0">
                <a:latin typeface="ＭＳ ゴシック" pitchFamily="49" charset="-128"/>
                <a:ea typeface="ＭＳ ゴシック" pitchFamily="49" charset="-128"/>
              </a:rPr>
              <a:t>８３</a:t>
            </a:r>
            <a:endParaRPr lang="en-US" altLang="ja-JP" sz="1200" dirty="0">
              <a:latin typeface="ＭＳ ゴシック" pitchFamily="49" charset="-128"/>
              <a:ea typeface="ＭＳ ゴシック" pitchFamily="49" charset="-128"/>
            </a:endParaRPr>
          </a:p>
        </p:txBody>
      </p:sp>
      <p:sp>
        <p:nvSpPr>
          <p:cNvPr id="28" name="正方形/長方形 27"/>
          <p:cNvSpPr/>
          <p:nvPr/>
        </p:nvSpPr>
        <p:spPr>
          <a:xfrm>
            <a:off x="272480" y="3501008"/>
            <a:ext cx="2880320" cy="1107996"/>
          </a:xfrm>
          <a:prstGeom prst="rect">
            <a:avLst/>
          </a:prstGeom>
        </p:spPr>
        <p:txBody>
          <a:bodyPr wrap="square">
            <a:spAutoFit/>
          </a:bodyPr>
          <a:lstStyle/>
          <a:p>
            <a:pPr algn="l"/>
            <a:r>
              <a:rPr lang="ja-JP" altLang="en-US" sz="1100" u="sng" dirty="0" smtClean="0">
                <a:solidFill>
                  <a:srgbClr val="000000"/>
                </a:solidFill>
                <a:latin typeface="ＭＳ ゴシック" pitchFamily="49" charset="-128"/>
                <a:ea typeface="ＭＳ ゴシック" pitchFamily="49" charset="-128"/>
              </a:rPr>
              <a:t>平成２２年１１月５日</a:t>
            </a:r>
            <a:r>
              <a:rPr lang="ja-JP" altLang="en-US" sz="1100" dirty="0" smtClean="0">
                <a:solidFill>
                  <a:srgbClr val="000000"/>
                </a:solidFill>
                <a:latin typeface="ＭＳ ゴシック" pitchFamily="49" charset="-128"/>
                <a:ea typeface="ＭＳ ゴシック" pitchFamily="49" charset="-128"/>
              </a:rPr>
              <a:t>  </a:t>
            </a:r>
            <a:r>
              <a:rPr lang="ja-JP" altLang="en-US" sz="1100" u="sng" dirty="0" smtClean="0">
                <a:solidFill>
                  <a:srgbClr val="000000"/>
                </a:solidFill>
                <a:latin typeface="ＭＳ ゴシック" pitchFamily="49" charset="-128"/>
                <a:ea typeface="ＭＳ ゴシック" pitchFamily="49" charset="-128"/>
              </a:rPr>
              <a:t>第１回協議会開催</a:t>
            </a:r>
            <a:endParaRPr lang="en-US" altLang="ja-JP" sz="1100" u="sng" dirty="0" smtClean="0">
              <a:solidFill>
                <a:srgbClr val="000000"/>
              </a:solidFill>
              <a:latin typeface="ＭＳ ゴシック" pitchFamily="49" charset="-128"/>
              <a:ea typeface="ＭＳ ゴシック" pitchFamily="49" charset="-128"/>
            </a:endParaRPr>
          </a:p>
          <a:p>
            <a:pPr algn="l"/>
            <a:r>
              <a:rPr lang="ja-JP" altLang="en-US" sz="1100" u="sng" dirty="0" smtClean="0">
                <a:solidFill>
                  <a:srgbClr val="000000"/>
                </a:solidFill>
                <a:latin typeface="ＭＳ ゴシック" pitchFamily="49" charset="-128"/>
                <a:ea typeface="ＭＳ ゴシック" pitchFamily="49" charset="-128"/>
              </a:rPr>
              <a:t>平成２３年６月１４日</a:t>
            </a:r>
            <a:r>
              <a:rPr lang="ja-JP" altLang="en-US" sz="1100" dirty="0" smtClean="0">
                <a:solidFill>
                  <a:srgbClr val="000000"/>
                </a:solidFill>
                <a:latin typeface="ＭＳ ゴシック" pitchFamily="49" charset="-128"/>
                <a:ea typeface="ＭＳ ゴシック" pitchFamily="49" charset="-128"/>
              </a:rPr>
              <a:t>  </a:t>
            </a:r>
            <a:r>
              <a:rPr lang="ja-JP" altLang="en-US" sz="1100" u="sng" dirty="0" smtClean="0">
                <a:solidFill>
                  <a:srgbClr val="000000"/>
                </a:solidFill>
                <a:latin typeface="ＭＳ ゴシック" pitchFamily="49" charset="-128"/>
                <a:ea typeface="ＭＳ ゴシック" pitchFamily="49" charset="-128"/>
              </a:rPr>
              <a:t>第２回協議会開催</a:t>
            </a:r>
            <a:endParaRPr lang="en-US" altLang="ja-JP" sz="1100" u="sng" dirty="0" smtClean="0">
              <a:solidFill>
                <a:srgbClr val="000000"/>
              </a:solidFill>
              <a:latin typeface="ＭＳ ゴシック" pitchFamily="49" charset="-128"/>
              <a:ea typeface="ＭＳ ゴシック" pitchFamily="49" charset="-128"/>
            </a:endParaRPr>
          </a:p>
          <a:p>
            <a:pPr algn="l"/>
            <a:r>
              <a:rPr lang="ja-JP" altLang="en-US" sz="1100" u="sng" dirty="0" smtClean="0">
                <a:solidFill>
                  <a:srgbClr val="000000"/>
                </a:solidFill>
                <a:latin typeface="ＭＳ ゴシック" pitchFamily="49" charset="-128"/>
                <a:ea typeface="ＭＳ ゴシック" pitchFamily="49" charset="-128"/>
              </a:rPr>
              <a:t>平成２４年７月２５日</a:t>
            </a:r>
            <a:r>
              <a:rPr lang="ja-JP" altLang="en-US" sz="1100" dirty="0" smtClean="0">
                <a:solidFill>
                  <a:srgbClr val="000000"/>
                </a:solidFill>
                <a:latin typeface="ＭＳ ゴシック" pitchFamily="49" charset="-128"/>
                <a:ea typeface="ＭＳ ゴシック" pitchFamily="49" charset="-128"/>
              </a:rPr>
              <a:t>　</a:t>
            </a:r>
            <a:r>
              <a:rPr lang="ja-JP" altLang="en-US" sz="1100" u="sng" dirty="0" smtClean="0">
                <a:solidFill>
                  <a:srgbClr val="000000"/>
                </a:solidFill>
                <a:latin typeface="ＭＳ ゴシック" pitchFamily="49" charset="-128"/>
                <a:ea typeface="ＭＳ ゴシック" pitchFamily="49" charset="-128"/>
              </a:rPr>
              <a:t>第３回協議会開催</a:t>
            </a:r>
            <a:endParaRPr lang="en-US" altLang="ja-JP" sz="1100" u="sng" dirty="0" smtClean="0">
              <a:solidFill>
                <a:srgbClr val="000000"/>
              </a:solidFill>
              <a:latin typeface="ＭＳ ゴシック" pitchFamily="49" charset="-128"/>
              <a:ea typeface="ＭＳ ゴシック" pitchFamily="49" charset="-128"/>
            </a:endParaRPr>
          </a:p>
          <a:p>
            <a:pPr algn="l"/>
            <a:r>
              <a:rPr lang="ja-JP" altLang="en-US" sz="1100" u="sng" dirty="0" smtClean="0">
                <a:latin typeface="ＭＳ ゴシック" pitchFamily="49" charset="-128"/>
                <a:ea typeface="ＭＳ ゴシック" pitchFamily="49" charset="-128"/>
              </a:rPr>
              <a:t>平成２５年７月１７日</a:t>
            </a:r>
            <a:r>
              <a:rPr lang="ja-JP" altLang="en-US" sz="1100" dirty="0" smtClean="0">
                <a:latin typeface="ＭＳ ゴシック" pitchFamily="49" charset="-128"/>
                <a:ea typeface="ＭＳ ゴシック" pitchFamily="49" charset="-128"/>
              </a:rPr>
              <a:t>　</a:t>
            </a:r>
            <a:r>
              <a:rPr lang="ja-JP" altLang="en-US" sz="1100" u="sng" dirty="0" smtClean="0">
                <a:latin typeface="ＭＳ ゴシック" pitchFamily="49" charset="-128"/>
                <a:ea typeface="ＭＳ ゴシック" pitchFamily="49" charset="-128"/>
              </a:rPr>
              <a:t>第４回協議会開催</a:t>
            </a:r>
            <a:endParaRPr lang="en-US" altLang="ja-JP" sz="1100" u="sng" dirty="0" smtClean="0">
              <a:latin typeface="ＭＳ ゴシック" pitchFamily="49" charset="-128"/>
              <a:ea typeface="ＭＳ ゴシック" pitchFamily="49" charset="-128"/>
            </a:endParaRPr>
          </a:p>
          <a:p>
            <a:pPr algn="l"/>
            <a:r>
              <a:rPr lang="ja-JP" altLang="en-US" sz="1100" u="sng" dirty="0" smtClean="0">
                <a:latin typeface="ＭＳ ゴシック" pitchFamily="49" charset="-128"/>
                <a:ea typeface="ＭＳ ゴシック" pitchFamily="49" charset="-128"/>
              </a:rPr>
              <a:t>平成２６年３月２５日</a:t>
            </a:r>
            <a:r>
              <a:rPr lang="ja-JP" altLang="en-US" sz="1100" dirty="0" smtClean="0">
                <a:latin typeface="ＭＳ ゴシック" pitchFamily="49" charset="-128"/>
                <a:ea typeface="ＭＳ ゴシック" pitchFamily="49" charset="-128"/>
              </a:rPr>
              <a:t>　</a:t>
            </a:r>
            <a:r>
              <a:rPr lang="ja-JP" altLang="en-US" sz="1100" u="sng" dirty="0" smtClean="0">
                <a:latin typeface="ＭＳ ゴシック" pitchFamily="49" charset="-128"/>
                <a:ea typeface="ＭＳ ゴシック" pitchFamily="49" charset="-128"/>
              </a:rPr>
              <a:t>第５回協議会開催</a:t>
            </a:r>
            <a:endParaRPr lang="en-US" altLang="ja-JP" sz="1100" u="sng" dirty="0" smtClean="0">
              <a:latin typeface="ＭＳ ゴシック" pitchFamily="49" charset="-128"/>
              <a:ea typeface="ＭＳ ゴシック" pitchFamily="49" charset="-128"/>
            </a:endParaRPr>
          </a:p>
          <a:p>
            <a:pPr algn="l"/>
            <a:endParaRPr lang="en-US" altLang="ja-JP" sz="1100" u="sng" dirty="0">
              <a:solidFill>
                <a:srgbClr val="000000"/>
              </a:solidFill>
              <a:latin typeface="ＭＳ ゴシック" pitchFamily="49" charset="-128"/>
              <a:ea typeface="ＭＳ ゴシック" pitchFamily="49" charset="-128"/>
            </a:endParaRPr>
          </a:p>
        </p:txBody>
      </p:sp>
      <p:sp>
        <p:nvSpPr>
          <p:cNvPr id="29" name="正方形/長方形 28"/>
          <p:cNvSpPr/>
          <p:nvPr/>
        </p:nvSpPr>
        <p:spPr>
          <a:xfrm>
            <a:off x="3368824" y="2060848"/>
            <a:ext cx="3240361" cy="1384995"/>
          </a:xfrm>
          <a:prstGeom prst="rect">
            <a:avLst/>
          </a:prstGeom>
        </p:spPr>
        <p:txBody>
          <a:bodyPr wrap="square">
            <a:spAutoFit/>
          </a:bodyPr>
          <a:lstStyle/>
          <a:p>
            <a:pPr algn="l"/>
            <a:r>
              <a:rPr lang="ja-JP" altLang="en-US" sz="1200" b="1" dirty="0" smtClean="0">
                <a:solidFill>
                  <a:srgbClr val="000000"/>
                </a:solidFill>
                <a:latin typeface="ＭＳ ゴシック" pitchFamily="49" charset="-128"/>
                <a:ea typeface="ＭＳ ゴシック" pitchFamily="49" charset="-128"/>
              </a:rPr>
              <a:t>　</a:t>
            </a:r>
            <a:r>
              <a:rPr lang="ja-JP" altLang="ja-JP" sz="1200" dirty="0" smtClean="0">
                <a:solidFill>
                  <a:srgbClr val="000000"/>
                </a:solidFill>
                <a:latin typeface="ＭＳ ゴシック" pitchFamily="49" charset="-128"/>
                <a:ea typeface="ＭＳ ゴシック" pitchFamily="49" charset="-128"/>
              </a:rPr>
              <a:t>我が国鉄道システムの海外への普及促進を図っていくための民間の母体として</a:t>
            </a:r>
            <a:r>
              <a:rPr lang="ja-JP" altLang="en-US" sz="1200" dirty="0" smtClean="0">
                <a:solidFill>
                  <a:srgbClr val="000000"/>
                </a:solidFill>
                <a:latin typeface="ＭＳ ゴシック" pitchFamily="49" charset="-128"/>
                <a:ea typeface="ＭＳ ゴシック" pitchFamily="49" charset="-128"/>
              </a:rPr>
              <a:t>、</a:t>
            </a:r>
            <a:r>
              <a:rPr lang="ja-JP" altLang="ja-JP" sz="1200" dirty="0" smtClean="0">
                <a:solidFill>
                  <a:srgbClr val="000000"/>
                </a:solidFill>
                <a:latin typeface="ＭＳ ゴシック" pitchFamily="49" charset="-128"/>
                <a:ea typeface="ＭＳ ゴシック" pitchFamily="49" charset="-128"/>
              </a:rPr>
              <a:t>鉄道事業者、メーカー、商社等の鉄道関係者が幅広く参加して</a:t>
            </a:r>
            <a:r>
              <a:rPr lang="ja-JP" altLang="en-US" sz="1200" dirty="0" smtClean="0">
                <a:solidFill>
                  <a:srgbClr val="000000"/>
                </a:solidFill>
                <a:latin typeface="ＭＳ ゴシック" pitchFamily="49" charset="-128"/>
                <a:ea typeface="ＭＳ ゴシック" pitchFamily="49" charset="-128"/>
              </a:rPr>
              <a:t>、平成２２</a:t>
            </a:r>
            <a:r>
              <a:rPr lang="ja-JP" altLang="ja-JP" sz="1200" dirty="0" smtClean="0">
                <a:solidFill>
                  <a:srgbClr val="000000"/>
                </a:solidFill>
                <a:latin typeface="ＭＳ ゴシック" pitchFamily="49" charset="-128"/>
                <a:ea typeface="ＭＳ ゴシック" pitchFamily="49" charset="-128"/>
              </a:rPr>
              <a:t>年４月に発足。国土交通省等の関係省庁・関係機関と協議会の共催により</a:t>
            </a:r>
            <a:r>
              <a:rPr lang="ja-JP" altLang="en-US" sz="1200" dirty="0" smtClean="0">
                <a:solidFill>
                  <a:srgbClr val="000000"/>
                </a:solidFill>
                <a:latin typeface="ＭＳ ゴシック" pitchFamily="49" charset="-128"/>
                <a:ea typeface="ＭＳ ゴシック" pitchFamily="49" charset="-128"/>
              </a:rPr>
              <a:t>、</a:t>
            </a:r>
            <a:r>
              <a:rPr lang="ja-JP" altLang="ja-JP" sz="1200" dirty="0" smtClean="0">
                <a:solidFill>
                  <a:srgbClr val="000000"/>
                </a:solidFill>
                <a:latin typeface="ＭＳ ゴシック" pitchFamily="49" charset="-128"/>
                <a:ea typeface="ＭＳ ゴシック" pitchFamily="49" charset="-128"/>
              </a:rPr>
              <a:t>高速鉄道セミナーを開催する等、官民の</a:t>
            </a:r>
            <a:r>
              <a:rPr lang="ja-JP" altLang="en-US" sz="1200" dirty="0" smtClean="0">
                <a:solidFill>
                  <a:srgbClr val="000000"/>
                </a:solidFill>
                <a:latin typeface="ＭＳ ゴシック" pitchFamily="49" charset="-128"/>
                <a:ea typeface="ＭＳ ゴシック" pitchFamily="49" charset="-128"/>
              </a:rPr>
              <a:t>連携</a:t>
            </a:r>
            <a:r>
              <a:rPr lang="ja-JP" altLang="ja-JP" sz="1200" dirty="0" smtClean="0">
                <a:solidFill>
                  <a:srgbClr val="000000"/>
                </a:solidFill>
                <a:latin typeface="ＭＳ ゴシック" pitchFamily="49" charset="-128"/>
                <a:ea typeface="ＭＳ ゴシック" pitchFamily="49" charset="-128"/>
              </a:rPr>
              <a:t>を強化。</a:t>
            </a:r>
            <a:endParaRPr lang="en-US" altLang="ja-JP" sz="1200" dirty="0" smtClean="0">
              <a:solidFill>
                <a:srgbClr val="000000"/>
              </a:solidFill>
              <a:latin typeface="ＭＳ ゴシック" pitchFamily="49" charset="-128"/>
              <a:ea typeface="ＭＳ ゴシック" pitchFamily="49" charset="-128"/>
            </a:endParaRPr>
          </a:p>
        </p:txBody>
      </p:sp>
      <p:sp>
        <p:nvSpPr>
          <p:cNvPr id="31" name="正方形/長方形 30"/>
          <p:cNvSpPr/>
          <p:nvPr/>
        </p:nvSpPr>
        <p:spPr>
          <a:xfrm>
            <a:off x="3296816" y="4293096"/>
            <a:ext cx="3240360" cy="430887"/>
          </a:xfrm>
          <a:prstGeom prst="rect">
            <a:avLst/>
          </a:prstGeom>
        </p:spPr>
        <p:txBody>
          <a:bodyPr wrap="square">
            <a:spAutoFit/>
          </a:bodyPr>
          <a:lstStyle/>
          <a:p>
            <a:pPr algn="l"/>
            <a:r>
              <a:rPr lang="ja-JP" altLang="en-US" sz="1100" dirty="0" smtClean="0">
                <a:solidFill>
                  <a:srgbClr val="000000"/>
                </a:solidFill>
                <a:latin typeface="ＭＳ ゴシック" pitchFamily="49" charset="-128"/>
                <a:ea typeface="ＭＳ ゴシック" pitchFamily="49" charset="-128"/>
              </a:rPr>
              <a:t>事務局：海外鉄道技術協力協会（</a:t>
            </a:r>
            <a:r>
              <a:rPr lang="en-US" altLang="ja-JP" sz="1100" dirty="0" smtClean="0">
                <a:solidFill>
                  <a:srgbClr val="000000"/>
                </a:solidFill>
                <a:latin typeface="ＭＳ ゴシック" pitchFamily="49" charset="-128"/>
                <a:ea typeface="ＭＳ ゴシック" pitchFamily="49" charset="-128"/>
              </a:rPr>
              <a:t>JARTS</a:t>
            </a:r>
            <a:r>
              <a:rPr lang="ja-JP" altLang="en-US" sz="1100" dirty="0" smtClean="0">
                <a:solidFill>
                  <a:srgbClr val="000000"/>
                </a:solidFill>
                <a:latin typeface="ＭＳ ゴシック" pitchFamily="49" charset="-128"/>
                <a:ea typeface="ＭＳ ゴシック" pitchFamily="49" charset="-128"/>
              </a:rPr>
              <a:t>）</a:t>
            </a:r>
            <a:endParaRPr lang="en-US" altLang="ja-JP" sz="1100" dirty="0" smtClean="0">
              <a:solidFill>
                <a:srgbClr val="000000"/>
              </a:solidFill>
              <a:latin typeface="ＭＳ ゴシック" pitchFamily="49" charset="-128"/>
              <a:ea typeface="ＭＳ ゴシック" pitchFamily="49" charset="-128"/>
            </a:endParaRPr>
          </a:p>
          <a:p>
            <a:pPr algn="l"/>
            <a:r>
              <a:rPr lang="ja-JP" altLang="en-US" sz="1100" dirty="0" smtClean="0">
                <a:solidFill>
                  <a:srgbClr val="000000"/>
                </a:solidFill>
                <a:latin typeface="ＭＳ ゴシック" pitchFamily="49" charset="-128"/>
                <a:ea typeface="ＭＳ ゴシック" pitchFamily="49" charset="-128"/>
              </a:rPr>
              <a:t>参加企業数：５４</a:t>
            </a:r>
            <a:endParaRPr lang="en-US" altLang="ja-JP" sz="1100" dirty="0" smtClean="0">
              <a:solidFill>
                <a:srgbClr val="000000"/>
              </a:solidFill>
              <a:latin typeface="ＭＳ ゴシック" pitchFamily="49" charset="-128"/>
              <a:ea typeface="ＭＳ ゴシック" pitchFamily="49" charset="-128"/>
            </a:endParaRPr>
          </a:p>
        </p:txBody>
      </p:sp>
      <p:sp>
        <p:nvSpPr>
          <p:cNvPr id="32" name="正方形/長方形 31"/>
          <p:cNvSpPr/>
          <p:nvPr/>
        </p:nvSpPr>
        <p:spPr>
          <a:xfrm>
            <a:off x="6753200" y="2060848"/>
            <a:ext cx="3152800" cy="1015663"/>
          </a:xfrm>
          <a:prstGeom prst="rect">
            <a:avLst/>
          </a:prstGeom>
        </p:spPr>
        <p:txBody>
          <a:bodyPr wrap="square">
            <a:spAutoFit/>
          </a:bodyPr>
          <a:lstStyle/>
          <a:p>
            <a:pPr algn="l"/>
            <a:r>
              <a:rPr lang="ja-JP" altLang="en-US" sz="1200" b="1" dirty="0" smtClean="0">
                <a:solidFill>
                  <a:srgbClr val="000000"/>
                </a:solidFill>
                <a:latin typeface="ＭＳ ゴシック" pitchFamily="49" charset="-128"/>
                <a:ea typeface="ＭＳ ゴシック" pitchFamily="49" charset="-128"/>
              </a:rPr>
              <a:t>　</a:t>
            </a:r>
            <a:r>
              <a:rPr lang="ja-JP" altLang="en-US" sz="1200" dirty="0" smtClean="0">
                <a:solidFill>
                  <a:srgbClr val="000000"/>
                </a:solidFill>
                <a:latin typeface="ＭＳ ゴシック" pitchFamily="49" charset="-128"/>
                <a:ea typeface="ＭＳ ゴシック" pitchFamily="49" charset="-128"/>
              </a:rPr>
              <a:t>海外における航空インフラプロジェクトについて、官民連携による取組みを積極的に推進するため、国土交通省、外務省、財務省、関係機関、民間企業が参加して、平成２５年４月に発足。</a:t>
            </a:r>
            <a:endParaRPr lang="en-US" altLang="ja-JP" sz="1200" dirty="0" smtClean="0">
              <a:solidFill>
                <a:srgbClr val="000000"/>
              </a:solidFill>
              <a:latin typeface="ＭＳ ゴシック" pitchFamily="49" charset="-128"/>
              <a:ea typeface="ＭＳ ゴシック" pitchFamily="49" charset="-128"/>
            </a:endParaRPr>
          </a:p>
        </p:txBody>
      </p:sp>
      <p:sp>
        <p:nvSpPr>
          <p:cNvPr id="34" name="正方形/長方形 33"/>
          <p:cNvSpPr/>
          <p:nvPr/>
        </p:nvSpPr>
        <p:spPr>
          <a:xfrm>
            <a:off x="6753200" y="3933056"/>
            <a:ext cx="3024336" cy="430887"/>
          </a:xfrm>
          <a:prstGeom prst="rect">
            <a:avLst/>
          </a:prstGeom>
        </p:spPr>
        <p:txBody>
          <a:bodyPr wrap="square">
            <a:spAutoFit/>
          </a:bodyPr>
          <a:lstStyle/>
          <a:p>
            <a:pPr algn="l"/>
            <a:r>
              <a:rPr lang="ja-JP" altLang="en-US" sz="1100" dirty="0" smtClean="0">
                <a:solidFill>
                  <a:srgbClr val="000000"/>
                </a:solidFill>
                <a:latin typeface="ＭＳ ゴシック" pitchFamily="49" charset="-128"/>
                <a:ea typeface="ＭＳ ゴシック" pitchFamily="49" charset="-128"/>
              </a:rPr>
              <a:t>事務局：国土交通省航空局航空戦略課　　　　　　</a:t>
            </a:r>
            <a:endParaRPr lang="en-US" altLang="ja-JP" sz="1100" dirty="0" smtClean="0">
              <a:solidFill>
                <a:srgbClr val="000000"/>
              </a:solidFill>
              <a:latin typeface="ＭＳ ゴシック" pitchFamily="49" charset="-128"/>
              <a:ea typeface="ＭＳ ゴシック" pitchFamily="49" charset="-128"/>
            </a:endParaRPr>
          </a:p>
          <a:p>
            <a:pPr algn="l"/>
            <a:r>
              <a:rPr lang="ja-JP" altLang="en-US" sz="1100" dirty="0" smtClean="0">
                <a:solidFill>
                  <a:srgbClr val="000000"/>
                </a:solidFill>
                <a:latin typeface="ＭＳ ゴシック" pitchFamily="49" charset="-128"/>
                <a:ea typeface="ＭＳ ゴシック" pitchFamily="49" charset="-128"/>
              </a:rPr>
              <a:t>参加企業数：６９</a:t>
            </a:r>
            <a:endParaRPr lang="en-US" altLang="ja-JP" sz="1100" dirty="0">
              <a:solidFill>
                <a:srgbClr val="000000"/>
              </a:solidFill>
              <a:latin typeface="ＭＳ ゴシック" pitchFamily="49" charset="-128"/>
              <a:ea typeface="ＭＳ ゴシック" pitchFamily="49" charset="-128"/>
            </a:endParaRPr>
          </a:p>
        </p:txBody>
      </p:sp>
      <p:pic>
        <p:nvPicPr>
          <p:cNvPr id="21" name="Picture 6" descr="\\Phbsindt001\国際企画室（引越用ファイル）\15_海外展開\☆☆海外港湾物流プロジェクト協議会\☆協議会（本体）関係\140325第5回海外港湾物流プロジェクト協議会\写真\業者撮影\0325059.JPG"/>
          <p:cNvPicPr>
            <a:picLocks noChangeAspect="1" noChangeArrowheads="1"/>
          </p:cNvPicPr>
          <p:nvPr/>
        </p:nvPicPr>
        <p:blipFill>
          <a:blip r:embed="rId2" cstate="print"/>
          <a:srcRect/>
          <a:stretch>
            <a:fillRect/>
          </a:stretch>
        </p:blipFill>
        <p:spPr bwMode="auto">
          <a:xfrm>
            <a:off x="272480" y="4964807"/>
            <a:ext cx="2664296" cy="1776561"/>
          </a:xfrm>
          <a:prstGeom prst="rect">
            <a:avLst/>
          </a:prstGeom>
          <a:noFill/>
          <a:ln w="9525">
            <a:noFill/>
            <a:miter lim="800000"/>
            <a:headEnd/>
            <a:tailEnd/>
          </a:ln>
        </p:spPr>
      </p:pic>
      <p:sp>
        <p:nvSpPr>
          <p:cNvPr id="20" name="正方形/長方形 19"/>
          <p:cNvSpPr/>
          <p:nvPr/>
        </p:nvSpPr>
        <p:spPr>
          <a:xfrm>
            <a:off x="3296816" y="3429000"/>
            <a:ext cx="3528392" cy="861774"/>
          </a:xfrm>
          <a:prstGeom prst="rect">
            <a:avLst/>
          </a:prstGeom>
        </p:spPr>
        <p:txBody>
          <a:bodyPr wrap="square">
            <a:spAutoFit/>
          </a:bodyPr>
          <a:lstStyle/>
          <a:p>
            <a:pPr algn="l"/>
            <a:r>
              <a:rPr lang="ja-JP" altLang="en-US" sz="1000" u="sng" dirty="0" smtClean="0">
                <a:latin typeface="ＭＳ ゴシック" pitchFamily="49" charset="-128"/>
                <a:ea typeface="ＭＳ ゴシック" pitchFamily="49" charset="-128"/>
              </a:rPr>
              <a:t>平成２５年　９月２４日</a:t>
            </a:r>
            <a:r>
              <a:rPr lang="ja-JP" altLang="en-US" sz="1000" dirty="0" smtClean="0">
                <a:latin typeface="ＭＳ ゴシック" pitchFamily="49" charset="-128"/>
                <a:ea typeface="ＭＳ ゴシック" pitchFamily="49" charset="-128"/>
              </a:rPr>
              <a:t> </a:t>
            </a:r>
            <a:r>
              <a:rPr lang="ja-JP" altLang="en-US" sz="1000" u="sng" dirty="0" smtClean="0">
                <a:latin typeface="ＭＳ ゴシック" pitchFamily="49" charset="-128"/>
                <a:ea typeface="ＭＳ ゴシック" pitchFamily="49" charset="-128"/>
              </a:rPr>
              <a:t>日ｽｳｪｰﾃﾞﾝ高速鉄道ｾﾐﾅｰ参加</a:t>
            </a:r>
            <a:endParaRPr lang="en-US" altLang="ja-JP" sz="1000" u="sng" dirty="0" smtClean="0">
              <a:latin typeface="ＭＳ ゴシック" pitchFamily="49" charset="-128"/>
              <a:ea typeface="ＭＳ ゴシック" pitchFamily="49" charset="-128"/>
            </a:endParaRPr>
          </a:p>
          <a:p>
            <a:pPr algn="l"/>
            <a:r>
              <a:rPr lang="ja-JP" altLang="en-US" sz="1000" u="sng" dirty="0" smtClean="0">
                <a:latin typeface="ＭＳ ゴシック" pitchFamily="49" charset="-128"/>
                <a:ea typeface="ＭＳ ゴシック" pitchFamily="49" charset="-128"/>
              </a:rPr>
              <a:t>平成２５年１０月１０日</a:t>
            </a:r>
            <a:r>
              <a:rPr lang="ja-JP" altLang="en-US" sz="1000" dirty="0" smtClean="0">
                <a:latin typeface="ＭＳ ゴシック" pitchFamily="49" charset="-128"/>
                <a:ea typeface="ＭＳ ゴシック" pitchFamily="49" charset="-128"/>
              </a:rPr>
              <a:t> </a:t>
            </a:r>
            <a:r>
              <a:rPr lang="ja-JP" altLang="en-US" sz="1000" u="sng" dirty="0" smtClean="0">
                <a:latin typeface="ＭＳ ゴシック" pitchFamily="49" charset="-128"/>
                <a:ea typeface="ＭＳ ゴシック" pitchFamily="49" charset="-128"/>
              </a:rPr>
              <a:t>日英鉄道協力ｾﾐﾅｰ開催</a:t>
            </a:r>
            <a:endParaRPr lang="en-US" altLang="ja-JP" sz="1000" u="sng" dirty="0" smtClean="0">
              <a:latin typeface="ＭＳ ゴシック" pitchFamily="49" charset="-128"/>
              <a:ea typeface="ＭＳ ゴシック" pitchFamily="49" charset="-128"/>
            </a:endParaRPr>
          </a:p>
          <a:p>
            <a:pPr algn="l"/>
            <a:r>
              <a:rPr lang="ja-JP" altLang="en-US" sz="1000" u="sng" dirty="0" smtClean="0">
                <a:latin typeface="ＭＳ ゴシック" pitchFamily="49" charset="-128"/>
                <a:ea typeface="ＭＳ ゴシック" pitchFamily="49" charset="-128"/>
              </a:rPr>
              <a:t>平成２６年　１月２９日</a:t>
            </a:r>
            <a:r>
              <a:rPr lang="ja-JP" altLang="en-US" sz="1000" dirty="0" smtClean="0">
                <a:latin typeface="ＭＳ ゴシック" pitchFamily="49" charset="-128"/>
                <a:ea typeface="ＭＳ ゴシック" pitchFamily="49" charset="-128"/>
              </a:rPr>
              <a:t> </a:t>
            </a:r>
            <a:r>
              <a:rPr lang="ja-JP" altLang="en-US" sz="1000" u="sng" dirty="0" smtClean="0">
                <a:latin typeface="ＭＳ ゴシック" pitchFamily="49" charset="-128"/>
                <a:ea typeface="ＭＳ ゴシック" pitchFamily="49" charset="-128"/>
              </a:rPr>
              <a:t>日ｲﾝﾄﾞ鉄道ｾﾐﾅｰ開催</a:t>
            </a:r>
            <a:endParaRPr lang="en-US" altLang="ja-JP" sz="1000" u="sng" dirty="0" smtClean="0">
              <a:latin typeface="ＭＳ ゴシック" pitchFamily="49" charset="-128"/>
              <a:ea typeface="ＭＳ ゴシック" pitchFamily="49" charset="-128"/>
            </a:endParaRPr>
          </a:p>
          <a:p>
            <a:pPr algn="l"/>
            <a:r>
              <a:rPr lang="ja-JP" altLang="en-US" sz="1000" u="sng" dirty="0" smtClean="0">
                <a:latin typeface="ＭＳ ゴシック" pitchFamily="49" charset="-128"/>
                <a:ea typeface="ＭＳ ゴシック" pitchFamily="49" charset="-128"/>
              </a:rPr>
              <a:t>平成２６年　４月　８日</a:t>
            </a:r>
            <a:r>
              <a:rPr lang="ja-JP" altLang="en-US" sz="1000" dirty="0" smtClean="0">
                <a:latin typeface="ＭＳ ゴシック" pitchFamily="49" charset="-128"/>
                <a:ea typeface="ＭＳ ゴシック" pitchFamily="49" charset="-128"/>
              </a:rPr>
              <a:t> </a:t>
            </a:r>
            <a:r>
              <a:rPr lang="ja-JP" altLang="en-US" sz="1000" u="sng" dirty="0" smtClean="0">
                <a:latin typeface="ＭＳ ゴシック" pitchFamily="49" charset="-128"/>
                <a:ea typeface="ＭＳ ゴシック" pitchFamily="49" charset="-128"/>
              </a:rPr>
              <a:t>ｽｳｪｰﾃﾞﾝ高速鉄道ｾﾐﾅｰ開催</a:t>
            </a:r>
            <a:endParaRPr lang="en-US" altLang="ja-JP" sz="1000" u="sng" dirty="0" smtClean="0">
              <a:latin typeface="ＭＳ ゴシック" pitchFamily="49" charset="-128"/>
              <a:ea typeface="ＭＳ ゴシック" pitchFamily="49" charset="-128"/>
            </a:endParaRPr>
          </a:p>
          <a:p>
            <a:pPr algn="l"/>
            <a:r>
              <a:rPr lang="ja-JP" altLang="en-US" sz="1000" u="sng" dirty="0" smtClean="0">
                <a:latin typeface="ＭＳ ゴシック" pitchFamily="49" charset="-128"/>
                <a:ea typeface="ＭＳ ゴシック" pitchFamily="49" charset="-128"/>
              </a:rPr>
              <a:t>平成２６年　５月　１日</a:t>
            </a:r>
            <a:r>
              <a:rPr lang="ja-JP" altLang="en-US" sz="1000" dirty="0" smtClean="0">
                <a:latin typeface="ＭＳ ゴシック" pitchFamily="49" charset="-128"/>
                <a:ea typeface="ＭＳ ゴシック" pitchFamily="49" charset="-128"/>
              </a:rPr>
              <a:t> </a:t>
            </a:r>
            <a:r>
              <a:rPr lang="ja-JP" altLang="en-US" sz="1000" u="sng" dirty="0" smtClean="0">
                <a:latin typeface="ＭＳ ゴシック" pitchFamily="49" charset="-128"/>
                <a:ea typeface="ＭＳ ゴシック" pitchFamily="49" charset="-128"/>
              </a:rPr>
              <a:t>ﾐｬﾝﾏｰ鉄道運輸大臣との意見交換</a:t>
            </a:r>
            <a:endParaRPr lang="en-US" altLang="ja-JP" sz="1000" u="sng" dirty="0" smtClean="0">
              <a:latin typeface="ＭＳ ゴシック" pitchFamily="49" charset="-128"/>
              <a:ea typeface="ＭＳ ゴシック" pitchFamily="49" charset="-128"/>
            </a:endParaRPr>
          </a:p>
        </p:txBody>
      </p:sp>
      <p:sp>
        <p:nvSpPr>
          <p:cNvPr id="22" name="正方形/長方形 21"/>
          <p:cNvSpPr/>
          <p:nvPr/>
        </p:nvSpPr>
        <p:spPr>
          <a:xfrm>
            <a:off x="6681192" y="3212976"/>
            <a:ext cx="3224808" cy="577081"/>
          </a:xfrm>
          <a:prstGeom prst="rect">
            <a:avLst/>
          </a:prstGeom>
        </p:spPr>
        <p:txBody>
          <a:bodyPr wrap="square">
            <a:spAutoFit/>
          </a:bodyPr>
          <a:lstStyle/>
          <a:p>
            <a:pPr algn="l"/>
            <a:r>
              <a:rPr lang="ja-JP" altLang="en-US" sz="1050" u="sng" dirty="0" smtClean="0">
                <a:solidFill>
                  <a:srgbClr val="000000"/>
                </a:solidFill>
                <a:latin typeface="ＭＳ ゴシック" pitchFamily="49" charset="-128"/>
                <a:ea typeface="ＭＳ ゴシック" pitchFamily="49" charset="-128"/>
              </a:rPr>
              <a:t>平成２５年４月２５日</a:t>
            </a:r>
            <a:r>
              <a:rPr lang="ja-JP" altLang="en-US" sz="1050" dirty="0" smtClean="0">
                <a:solidFill>
                  <a:srgbClr val="000000"/>
                </a:solidFill>
                <a:latin typeface="ＭＳ ゴシック" pitchFamily="49" charset="-128"/>
                <a:ea typeface="ＭＳ ゴシック" pitchFamily="49" charset="-128"/>
              </a:rPr>
              <a:t>  </a:t>
            </a:r>
            <a:r>
              <a:rPr lang="ja-JP" altLang="en-US" sz="1050" u="sng" dirty="0" smtClean="0">
                <a:solidFill>
                  <a:srgbClr val="000000"/>
                </a:solidFill>
                <a:latin typeface="ＭＳ ゴシック" pitchFamily="49" charset="-128"/>
                <a:ea typeface="ＭＳ ゴシック" pitchFamily="49" charset="-128"/>
              </a:rPr>
              <a:t>第１回協議会開催</a:t>
            </a:r>
            <a:endParaRPr lang="en-US" altLang="ja-JP" sz="1050" u="sng" dirty="0" smtClean="0">
              <a:solidFill>
                <a:srgbClr val="000000"/>
              </a:solidFill>
              <a:latin typeface="ＭＳ ゴシック" pitchFamily="49" charset="-128"/>
              <a:ea typeface="ＭＳ ゴシック" pitchFamily="49" charset="-128"/>
            </a:endParaRPr>
          </a:p>
          <a:p>
            <a:pPr algn="l"/>
            <a:r>
              <a:rPr lang="ja-JP" altLang="en-US" sz="1050" u="sng" dirty="0" smtClean="0">
                <a:latin typeface="ＭＳ ゴシック" pitchFamily="49" charset="-128"/>
                <a:ea typeface="ＭＳ ゴシック" pitchFamily="49" charset="-128"/>
              </a:rPr>
              <a:t>平成２６年２月１０日　日ｲﾝﾄﾞﾈｼｱ航空ｾﾐﾅｰの開催</a:t>
            </a:r>
            <a:endParaRPr lang="en-US" altLang="ja-JP" sz="1050" u="sng" dirty="0" smtClean="0">
              <a:latin typeface="ＭＳ ゴシック" pitchFamily="49" charset="-128"/>
              <a:ea typeface="ＭＳ ゴシック" pitchFamily="49" charset="-128"/>
            </a:endParaRPr>
          </a:p>
          <a:p>
            <a:pPr algn="l"/>
            <a:r>
              <a:rPr lang="ja-JP" altLang="en-US" sz="1050" u="sng" dirty="0" smtClean="0">
                <a:latin typeface="ＭＳ ゴシック" pitchFamily="49" charset="-128"/>
                <a:ea typeface="ＭＳ ゴシック" pitchFamily="49" charset="-128"/>
              </a:rPr>
              <a:t>平成２６年６月　２日</a:t>
            </a:r>
            <a:r>
              <a:rPr lang="ja-JP" altLang="en-US" sz="1050" dirty="0" smtClean="0">
                <a:latin typeface="ＭＳ ゴシック" pitchFamily="49" charset="-128"/>
                <a:ea typeface="ＭＳ ゴシック" pitchFamily="49" charset="-128"/>
              </a:rPr>
              <a:t>　</a:t>
            </a:r>
            <a:r>
              <a:rPr lang="ja-JP" altLang="en-US" sz="1050" u="sng" dirty="0" smtClean="0">
                <a:latin typeface="ＭＳ ゴシック" pitchFamily="49" charset="-128"/>
                <a:ea typeface="ＭＳ ゴシック" pitchFamily="49" charset="-128"/>
              </a:rPr>
              <a:t>第２回協議会開催</a:t>
            </a:r>
            <a:endParaRPr lang="en-US" altLang="ja-JP" sz="1050" u="sng" dirty="0" smtClean="0">
              <a:latin typeface="ＭＳ ゴシック" pitchFamily="49" charset="-128"/>
              <a:ea typeface="ＭＳ ゴシック" pitchFamily="49" charset="-128"/>
            </a:endParaRPr>
          </a:p>
        </p:txBody>
      </p:sp>
      <p:pic>
        <p:nvPicPr>
          <p:cNvPr id="24" name="Picture 2" descr="E:\０インフラ海外展開\☆ 協議会\140602 第２回協議会\写真２\IMG_2865.JPG"/>
          <p:cNvPicPr>
            <a:picLocks noChangeAspect="1" noChangeArrowheads="1"/>
          </p:cNvPicPr>
          <p:nvPr/>
        </p:nvPicPr>
        <p:blipFill>
          <a:blip r:embed="rId3" cstate="print"/>
          <a:srcRect/>
          <a:stretch>
            <a:fillRect/>
          </a:stretch>
        </p:blipFill>
        <p:spPr bwMode="auto">
          <a:xfrm>
            <a:off x="7041232" y="4797152"/>
            <a:ext cx="2592288" cy="1944216"/>
          </a:xfrm>
          <a:prstGeom prst="rect">
            <a:avLst/>
          </a:prstGeom>
          <a:noFill/>
        </p:spPr>
      </p:pic>
      <p:pic>
        <p:nvPicPr>
          <p:cNvPr id="25" name="図 26" descr="U:\01-d国際業務室\★国際事業推進室\小松（H23.6～）角谷（H23.7～）進藤（H24.6～）\インド\140120カルゲ大臣訪日\結果\写真\０９セミナー\DSCF9841.JPG"/>
          <p:cNvPicPr>
            <a:picLocks noChangeAspect="1" noChangeArrowheads="1"/>
          </p:cNvPicPr>
          <p:nvPr/>
        </p:nvPicPr>
        <p:blipFill>
          <a:blip r:embed="rId4" cstate="print"/>
          <a:srcRect/>
          <a:stretch>
            <a:fillRect/>
          </a:stretch>
        </p:blipFill>
        <p:spPr bwMode="auto">
          <a:xfrm>
            <a:off x="3656856" y="4869160"/>
            <a:ext cx="2668147" cy="1872208"/>
          </a:xfrm>
          <a:prstGeom prst="rect">
            <a:avLst/>
          </a:prstGeom>
          <a:noFill/>
          <a:ln w="9525">
            <a:noFill/>
            <a:miter lim="800000"/>
            <a:headEnd/>
            <a:tailEnd/>
          </a:ln>
        </p:spPr>
      </p:pic>
      <p:sp>
        <p:nvSpPr>
          <p:cNvPr id="30" name="スライド番号プレースホルダ 29"/>
          <p:cNvSpPr>
            <a:spLocks noGrp="1"/>
          </p:cNvSpPr>
          <p:nvPr>
            <p:ph type="sldNum" sz="quarter" idx="12"/>
          </p:nvPr>
        </p:nvSpPr>
        <p:spPr>
          <a:xfrm>
            <a:off x="7594600" y="6381750"/>
            <a:ext cx="2311400" cy="476250"/>
          </a:xfrm>
        </p:spPr>
        <p:txBody>
          <a:bodyPr/>
          <a:lstStyle/>
          <a:p>
            <a:pPr>
              <a:defRPr/>
            </a:pPr>
            <a:fld id="{3D77889B-1797-4211-A61B-62039A8D0EAA}" type="slidenum">
              <a:rPr lang="en-US" altLang="ja-JP" sz="2400" smtClean="0">
                <a:solidFill>
                  <a:srgbClr val="000000"/>
                </a:solidFill>
              </a:rPr>
              <a:pPr>
                <a:defRPr/>
              </a:pPr>
              <a:t>6</a:t>
            </a:fld>
            <a:endParaRPr lang="en-US" altLang="ja-JP" sz="24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角丸四角形 29"/>
          <p:cNvSpPr/>
          <p:nvPr/>
        </p:nvSpPr>
        <p:spPr bwMode="auto">
          <a:xfrm>
            <a:off x="0" y="764704"/>
            <a:ext cx="2952328" cy="936104"/>
          </a:xfrm>
          <a:prstGeom prst="roundRect">
            <a:avLst>
              <a:gd name="adj" fmla="val 12410"/>
            </a:avLst>
          </a:prstGeom>
          <a:ln/>
        </p:spPr>
        <p:style>
          <a:lnRef idx="1">
            <a:schemeClr val="accent6"/>
          </a:lnRef>
          <a:fillRef idx="2">
            <a:schemeClr val="accent6"/>
          </a:fillRef>
          <a:effectRef idx="1">
            <a:schemeClr val="accent6"/>
          </a:effectRef>
          <a:fontRef idx="minor">
            <a:schemeClr val="dk1"/>
          </a:fontRef>
        </p:style>
        <p:txBody>
          <a:bodyPr lIns="97131" tIns="48567" rIns="97131" bIns="48567" anchor="ctr"/>
          <a:lstStyle/>
          <a:p>
            <a:pPr marL="97805" indent="-97805">
              <a:defRPr/>
            </a:pPr>
            <a:endParaRPr lang="en-US" altLang="ja-JP" sz="1200" u="sng" dirty="0" smtClean="0">
              <a:solidFill>
                <a:prstClr val="black"/>
              </a:solidFill>
              <a:latin typeface="ＭＳ Ｐゴシック" charset="-128"/>
            </a:endParaRPr>
          </a:p>
        </p:txBody>
      </p:sp>
      <p:sp>
        <p:nvSpPr>
          <p:cNvPr id="37" name="角丸四角形 29"/>
          <p:cNvSpPr/>
          <p:nvPr/>
        </p:nvSpPr>
        <p:spPr bwMode="auto">
          <a:xfrm>
            <a:off x="0" y="5517232"/>
            <a:ext cx="2952328" cy="936104"/>
          </a:xfrm>
          <a:prstGeom prst="roundRect">
            <a:avLst>
              <a:gd name="adj" fmla="val 12410"/>
            </a:avLst>
          </a:prstGeom>
          <a:ln/>
        </p:spPr>
        <p:style>
          <a:lnRef idx="1">
            <a:schemeClr val="accent6"/>
          </a:lnRef>
          <a:fillRef idx="2">
            <a:schemeClr val="accent6"/>
          </a:fillRef>
          <a:effectRef idx="1">
            <a:schemeClr val="accent6"/>
          </a:effectRef>
          <a:fontRef idx="minor">
            <a:schemeClr val="dk1"/>
          </a:fontRef>
        </p:style>
        <p:txBody>
          <a:bodyPr lIns="97131" tIns="48567" rIns="97131" bIns="48567" anchor="ctr"/>
          <a:lstStyle/>
          <a:p>
            <a:pPr marL="97805" indent="-97805">
              <a:defRPr/>
            </a:pPr>
            <a:endParaRPr lang="en-US" altLang="ja-JP" sz="1200" u="sng" dirty="0" smtClean="0">
              <a:solidFill>
                <a:prstClr val="black"/>
              </a:solidFill>
              <a:latin typeface="ＭＳ Ｐゴシック" charset="-128"/>
            </a:endParaRPr>
          </a:p>
        </p:txBody>
      </p:sp>
      <p:sp>
        <p:nvSpPr>
          <p:cNvPr id="75" name="角丸四角形 29"/>
          <p:cNvSpPr/>
          <p:nvPr/>
        </p:nvSpPr>
        <p:spPr bwMode="auto">
          <a:xfrm>
            <a:off x="3152800" y="2420888"/>
            <a:ext cx="3024336" cy="900977"/>
          </a:xfrm>
          <a:prstGeom prst="roundRect">
            <a:avLst>
              <a:gd name="adj" fmla="val 20737"/>
            </a:avLst>
          </a:prstGeom>
        </p:spPr>
        <p:style>
          <a:lnRef idx="1">
            <a:schemeClr val="accent6"/>
          </a:lnRef>
          <a:fillRef idx="2">
            <a:schemeClr val="accent6"/>
          </a:fillRef>
          <a:effectRef idx="1">
            <a:schemeClr val="accent6"/>
          </a:effectRef>
          <a:fontRef idx="minor">
            <a:schemeClr val="dk1"/>
          </a:fontRef>
        </p:style>
        <p:txBody>
          <a:bodyPr anchor="ctr"/>
          <a:lstStyle/>
          <a:p>
            <a:pPr>
              <a:defRPr/>
            </a:pPr>
            <a:endParaRPr lang="ja-JP" altLang="en-US" sz="1400" dirty="0">
              <a:solidFill>
                <a:prstClr val="black"/>
              </a:solidFill>
            </a:endParaRPr>
          </a:p>
        </p:txBody>
      </p:sp>
      <p:sp>
        <p:nvSpPr>
          <p:cNvPr id="5" name="角丸四角形 29"/>
          <p:cNvSpPr/>
          <p:nvPr/>
        </p:nvSpPr>
        <p:spPr bwMode="auto">
          <a:xfrm>
            <a:off x="0" y="1988840"/>
            <a:ext cx="2969325" cy="3240360"/>
          </a:xfrm>
          <a:prstGeom prst="roundRect">
            <a:avLst>
              <a:gd name="adj" fmla="val 14232"/>
            </a:avLst>
          </a:prstGeom>
          <a:ln/>
        </p:spPr>
        <p:style>
          <a:lnRef idx="1">
            <a:schemeClr val="accent6"/>
          </a:lnRef>
          <a:fillRef idx="2">
            <a:schemeClr val="accent6"/>
          </a:fillRef>
          <a:effectRef idx="1">
            <a:schemeClr val="accent6"/>
          </a:effectRef>
          <a:fontRef idx="minor">
            <a:schemeClr val="dk1"/>
          </a:fontRef>
        </p:style>
        <p:txBody>
          <a:bodyPr lIns="97131" tIns="48567" rIns="97131" bIns="48567" anchor="ctr"/>
          <a:lstStyle/>
          <a:p>
            <a:pPr>
              <a:defRPr/>
            </a:pPr>
            <a:endParaRPr lang="ja-JP" altLang="en-US" sz="1400" dirty="0">
              <a:solidFill>
                <a:prstClr val="black"/>
              </a:solidFill>
            </a:endParaRPr>
          </a:p>
        </p:txBody>
      </p:sp>
      <p:grpSp>
        <p:nvGrpSpPr>
          <p:cNvPr id="87" name="グループ化 86"/>
          <p:cNvGrpSpPr/>
          <p:nvPr/>
        </p:nvGrpSpPr>
        <p:grpSpPr>
          <a:xfrm>
            <a:off x="6249151" y="764704"/>
            <a:ext cx="3656849" cy="1399755"/>
            <a:chOff x="6249152" y="301053"/>
            <a:chExt cx="3656849" cy="1399755"/>
          </a:xfrm>
        </p:grpSpPr>
        <p:sp>
          <p:nvSpPr>
            <p:cNvPr id="6" name="角丸四角形 29"/>
            <p:cNvSpPr/>
            <p:nvPr/>
          </p:nvSpPr>
          <p:spPr bwMode="auto">
            <a:xfrm>
              <a:off x="6279148" y="445069"/>
              <a:ext cx="3549000" cy="1255739"/>
            </a:xfrm>
            <a:prstGeom prst="roundRect">
              <a:avLst>
                <a:gd name="adj" fmla="val 8070"/>
              </a:avLst>
            </a:prstGeom>
            <a:ln/>
          </p:spPr>
          <p:style>
            <a:lnRef idx="1">
              <a:schemeClr val="accent2"/>
            </a:lnRef>
            <a:fillRef idx="2">
              <a:schemeClr val="accent2"/>
            </a:fillRef>
            <a:effectRef idx="1">
              <a:schemeClr val="accent2"/>
            </a:effectRef>
            <a:fontRef idx="minor">
              <a:schemeClr val="dk1"/>
            </a:fontRef>
          </p:style>
          <p:txBody>
            <a:bodyPr lIns="97131" tIns="48567" rIns="97131" bIns="48567" anchor="ctr"/>
            <a:lstStyle/>
            <a:p>
              <a:pPr>
                <a:defRPr/>
              </a:pPr>
              <a:endParaRPr lang="ja-JP" altLang="en-US" sz="1400" dirty="0">
                <a:solidFill>
                  <a:prstClr val="black"/>
                </a:solidFill>
              </a:endParaRPr>
            </a:p>
          </p:txBody>
        </p:sp>
        <p:sp>
          <p:nvSpPr>
            <p:cNvPr id="7" name="Text Box 2"/>
            <p:cNvSpPr txBox="1">
              <a:spLocks noChangeArrowheads="1"/>
            </p:cNvSpPr>
            <p:nvPr/>
          </p:nvSpPr>
          <p:spPr bwMode="auto">
            <a:xfrm>
              <a:off x="6249152" y="805109"/>
              <a:ext cx="3656849" cy="698247"/>
            </a:xfrm>
            <a:prstGeom prst="rect">
              <a:avLst/>
            </a:prstGeom>
            <a:noFill/>
            <a:ln w="9525">
              <a:noFill/>
              <a:miter lim="800000"/>
              <a:headEnd/>
              <a:tailEnd/>
            </a:ln>
          </p:spPr>
          <p:txBody>
            <a:bodyPr wrap="square" lIns="97131" tIns="48567" rIns="97131" bIns="48567">
              <a:spAutoFit/>
            </a:bodyPr>
            <a:lstStyle/>
            <a:p>
              <a:pPr marL="97805" indent="-97805" algn="l">
                <a:buFont typeface="Wingdings" pitchFamily="2" charset="2"/>
                <a:buChar char="l"/>
              </a:pPr>
              <a:r>
                <a:rPr lang="ja-JP" altLang="en-US" sz="1300" u="sng" dirty="0">
                  <a:solidFill>
                    <a:prstClr val="black"/>
                  </a:solidFill>
                  <a:ea typeface="ＭＳ Ｐゴシック"/>
                </a:rPr>
                <a:t>平成</a:t>
              </a:r>
              <a:r>
                <a:rPr lang="ja-JP" altLang="en-US" sz="1300" u="sng" dirty="0" smtClean="0">
                  <a:solidFill>
                    <a:prstClr val="black"/>
                  </a:solidFill>
                  <a:ea typeface="ＭＳ Ｐゴシック"/>
                </a:rPr>
                <a:t>２５年１１月</a:t>
              </a:r>
              <a:r>
                <a:rPr lang="ja-JP" altLang="en-US" sz="1300" dirty="0">
                  <a:solidFill>
                    <a:prstClr val="black"/>
                  </a:solidFill>
                  <a:ea typeface="ＭＳ Ｐゴシック"/>
                </a:rPr>
                <a:t>　</a:t>
              </a:r>
              <a:r>
                <a:rPr lang="ja-JP" altLang="en-US" sz="1300" dirty="0" smtClean="0">
                  <a:solidFill>
                    <a:prstClr val="black"/>
                  </a:solidFill>
                  <a:ea typeface="ＭＳ Ｐゴシック"/>
                </a:rPr>
                <a:t>来日した海運大臣と太田大臣が海事や港湾分野に関する二国間の協力について会談。</a:t>
              </a:r>
              <a:endParaRPr lang="en-US" altLang="ja-JP" sz="1300" dirty="0" smtClean="0">
                <a:solidFill>
                  <a:prstClr val="black"/>
                </a:solidFill>
                <a:ea typeface="ＭＳ Ｐゴシック"/>
              </a:endParaRPr>
            </a:p>
          </p:txBody>
        </p:sp>
        <p:sp>
          <p:nvSpPr>
            <p:cNvPr id="16" name="正方形/長方形 15"/>
            <p:cNvSpPr/>
            <p:nvPr/>
          </p:nvSpPr>
          <p:spPr>
            <a:xfrm>
              <a:off x="6367403" y="301053"/>
              <a:ext cx="914401" cy="324000"/>
            </a:xfrm>
            <a:prstGeom prst="rect">
              <a:avLst/>
            </a:prstGeom>
            <a:ln/>
          </p:spPr>
          <p:style>
            <a:lnRef idx="2">
              <a:schemeClr val="accent2"/>
            </a:lnRef>
            <a:fillRef idx="1">
              <a:schemeClr val="lt1"/>
            </a:fillRef>
            <a:effectRef idx="0">
              <a:schemeClr val="accent2"/>
            </a:effectRef>
            <a:fontRef idx="minor">
              <a:schemeClr val="dk1"/>
            </a:fontRef>
          </p:style>
          <p:txBody>
            <a:bodyPr lIns="97131" tIns="48567" rIns="97131" bIns="48567" rtlCol="0" anchor="ctr"/>
            <a:lstStyle/>
            <a:p>
              <a:r>
                <a:rPr lang="ja-JP" altLang="en-US" sz="1400" dirty="0">
                  <a:solidFill>
                    <a:prstClr val="black"/>
                  </a:solidFill>
                </a:rPr>
                <a:t>インド</a:t>
              </a:r>
            </a:p>
          </p:txBody>
        </p:sp>
        <p:pic>
          <p:nvPicPr>
            <p:cNvPr id="31" name="図 30" descr="800px-Flag_of_India.svg.jpg"/>
            <p:cNvPicPr>
              <a:picLocks/>
            </p:cNvPicPr>
            <p:nvPr/>
          </p:nvPicPr>
          <p:blipFill>
            <a:blip r:embed="rId3" cstate="print"/>
            <a:stretch>
              <a:fillRect/>
            </a:stretch>
          </p:blipFill>
          <p:spPr bwMode="auto">
            <a:xfrm>
              <a:off x="7545289" y="301053"/>
              <a:ext cx="558000" cy="370800"/>
            </a:xfrm>
            <a:prstGeom prst="rect">
              <a:avLst/>
            </a:prstGeom>
            <a:effectLst/>
          </p:spPr>
        </p:pic>
      </p:grpSp>
      <p:sp>
        <p:nvSpPr>
          <p:cNvPr id="46" name="Text Box 2"/>
          <p:cNvSpPr txBox="1">
            <a:spLocks noChangeArrowheads="1"/>
          </p:cNvSpPr>
          <p:nvPr/>
        </p:nvSpPr>
        <p:spPr bwMode="auto">
          <a:xfrm>
            <a:off x="0" y="1844824"/>
            <a:ext cx="3026724" cy="3411036"/>
          </a:xfrm>
          <a:prstGeom prst="rect">
            <a:avLst/>
          </a:prstGeom>
          <a:noFill/>
          <a:ln w="9525">
            <a:noFill/>
            <a:miter lim="800000"/>
            <a:headEnd/>
            <a:tailEnd/>
          </a:ln>
        </p:spPr>
        <p:txBody>
          <a:bodyPr wrap="square" lIns="97131" tIns="48567" rIns="97131" bIns="48567">
            <a:spAutoFit/>
          </a:bodyPr>
          <a:lstStyle/>
          <a:p>
            <a:pPr marL="97805" indent="-97805" algn="l">
              <a:defRPr/>
            </a:pPr>
            <a:endParaRPr lang="en-US" altLang="ja-JP" sz="1300" dirty="0" smtClean="0">
              <a:solidFill>
                <a:prstClr val="black"/>
              </a:solidFill>
              <a:ea typeface="ＭＳ Ｐゴシック"/>
            </a:endParaRPr>
          </a:p>
          <a:p>
            <a:pPr marL="97805" indent="-97805" algn="l">
              <a:defRPr/>
            </a:pPr>
            <a:endParaRPr lang="en-US" altLang="ja-JP" sz="1300" dirty="0" smtClean="0">
              <a:solidFill>
                <a:prstClr val="black"/>
              </a:solidFill>
              <a:ea typeface="ＭＳ Ｐゴシック"/>
            </a:endParaRPr>
          </a:p>
          <a:p>
            <a:pPr marL="97805" indent="-97805" algn="l">
              <a:buFont typeface="Wingdings" pitchFamily="2" charset="2"/>
              <a:buChar char="l"/>
              <a:defRPr/>
            </a:pPr>
            <a:r>
              <a:rPr lang="ja-JP" altLang="en-US" sz="1300" u="sng" dirty="0" smtClean="0">
                <a:solidFill>
                  <a:prstClr val="black"/>
                </a:solidFill>
                <a:ea typeface="ＭＳ Ｐゴシック"/>
              </a:rPr>
              <a:t>平成２５年１１月</a:t>
            </a:r>
            <a:r>
              <a:rPr lang="ja-JP" altLang="en-US" sz="1300" dirty="0" smtClean="0">
                <a:solidFill>
                  <a:prstClr val="black"/>
                </a:solidFill>
                <a:ea typeface="ＭＳ Ｐゴシック"/>
              </a:rPr>
              <a:t>　来日した首相府副官房長官に対して、野上副大臣が浮体式洋上石油備蓄基地に関する我が国インフラのトップセールスを実施。</a:t>
            </a:r>
            <a:endParaRPr lang="en-US" altLang="ja-JP" sz="1300" dirty="0" smtClean="0">
              <a:solidFill>
                <a:prstClr val="black"/>
              </a:solidFill>
              <a:ea typeface="ＭＳ Ｐゴシック"/>
            </a:endParaRPr>
          </a:p>
          <a:p>
            <a:pPr marL="97805" indent="-97805" algn="l">
              <a:buFont typeface="Wingdings" pitchFamily="2" charset="2"/>
              <a:buChar char="l"/>
              <a:defRPr/>
            </a:pPr>
            <a:endParaRPr lang="ja-JP" altLang="en-US" sz="1300" dirty="0" smtClean="0">
              <a:solidFill>
                <a:prstClr val="black"/>
              </a:solidFill>
              <a:ea typeface="ＭＳ Ｐゴシック"/>
            </a:endParaRPr>
          </a:p>
          <a:p>
            <a:pPr marL="97805" indent="-97805" algn="l">
              <a:buFont typeface="Wingdings" pitchFamily="2" charset="2"/>
              <a:buChar char="l"/>
              <a:defRPr/>
            </a:pPr>
            <a:r>
              <a:rPr lang="ja-JP" altLang="en-US" sz="1300" u="sng" dirty="0" smtClean="0">
                <a:solidFill>
                  <a:prstClr val="black"/>
                </a:solidFill>
                <a:ea typeface="ＭＳ Ｐゴシック"/>
              </a:rPr>
              <a:t>平成２６年３月</a:t>
            </a:r>
            <a:r>
              <a:rPr lang="ja-JP" altLang="en-US" sz="1300" dirty="0" smtClean="0">
                <a:solidFill>
                  <a:prstClr val="black"/>
                </a:solidFill>
                <a:ea typeface="ＭＳ Ｐゴシック"/>
              </a:rPr>
              <a:t>　中原政務官が訪問し、交通運輸大臣等と会談。</a:t>
            </a:r>
            <a:r>
              <a:rPr lang="ja-JP" altLang="en-US" sz="1300" dirty="0" smtClean="0">
                <a:solidFill>
                  <a:prstClr val="black"/>
                </a:solidFill>
              </a:rPr>
              <a:t>港湾施設の国家技術基準の策定に関する協力に係る覚書を締結。</a:t>
            </a:r>
            <a:endParaRPr lang="en-US" altLang="ja-JP" sz="1300" dirty="0" smtClean="0">
              <a:solidFill>
                <a:prstClr val="black"/>
              </a:solidFill>
            </a:endParaRPr>
          </a:p>
          <a:p>
            <a:pPr marL="97805" indent="-97805" algn="l">
              <a:defRPr/>
            </a:pPr>
            <a:endParaRPr lang="en-US" altLang="ja-JP" sz="1300" dirty="0" smtClean="0">
              <a:solidFill>
                <a:prstClr val="black"/>
              </a:solidFill>
            </a:endParaRPr>
          </a:p>
          <a:p>
            <a:pPr marL="97805" indent="-97805" algn="l">
              <a:buFont typeface="Wingdings" pitchFamily="2" charset="2"/>
              <a:buChar char="l"/>
              <a:defRPr/>
            </a:pPr>
            <a:r>
              <a:rPr lang="ja-JP" altLang="en-US" sz="1300" u="sng" dirty="0" smtClean="0">
                <a:solidFill>
                  <a:prstClr val="black"/>
                </a:solidFill>
                <a:ea typeface="ＭＳ Ｐゴシック"/>
              </a:rPr>
              <a:t>平成２６年３月</a:t>
            </a:r>
            <a:r>
              <a:rPr lang="ja-JP" altLang="en-US" sz="1300" dirty="0" smtClean="0">
                <a:solidFill>
                  <a:prstClr val="black"/>
                </a:solidFill>
                <a:ea typeface="ＭＳ Ｐゴシック"/>
              </a:rPr>
              <a:t>　来日した交通運輸大臣と太田大臣が道路、鉄道、港湾、航空等のプロジェクトに関する意見交換を実施。</a:t>
            </a:r>
            <a:endParaRPr lang="ja-JP" altLang="en-US" sz="1300" dirty="0">
              <a:solidFill>
                <a:prstClr val="black"/>
              </a:solidFill>
              <a:ea typeface="ＭＳ Ｐゴシック"/>
            </a:endParaRPr>
          </a:p>
        </p:txBody>
      </p:sp>
      <p:sp>
        <p:nvSpPr>
          <p:cNvPr id="47" name="正方形/長方形 46"/>
          <p:cNvSpPr/>
          <p:nvPr/>
        </p:nvSpPr>
        <p:spPr>
          <a:xfrm>
            <a:off x="344488" y="1844824"/>
            <a:ext cx="1008112" cy="334320"/>
          </a:xfrm>
          <a:prstGeom prst="rect">
            <a:avLst/>
          </a:prstGeom>
          <a:ln/>
        </p:spPr>
        <p:style>
          <a:lnRef idx="2">
            <a:schemeClr val="accent6"/>
          </a:lnRef>
          <a:fillRef idx="1">
            <a:schemeClr val="lt1"/>
          </a:fillRef>
          <a:effectRef idx="0">
            <a:schemeClr val="accent6"/>
          </a:effectRef>
          <a:fontRef idx="minor">
            <a:schemeClr val="dk1"/>
          </a:fontRef>
        </p:style>
        <p:txBody>
          <a:bodyPr lIns="97131" tIns="48567" rIns="97131" bIns="48567" rtlCol="0" anchor="ctr"/>
          <a:lstStyle/>
          <a:p>
            <a:r>
              <a:rPr lang="ja-JP" altLang="en-US" sz="1400" dirty="0" smtClean="0">
                <a:solidFill>
                  <a:prstClr val="black"/>
                </a:solidFill>
              </a:rPr>
              <a:t>ベトナム</a:t>
            </a:r>
            <a:endParaRPr lang="ja-JP" altLang="en-US" sz="1400" dirty="0">
              <a:solidFill>
                <a:prstClr val="black"/>
              </a:solidFill>
            </a:endParaRPr>
          </a:p>
        </p:txBody>
      </p:sp>
      <p:pic>
        <p:nvPicPr>
          <p:cNvPr id="48" name="Picture 1" descr="C:\Users\tanaka-m2gu\Pictures\vietnam-flag.gif"/>
          <p:cNvPicPr>
            <a:picLocks noChangeAspect="1" noChangeArrowheads="1"/>
          </p:cNvPicPr>
          <p:nvPr/>
        </p:nvPicPr>
        <p:blipFill>
          <a:blip r:embed="rId4" cstate="print"/>
          <a:srcRect/>
          <a:stretch>
            <a:fillRect/>
          </a:stretch>
        </p:blipFill>
        <p:spPr bwMode="auto">
          <a:xfrm>
            <a:off x="1424608" y="1772816"/>
            <a:ext cx="576064" cy="382719"/>
          </a:xfrm>
          <a:prstGeom prst="rect">
            <a:avLst/>
          </a:prstGeom>
          <a:ln>
            <a:noFill/>
          </a:ln>
          <a:effectLst/>
        </p:spPr>
      </p:pic>
      <p:grpSp>
        <p:nvGrpSpPr>
          <p:cNvPr id="67" name="グループ化 66"/>
          <p:cNvGrpSpPr/>
          <p:nvPr/>
        </p:nvGrpSpPr>
        <p:grpSpPr>
          <a:xfrm>
            <a:off x="3152800" y="3429000"/>
            <a:ext cx="3024336" cy="1080121"/>
            <a:chOff x="3152801" y="2780928"/>
            <a:chExt cx="3024336" cy="1080121"/>
          </a:xfrm>
        </p:grpSpPr>
        <p:sp>
          <p:nvSpPr>
            <p:cNvPr id="49" name="角丸四角形 29"/>
            <p:cNvSpPr/>
            <p:nvPr/>
          </p:nvSpPr>
          <p:spPr bwMode="auto">
            <a:xfrm>
              <a:off x="3152801" y="2996963"/>
              <a:ext cx="3024336" cy="864086"/>
            </a:xfrm>
            <a:prstGeom prst="roundRect">
              <a:avLst>
                <a:gd name="adj" fmla="val 12410"/>
              </a:avLst>
            </a:prstGeom>
            <a:ln/>
          </p:spPr>
          <p:style>
            <a:lnRef idx="1">
              <a:schemeClr val="accent6"/>
            </a:lnRef>
            <a:fillRef idx="2">
              <a:schemeClr val="accent6"/>
            </a:fillRef>
            <a:effectRef idx="1">
              <a:schemeClr val="accent6"/>
            </a:effectRef>
            <a:fontRef idx="minor">
              <a:schemeClr val="dk1"/>
            </a:fontRef>
          </p:style>
          <p:txBody>
            <a:bodyPr lIns="97131" tIns="48567" rIns="97131" bIns="48567" anchor="ctr"/>
            <a:lstStyle/>
            <a:p>
              <a:pPr marL="97805" indent="-97805">
                <a:defRPr/>
              </a:pPr>
              <a:endParaRPr lang="en-US" altLang="ja-JP" sz="1200" u="sng" dirty="0" smtClean="0">
                <a:solidFill>
                  <a:prstClr val="black"/>
                </a:solidFill>
                <a:latin typeface="ＭＳ Ｐゴシック" charset="-128"/>
              </a:endParaRPr>
            </a:p>
          </p:txBody>
        </p:sp>
        <p:sp>
          <p:nvSpPr>
            <p:cNvPr id="50" name="正方形/長方形 49"/>
            <p:cNvSpPr/>
            <p:nvPr/>
          </p:nvSpPr>
          <p:spPr>
            <a:xfrm>
              <a:off x="3368824" y="2852948"/>
              <a:ext cx="864026" cy="277065"/>
            </a:xfrm>
            <a:prstGeom prst="rect">
              <a:avLst/>
            </a:prstGeom>
            <a:ln/>
          </p:spPr>
          <p:style>
            <a:lnRef idx="2">
              <a:schemeClr val="accent6"/>
            </a:lnRef>
            <a:fillRef idx="1">
              <a:schemeClr val="lt1"/>
            </a:fillRef>
            <a:effectRef idx="0">
              <a:schemeClr val="accent6"/>
            </a:effectRef>
            <a:fontRef idx="minor">
              <a:schemeClr val="dk1"/>
            </a:fontRef>
          </p:style>
          <p:txBody>
            <a:bodyPr lIns="97131" tIns="48567" rIns="97131" bIns="48567" rtlCol="0" anchor="ctr"/>
            <a:lstStyle/>
            <a:p>
              <a:r>
                <a:rPr lang="ja-JP" altLang="en-US" sz="1400" dirty="0" smtClean="0">
                  <a:solidFill>
                    <a:prstClr val="black"/>
                  </a:solidFill>
                </a:rPr>
                <a:t>ラオス</a:t>
              </a:r>
              <a:endParaRPr lang="ja-JP" altLang="en-US" sz="1400" dirty="0">
                <a:solidFill>
                  <a:prstClr val="black"/>
                </a:solidFill>
              </a:endParaRPr>
            </a:p>
          </p:txBody>
        </p:sp>
        <p:pic>
          <p:nvPicPr>
            <p:cNvPr id="54" name="Picture 2" descr="ラオス人民民主共和国国旗"/>
            <p:cNvPicPr>
              <a:picLocks noChangeAspect="1" noChangeArrowheads="1"/>
            </p:cNvPicPr>
            <p:nvPr/>
          </p:nvPicPr>
          <p:blipFill>
            <a:blip r:embed="rId5" cstate="print"/>
            <a:srcRect/>
            <a:stretch>
              <a:fillRect/>
            </a:stretch>
          </p:blipFill>
          <p:spPr bwMode="auto">
            <a:xfrm>
              <a:off x="4448946" y="2780928"/>
              <a:ext cx="542117" cy="381090"/>
            </a:xfrm>
            <a:prstGeom prst="rect">
              <a:avLst/>
            </a:prstGeom>
            <a:noFill/>
          </p:spPr>
        </p:pic>
      </p:grpSp>
      <p:sp>
        <p:nvSpPr>
          <p:cNvPr id="55" name="Text Box 2"/>
          <p:cNvSpPr txBox="1">
            <a:spLocks noChangeArrowheads="1"/>
          </p:cNvSpPr>
          <p:nvPr/>
        </p:nvSpPr>
        <p:spPr bwMode="auto">
          <a:xfrm>
            <a:off x="3080792" y="3573016"/>
            <a:ext cx="3096344" cy="898302"/>
          </a:xfrm>
          <a:prstGeom prst="rect">
            <a:avLst/>
          </a:prstGeom>
          <a:noFill/>
          <a:ln w="9525">
            <a:noFill/>
            <a:miter lim="800000"/>
            <a:headEnd/>
            <a:tailEnd/>
          </a:ln>
        </p:spPr>
        <p:txBody>
          <a:bodyPr wrap="square" lIns="97131" tIns="48567" rIns="97131" bIns="48567">
            <a:spAutoFit/>
          </a:bodyPr>
          <a:lstStyle/>
          <a:p>
            <a:pPr marL="97805" indent="-97805" algn="l">
              <a:defRPr/>
            </a:pPr>
            <a:endParaRPr lang="en-US" altLang="ja-JP" sz="1300" dirty="0">
              <a:solidFill>
                <a:prstClr val="black"/>
              </a:solidFill>
              <a:ea typeface="ＭＳ Ｐゴシック"/>
            </a:endParaRPr>
          </a:p>
          <a:p>
            <a:pPr marL="97805" indent="-97805" algn="l">
              <a:buFont typeface="Wingdings" pitchFamily="2" charset="2"/>
              <a:buChar char="l"/>
              <a:defRPr/>
            </a:pPr>
            <a:r>
              <a:rPr lang="ja-JP" altLang="en-US" sz="1300" u="sng" dirty="0" smtClean="0">
                <a:solidFill>
                  <a:prstClr val="black"/>
                </a:solidFill>
              </a:rPr>
              <a:t>平成２５年１２月</a:t>
            </a:r>
            <a:r>
              <a:rPr lang="ja-JP" altLang="en-US" sz="1300" dirty="0" smtClean="0">
                <a:solidFill>
                  <a:prstClr val="black"/>
                </a:solidFill>
              </a:rPr>
              <a:t>　中原政務官がラオスを訪問し、ビエンチャン国際空港ターミナルに関する意見交換を実施。</a:t>
            </a:r>
            <a:endParaRPr lang="ja-JP" altLang="en-US" sz="1300" dirty="0">
              <a:solidFill>
                <a:prstClr val="black"/>
              </a:solidFill>
            </a:endParaRPr>
          </a:p>
        </p:txBody>
      </p:sp>
      <p:sp>
        <p:nvSpPr>
          <p:cNvPr id="71" name="タイトル 1"/>
          <p:cNvSpPr>
            <a:spLocks noGrp="1"/>
          </p:cNvSpPr>
          <p:nvPr>
            <p:ph type="title" idx="4294967295"/>
          </p:nvPr>
        </p:nvSpPr>
        <p:spPr>
          <a:xfrm>
            <a:off x="0" y="0"/>
            <a:ext cx="9417051" cy="476250"/>
          </a:xfrm>
          <a:prstGeom prst="rect">
            <a:avLst/>
          </a:prstGeom>
        </p:spPr>
        <p:txBody>
          <a:bodyPr>
            <a:normAutofit/>
          </a:bodyPr>
          <a:lstStyle/>
          <a:p>
            <a:pPr lvl="0" defTabSz="914400">
              <a:spcBef>
                <a:spcPts val="0"/>
              </a:spcBef>
            </a:pPr>
            <a:r>
              <a:rPr kumimoji="0" lang="ja-JP" altLang="en-US" sz="2100" b="0" i="0" u="none" strike="noStrike" kern="0" cap="none" spc="0" normalizeH="0" baseline="0" noProof="0" dirty="0" smtClean="0">
                <a:ln>
                  <a:noFill/>
                </a:ln>
                <a:solidFill>
                  <a:schemeClr val="tx2">
                    <a:lumMod val="60000"/>
                    <a:lumOff val="40000"/>
                  </a:schemeClr>
                </a:solidFill>
                <a:effectLst/>
                <a:uLnTx/>
                <a:uFillTx/>
                <a:latin typeface="HGP創英角ｺﾞｼｯｸUB" pitchFamily="50" charset="-128"/>
                <a:ea typeface="HGP創英角ｺﾞｼｯｸUB" pitchFamily="50" charset="-128"/>
              </a:rPr>
              <a:t>国土交通省におけるトップセールスなどの取組み状況</a:t>
            </a:r>
            <a:r>
              <a:rPr kumimoji="0" lang="ja-JP" altLang="en-US" sz="2100" kern="0" dirty="0" smtClean="0">
                <a:solidFill>
                  <a:schemeClr val="tx2">
                    <a:lumMod val="60000"/>
                    <a:lumOff val="40000"/>
                  </a:schemeClr>
                </a:solidFill>
                <a:latin typeface="HGP創英角ｺﾞｼｯｸUB" pitchFamily="50" charset="-128"/>
                <a:ea typeface="HGP創英角ｺﾞｼｯｸUB" pitchFamily="50" charset="-128"/>
              </a:rPr>
              <a:t>（平成</a:t>
            </a:r>
            <a:r>
              <a:rPr kumimoji="0" lang="en-US" altLang="ja-JP" sz="2100" kern="0" dirty="0" smtClean="0">
                <a:solidFill>
                  <a:schemeClr val="tx2">
                    <a:lumMod val="60000"/>
                    <a:lumOff val="40000"/>
                  </a:schemeClr>
                </a:solidFill>
                <a:latin typeface="HGP創英角ｺﾞｼｯｸUB" pitchFamily="50" charset="-128"/>
                <a:ea typeface="HGP創英角ｺﾞｼｯｸUB" pitchFamily="50" charset="-128"/>
              </a:rPr>
              <a:t>25</a:t>
            </a:r>
            <a:r>
              <a:rPr kumimoji="0" lang="ja-JP" altLang="en-US" sz="2100" kern="0" dirty="0" smtClean="0">
                <a:solidFill>
                  <a:schemeClr val="tx2">
                    <a:lumMod val="60000"/>
                    <a:lumOff val="40000"/>
                  </a:schemeClr>
                </a:solidFill>
                <a:latin typeface="HGP創英角ｺﾞｼｯｸUB" pitchFamily="50" charset="-128"/>
                <a:ea typeface="HGP創英角ｺﾞｼｯｸUB" pitchFamily="50" charset="-128"/>
              </a:rPr>
              <a:t>年</a:t>
            </a:r>
            <a:r>
              <a:rPr kumimoji="0" lang="en-US" altLang="ja-JP" sz="2100" kern="0" dirty="0" smtClean="0">
                <a:solidFill>
                  <a:schemeClr val="tx2">
                    <a:lumMod val="60000"/>
                    <a:lumOff val="40000"/>
                  </a:schemeClr>
                </a:solidFill>
                <a:latin typeface="HGP創英角ｺﾞｼｯｸUB" pitchFamily="50" charset="-128"/>
                <a:ea typeface="HGP創英角ｺﾞｼｯｸUB" pitchFamily="50" charset="-128"/>
              </a:rPr>
              <a:t>10</a:t>
            </a:r>
            <a:r>
              <a:rPr kumimoji="0" lang="ja-JP" altLang="en-US" sz="2100" kern="0" dirty="0" smtClean="0">
                <a:solidFill>
                  <a:schemeClr val="tx2">
                    <a:lumMod val="60000"/>
                    <a:lumOff val="40000"/>
                  </a:schemeClr>
                </a:solidFill>
                <a:latin typeface="HGP創英角ｺﾞｼｯｸUB" pitchFamily="50" charset="-128"/>
                <a:ea typeface="HGP創英角ｺﾞｼｯｸUB" pitchFamily="50" charset="-128"/>
              </a:rPr>
              <a:t>月以降）</a:t>
            </a:r>
          </a:p>
        </p:txBody>
      </p:sp>
      <p:grpSp>
        <p:nvGrpSpPr>
          <p:cNvPr id="68" name="グループ化 67"/>
          <p:cNvGrpSpPr/>
          <p:nvPr/>
        </p:nvGrpSpPr>
        <p:grpSpPr>
          <a:xfrm>
            <a:off x="3152800" y="2204864"/>
            <a:ext cx="3096344" cy="1042960"/>
            <a:chOff x="3152800" y="1753938"/>
            <a:chExt cx="3096344" cy="1042960"/>
          </a:xfrm>
        </p:grpSpPr>
        <p:sp>
          <p:nvSpPr>
            <p:cNvPr id="72" name="Text Box 2"/>
            <p:cNvSpPr txBox="1">
              <a:spLocks noChangeArrowheads="1"/>
            </p:cNvSpPr>
            <p:nvPr/>
          </p:nvSpPr>
          <p:spPr bwMode="auto">
            <a:xfrm>
              <a:off x="3152800" y="1904346"/>
              <a:ext cx="3096344" cy="892552"/>
            </a:xfrm>
            <a:prstGeom prst="rect">
              <a:avLst/>
            </a:prstGeom>
            <a:noFill/>
            <a:ln w="9525">
              <a:noFill/>
              <a:miter lim="800000"/>
              <a:headEnd/>
              <a:tailEnd/>
            </a:ln>
          </p:spPr>
          <p:txBody>
            <a:bodyPr wrap="square">
              <a:spAutoFit/>
            </a:bodyPr>
            <a:lstStyle/>
            <a:p>
              <a:pPr marL="92075" indent="-92075" algn="l">
                <a:defRPr/>
              </a:pPr>
              <a:endParaRPr lang="en-US" altLang="ja-JP" sz="1300" dirty="0">
                <a:solidFill>
                  <a:prstClr val="black"/>
                </a:solidFill>
                <a:ea typeface="ＭＳ Ｐゴシック"/>
              </a:endParaRPr>
            </a:p>
            <a:p>
              <a:pPr marL="92075" indent="-92075" algn="l">
                <a:buFont typeface="Wingdings" pitchFamily="2" charset="2"/>
                <a:buChar char="l"/>
                <a:defRPr/>
              </a:pPr>
              <a:r>
                <a:rPr lang="ja-JP" altLang="en-US" sz="1300" u="sng" dirty="0">
                  <a:solidFill>
                    <a:prstClr val="black"/>
                  </a:solidFill>
                  <a:ea typeface="ＭＳ Ｐゴシック"/>
                </a:rPr>
                <a:t>平成</a:t>
              </a:r>
              <a:r>
                <a:rPr lang="ja-JP" altLang="en-US" sz="1300" u="sng" dirty="0" smtClean="0">
                  <a:solidFill>
                    <a:prstClr val="black"/>
                  </a:solidFill>
                  <a:ea typeface="ＭＳ Ｐゴシック"/>
                </a:rPr>
                <a:t>２５年１２月</a:t>
              </a:r>
              <a:r>
                <a:rPr lang="ja-JP" altLang="en-US" sz="1300" dirty="0" smtClean="0">
                  <a:solidFill>
                    <a:prstClr val="black"/>
                  </a:solidFill>
                  <a:ea typeface="ＭＳ Ｐゴシック"/>
                </a:rPr>
                <a:t>　太田大臣がインドネシアを訪問し、副大統領等と会談。インフラ、防災、観光分野における協力を表明。</a:t>
              </a:r>
              <a:endParaRPr lang="ja-JP" altLang="en-US" sz="1300" dirty="0">
                <a:solidFill>
                  <a:prstClr val="black"/>
                </a:solidFill>
                <a:ea typeface="ＭＳ Ｐゴシック"/>
              </a:endParaRPr>
            </a:p>
          </p:txBody>
        </p:sp>
        <p:sp>
          <p:nvSpPr>
            <p:cNvPr id="73" name="正方形/長方形 72"/>
            <p:cNvSpPr/>
            <p:nvPr/>
          </p:nvSpPr>
          <p:spPr>
            <a:xfrm>
              <a:off x="3209256" y="1761655"/>
              <a:ext cx="1440160" cy="3343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smtClean="0">
                  <a:solidFill>
                    <a:prstClr val="black"/>
                  </a:solidFill>
                </a:rPr>
                <a:t>インドネシア</a:t>
              </a:r>
              <a:endParaRPr lang="ja-JP" altLang="en-US" sz="1400" dirty="0">
                <a:solidFill>
                  <a:prstClr val="black"/>
                </a:solidFill>
              </a:endParaRPr>
            </a:p>
          </p:txBody>
        </p:sp>
        <p:pic>
          <p:nvPicPr>
            <p:cNvPr id="74" name="図 73" descr="尼国旗.gif"/>
            <p:cNvPicPr/>
            <p:nvPr/>
          </p:nvPicPr>
          <p:blipFill>
            <a:blip r:embed="rId6" cstate="print"/>
            <a:stretch>
              <a:fillRect/>
            </a:stretch>
          </p:blipFill>
          <p:spPr>
            <a:xfrm>
              <a:off x="4937453" y="1753938"/>
              <a:ext cx="576064" cy="360040"/>
            </a:xfrm>
            <a:prstGeom prst="rect">
              <a:avLst/>
            </a:prstGeom>
          </p:spPr>
        </p:pic>
      </p:grpSp>
      <p:grpSp>
        <p:nvGrpSpPr>
          <p:cNvPr id="69" name="グループ化 68"/>
          <p:cNvGrpSpPr/>
          <p:nvPr/>
        </p:nvGrpSpPr>
        <p:grpSpPr>
          <a:xfrm>
            <a:off x="3152800" y="692696"/>
            <a:ext cx="3024336" cy="1224136"/>
            <a:chOff x="3152801" y="404664"/>
            <a:chExt cx="3024336" cy="1224136"/>
          </a:xfrm>
        </p:grpSpPr>
        <p:sp>
          <p:nvSpPr>
            <p:cNvPr id="70" name="角丸四角形 29"/>
            <p:cNvSpPr/>
            <p:nvPr/>
          </p:nvSpPr>
          <p:spPr bwMode="auto">
            <a:xfrm>
              <a:off x="3189114" y="548680"/>
              <a:ext cx="2988023" cy="108012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endParaRPr lang="ja-JP" altLang="en-US" sz="1400" dirty="0">
                <a:solidFill>
                  <a:prstClr val="black"/>
                </a:solidFill>
              </a:endParaRPr>
            </a:p>
          </p:txBody>
        </p:sp>
        <p:sp>
          <p:nvSpPr>
            <p:cNvPr id="78" name="Text Box 2"/>
            <p:cNvSpPr txBox="1">
              <a:spLocks noChangeArrowheads="1"/>
            </p:cNvSpPr>
            <p:nvPr/>
          </p:nvSpPr>
          <p:spPr bwMode="auto">
            <a:xfrm>
              <a:off x="3152801" y="692697"/>
              <a:ext cx="3008784" cy="892552"/>
            </a:xfrm>
            <a:prstGeom prst="rect">
              <a:avLst/>
            </a:prstGeom>
            <a:noFill/>
            <a:ln w="9525">
              <a:noFill/>
              <a:miter lim="800000"/>
              <a:headEnd/>
              <a:tailEnd/>
            </a:ln>
          </p:spPr>
          <p:txBody>
            <a:bodyPr wrap="square">
              <a:spAutoFit/>
            </a:bodyPr>
            <a:lstStyle/>
            <a:p>
              <a:pPr marL="92075" indent="-92075" algn="l">
                <a:defRPr/>
              </a:pPr>
              <a:endParaRPr lang="en-US" altLang="ja-JP" sz="1300" dirty="0">
                <a:solidFill>
                  <a:prstClr val="black"/>
                </a:solidFill>
                <a:ea typeface="ＭＳ Ｐゴシック"/>
              </a:endParaRPr>
            </a:p>
            <a:p>
              <a:pPr marL="92075" indent="-92075" algn="l">
                <a:buFont typeface="Wingdings" pitchFamily="2" charset="2"/>
                <a:buChar char="l"/>
                <a:defRPr/>
              </a:pPr>
              <a:r>
                <a:rPr lang="ja-JP" altLang="en-US" sz="1300" u="sng" dirty="0">
                  <a:solidFill>
                    <a:prstClr val="black"/>
                  </a:solidFill>
                  <a:ea typeface="ＭＳ Ｐゴシック"/>
                </a:rPr>
                <a:t>平成</a:t>
              </a:r>
              <a:r>
                <a:rPr lang="ja-JP" altLang="en-US" sz="1300" u="sng" dirty="0" smtClean="0">
                  <a:solidFill>
                    <a:prstClr val="black"/>
                  </a:solidFill>
                  <a:ea typeface="ＭＳ Ｐゴシック"/>
                </a:rPr>
                <a:t>２５年１１月</a:t>
              </a:r>
              <a:r>
                <a:rPr lang="ja-JP" altLang="en-US" sz="1300" dirty="0" smtClean="0">
                  <a:solidFill>
                    <a:prstClr val="black"/>
                  </a:solidFill>
                  <a:ea typeface="ＭＳ Ｐゴシック"/>
                </a:rPr>
                <a:t>　来日した陸上公共交通委員会議長と太田大臣が高速鉄道計画について意見交換を実施。</a:t>
              </a:r>
              <a:endParaRPr lang="ja-JP" altLang="en-US" sz="1300" dirty="0">
                <a:solidFill>
                  <a:prstClr val="black"/>
                </a:solidFill>
                <a:ea typeface="ＭＳ Ｐゴシック"/>
              </a:endParaRPr>
            </a:p>
          </p:txBody>
        </p:sp>
        <p:sp>
          <p:nvSpPr>
            <p:cNvPr id="79" name="正方形/長方形 78"/>
            <p:cNvSpPr/>
            <p:nvPr/>
          </p:nvSpPr>
          <p:spPr>
            <a:xfrm>
              <a:off x="3295829" y="404664"/>
              <a:ext cx="1216185" cy="3343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smtClean="0">
                  <a:solidFill>
                    <a:prstClr val="black"/>
                  </a:solidFill>
                </a:rPr>
                <a:t>マレーシア</a:t>
              </a:r>
              <a:endParaRPr lang="ja-JP" altLang="en-US" sz="1400" dirty="0">
                <a:solidFill>
                  <a:prstClr val="black"/>
                </a:solidFill>
              </a:endParaRPr>
            </a:p>
          </p:txBody>
        </p:sp>
        <p:pic>
          <p:nvPicPr>
            <p:cNvPr id="81" name="図 80" descr="マレーシア.gif"/>
            <p:cNvPicPr>
              <a:picLocks noChangeAspect="1"/>
            </p:cNvPicPr>
            <p:nvPr/>
          </p:nvPicPr>
          <p:blipFill>
            <a:blip r:embed="rId7" cstate="print"/>
            <a:stretch>
              <a:fillRect/>
            </a:stretch>
          </p:blipFill>
          <p:spPr>
            <a:xfrm>
              <a:off x="4664969" y="404664"/>
              <a:ext cx="579346" cy="368038"/>
            </a:xfrm>
            <a:prstGeom prst="rect">
              <a:avLst/>
            </a:prstGeom>
          </p:spPr>
        </p:pic>
      </p:grpSp>
      <p:grpSp>
        <p:nvGrpSpPr>
          <p:cNvPr id="76" name="グループ化 75"/>
          <p:cNvGrpSpPr/>
          <p:nvPr/>
        </p:nvGrpSpPr>
        <p:grpSpPr>
          <a:xfrm>
            <a:off x="6393161" y="4293096"/>
            <a:ext cx="3512839" cy="1440161"/>
            <a:chOff x="6324514" y="3284984"/>
            <a:chExt cx="3512839" cy="1440161"/>
          </a:xfrm>
        </p:grpSpPr>
        <p:sp>
          <p:nvSpPr>
            <p:cNvPr id="57" name="角丸四角形 29"/>
            <p:cNvSpPr/>
            <p:nvPr/>
          </p:nvSpPr>
          <p:spPr bwMode="auto">
            <a:xfrm>
              <a:off x="6324514" y="3501008"/>
              <a:ext cx="3512839" cy="1224136"/>
            </a:xfrm>
            <a:prstGeom prst="roundRect">
              <a:avLst>
                <a:gd name="adj" fmla="val 5700"/>
              </a:avLst>
            </a:prstGeom>
            <a:ln/>
          </p:spPr>
          <p:style>
            <a:lnRef idx="1">
              <a:schemeClr val="accent3"/>
            </a:lnRef>
            <a:fillRef idx="2">
              <a:schemeClr val="accent3"/>
            </a:fillRef>
            <a:effectRef idx="1">
              <a:schemeClr val="accent3"/>
            </a:effectRef>
            <a:fontRef idx="minor">
              <a:schemeClr val="dk1"/>
            </a:fontRef>
          </p:style>
          <p:txBody>
            <a:bodyPr lIns="97131" tIns="48567" rIns="97131" bIns="48567" anchor="ctr"/>
            <a:lstStyle/>
            <a:p>
              <a:pPr>
                <a:defRPr/>
              </a:pPr>
              <a:endParaRPr lang="ja-JP" altLang="en-US" sz="1400" dirty="0">
                <a:solidFill>
                  <a:prstClr val="black"/>
                </a:solidFill>
              </a:endParaRPr>
            </a:p>
          </p:txBody>
        </p:sp>
        <p:sp>
          <p:nvSpPr>
            <p:cNvPr id="59" name="正方形/長方形 58"/>
            <p:cNvSpPr/>
            <p:nvPr/>
          </p:nvSpPr>
          <p:spPr>
            <a:xfrm>
              <a:off x="6468529" y="3356992"/>
              <a:ext cx="965218" cy="279522"/>
            </a:xfrm>
            <a:prstGeom prst="rect">
              <a:avLst/>
            </a:prstGeom>
            <a:ln/>
          </p:spPr>
          <p:style>
            <a:lnRef idx="2">
              <a:schemeClr val="accent3"/>
            </a:lnRef>
            <a:fillRef idx="1">
              <a:schemeClr val="lt1"/>
            </a:fillRef>
            <a:effectRef idx="0">
              <a:schemeClr val="accent3"/>
            </a:effectRef>
            <a:fontRef idx="minor">
              <a:schemeClr val="dk1"/>
            </a:fontRef>
          </p:style>
          <p:txBody>
            <a:bodyPr lIns="97131" tIns="48567" rIns="97131" bIns="48567" rtlCol="0" anchor="ctr"/>
            <a:lstStyle/>
            <a:p>
              <a:r>
                <a:rPr lang="ja-JP" altLang="en-US" dirty="0" smtClean="0">
                  <a:solidFill>
                    <a:prstClr val="black"/>
                  </a:solidFill>
                </a:rPr>
                <a:t>トルコ</a:t>
              </a:r>
              <a:endParaRPr lang="ja-JP" altLang="en-US" dirty="0">
                <a:solidFill>
                  <a:prstClr val="black"/>
                </a:solidFill>
              </a:endParaRPr>
            </a:p>
          </p:txBody>
        </p:sp>
        <p:pic>
          <p:nvPicPr>
            <p:cNvPr id="60" name="Picture 6" descr="トルコ共和国国旗"/>
            <p:cNvPicPr>
              <a:picLocks noChangeAspect="1" noChangeArrowheads="1"/>
            </p:cNvPicPr>
            <p:nvPr/>
          </p:nvPicPr>
          <p:blipFill>
            <a:blip r:embed="rId8" cstate="print"/>
            <a:srcRect/>
            <a:stretch>
              <a:fillRect/>
            </a:stretch>
          </p:blipFill>
          <p:spPr bwMode="auto">
            <a:xfrm>
              <a:off x="7620657" y="3284984"/>
              <a:ext cx="587184" cy="393204"/>
            </a:xfrm>
            <a:prstGeom prst="rect">
              <a:avLst/>
            </a:prstGeom>
            <a:noFill/>
          </p:spPr>
        </p:pic>
        <p:sp>
          <p:nvSpPr>
            <p:cNvPr id="63" name="Text Box 2"/>
            <p:cNvSpPr txBox="1">
              <a:spLocks noChangeArrowheads="1"/>
            </p:cNvSpPr>
            <p:nvPr/>
          </p:nvSpPr>
          <p:spPr bwMode="auto">
            <a:xfrm>
              <a:off x="6330437" y="3826843"/>
              <a:ext cx="3506916" cy="898302"/>
            </a:xfrm>
            <a:prstGeom prst="rect">
              <a:avLst/>
            </a:prstGeom>
            <a:noFill/>
            <a:ln w="9525">
              <a:noFill/>
              <a:miter lim="800000"/>
              <a:headEnd/>
              <a:tailEnd/>
            </a:ln>
          </p:spPr>
          <p:txBody>
            <a:bodyPr wrap="square" lIns="97131" tIns="48567" rIns="97131" bIns="48567">
              <a:spAutoFit/>
            </a:bodyPr>
            <a:lstStyle/>
            <a:p>
              <a:pPr marL="97805" indent="-97805" algn="l">
                <a:buFont typeface="Wingdings" pitchFamily="2" charset="2"/>
                <a:buChar char="l"/>
                <a:defRPr/>
              </a:pPr>
              <a:r>
                <a:rPr lang="ja-JP" altLang="en-US" sz="1300" u="sng" dirty="0" smtClean="0">
                  <a:solidFill>
                    <a:prstClr val="black"/>
                  </a:solidFill>
                </a:rPr>
                <a:t>平成２５年１０月</a:t>
              </a:r>
              <a:r>
                <a:rPr lang="ja-JP" altLang="en-US" sz="1300" dirty="0" smtClean="0">
                  <a:solidFill>
                    <a:prstClr val="black"/>
                  </a:solidFill>
                </a:rPr>
                <a:t> 高木副大臣が訪問し、「ボスポラス海峡横断鉄道開通式」や建設会議に出席するなど、我が国インフラのトップセールスを実施。</a:t>
              </a:r>
              <a:endParaRPr lang="en-US" altLang="ja-JP" sz="1300" dirty="0">
                <a:solidFill>
                  <a:prstClr val="black"/>
                </a:solidFill>
              </a:endParaRPr>
            </a:p>
          </p:txBody>
        </p:sp>
      </p:grpSp>
      <p:pic>
        <p:nvPicPr>
          <p:cNvPr id="3074" name="Picture 2" descr="http://www.mofa.go.jp/mofaj/files/000011376.gif"/>
          <p:cNvPicPr>
            <a:picLocks noChangeAspect="1" noChangeArrowheads="1"/>
          </p:cNvPicPr>
          <p:nvPr/>
        </p:nvPicPr>
        <p:blipFill>
          <a:blip r:embed="rId9" cstate="print"/>
          <a:srcRect/>
          <a:stretch>
            <a:fillRect/>
          </a:stretch>
        </p:blipFill>
        <p:spPr bwMode="auto">
          <a:xfrm>
            <a:off x="1424608" y="5301208"/>
            <a:ext cx="586740" cy="392906"/>
          </a:xfrm>
          <a:prstGeom prst="rect">
            <a:avLst/>
          </a:prstGeom>
          <a:noFill/>
        </p:spPr>
      </p:pic>
      <p:sp>
        <p:nvSpPr>
          <p:cNvPr id="34" name="正方形/長方形 33"/>
          <p:cNvSpPr/>
          <p:nvPr/>
        </p:nvSpPr>
        <p:spPr>
          <a:xfrm>
            <a:off x="200472" y="5373216"/>
            <a:ext cx="1080120" cy="277074"/>
          </a:xfrm>
          <a:prstGeom prst="rect">
            <a:avLst/>
          </a:prstGeom>
          <a:ln/>
        </p:spPr>
        <p:style>
          <a:lnRef idx="2">
            <a:schemeClr val="accent6"/>
          </a:lnRef>
          <a:fillRef idx="1">
            <a:schemeClr val="lt1"/>
          </a:fillRef>
          <a:effectRef idx="0">
            <a:schemeClr val="accent6"/>
          </a:effectRef>
          <a:fontRef idx="minor">
            <a:schemeClr val="dk1"/>
          </a:fontRef>
        </p:style>
        <p:txBody>
          <a:bodyPr lIns="97131" tIns="48567" rIns="97131" bIns="48567" rtlCol="0" anchor="ctr"/>
          <a:lstStyle/>
          <a:p>
            <a:r>
              <a:rPr lang="ja-JP" altLang="en-US" sz="1400" dirty="0" smtClean="0">
                <a:solidFill>
                  <a:prstClr val="black"/>
                </a:solidFill>
              </a:rPr>
              <a:t>ミャンマー</a:t>
            </a:r>
            <a:endParaRPr lang="ja-JP" altLang="en-US" sz="1400" dirty="0">
              <a:solidFill>
                <a:prstClr val="black"/>
              </a:solidFill>
            </a:endParaRPr>
          </a:p>
        </p:txBody>
      </p:sp>
      <p:sp>
        <p:nvSpPr>
          <p:cNvPr id="35" name="Text Box 2"/>
          <p:cNvSpPr txBox="1">
            <a:spLocks noChangeArrowheads="1"/>
          </p:cNvSpPr>
          <p:nvPr/>
        </p:nvSpPr>
        <p:spPr bwMode="auto">
          <a:xfrm>
            <a:off x="0" y="5517232"/>
            <a:ext cx="3096344" cy="1098356"/>
          </a:xfrm>
          <a:prstGeom prst="rect">
            <a:avLst/>
          </a:prstGeom>
          <a:noFill/>
          <a:ln w="9525">
            <a:noFill/>
            <a:miter lim="800000"/>
            <a:headEnd/>
            <a:tailEnd/>
          </a:ln>
        </p:spPr>
        <p:txBody>
          <a:bodyPr wrap="square" lIns="97131" tIns="48567" rIns="97131" bIns="48567">
            <a:spAutoFit/>
          </a:bodyPr>
          <a:lstStyle/>
          <a:p>
            <a:pPr marL="97805" indent="-97805" algn="l">
              <a:defRPr/>
            </a:pPr>
            <a:endParaRPr lang="en-US" altLang="ja-JP" sz="1300" dirty="0">
              <a:solidFill>
                <a:prstClr val="black"/>
              </a:solidFill>
              <a:ea typeface="ＭＳ Ｐゴシック"/>
            </a:endParaRPr>
          </a:p>
          <a:p>
            <a:pPr marL="97805" indent="-97805" algn="l">
              <a:buFont typeface="Wingdings" pitchFamily="2" charset="2"/>
              <a:buChar char="l"/>
              <a:defRPr/>
            </a:pPr>
            <a:r>
              <a:rPr lang="ja-JP" altLang="en-US" sz="1300" u="sng" dirty="0" smtClean="0">
                <a:solidFill>
                  <a:prstClr val="black"/>
                </a:solidFill>
              </a:rPr>
              <a:t>平成２５年１０月</a:t>
            </a:r>
            <a:r>
              <a:rPr lang="ja-JP" altLang="en-US" sz="1300" dirty="0" smtClean="0">
                <a:solidFill>
                  <a:prstClr val="black"/>
                </a:solidFill>
              </a:rPr>
              <a:t>　来日した運輸副大臣と野上副大臣が海事や港湾分野に関する二国間の協力について会談。</a:t>
            </a:r>
            <a:endParaRPr lang="en-US" altLang="ja-JP" sz="1300" dirty="0" smtClean="0">
              <a:solidFill>
                <a:prstClr val="black"/>
              </a:solidFill>
            </a:endParaRPr>
          </a:p>
          <a:p>
            <a:pPr marL="97805" indent="-97805" algn="l">
              <a:buFont typeface="Wingdings" pitchFamily="2" charset="2"/>
              <a:buChar char="l"/>
              <a:defRPr/>
            </a:pPr>
            <a:endParaRPr lang="ja-JP" altLang="en-US" sz="1300" dirty="0">
              <a:solidFill>
                <a:prstClr val="black"/>
              </a:solidFill>
            </a:endParaRPr>
          </a:p>
        </p:txBody>
      </p:sp>
      <p:grpSp>
        <p:nvGrpSpPr>
          <p:cNvPr id="65" name="グループ化 64"/>
          <p:cNvGrpSpPr/>
          <p:nvPr/>
        </p:nvGrpSpPr>
        <p:grpSpPr>
          <a:xfrm>
            <a:off x="3152800" y="4797152"/>
            <a:ext cx="3024336" cy="1656182"/>
            <a:chOff x="3152801" y="3896184"/>
            <a:chExt cx="3024336" cy="1656182"/>
          </a:xfrm>
        </p:grpSpPr>
        <p:sp>
          <p:nvSpPr>
            <p:cNvPr id="58" name="角丸四角形 29"/>
            <p:cNvSpPr/>
            <p:nvPr/>
          </p:nvSpPr>
          <p:spPr bwMode="auto">
            <a:xfrm>
              <a:off x="3152801" y="4102284"/>
              <a:ext cx="3024336" cy="1450082"/>
            </a:xfrm>
            <a:prstGeom prst="roundRect">
              <a:avLst>
                <a:gd name="adj" fmla="val 20737"/>
              </a:avLst>
            </a:prstGeom>
          </p:spPr>
          <p:style>
            <a:lnRef idx="1">
              <a:schemeClr val="accent6"/>
            </a:lnRef>
            <a:fillRef idx="2">
              <a:schemeClr val="accent6"/>
            </a:fillRef>
            <a:effectRef idx="1">
              <a:schemeClr val="accent6"/>
            </a:effectRef>
            <a:fontRef idx="minor">
              <a:schemeClr val="dk1"/>
            </a:fontRef>
          </p:style>
          <p:txBody>
            <a:bodyPr anchor="ctr"/>
            <a:lstStyle/>
            <a:p>
              <a:pPr>
                <a:defRPr/>
              </a:pPr>
              <a:endParaRPr lang="ja-JP" altLang="en-US" sz="1400" dirty="0">
                <a:solidFill>
                  <a:prstClr val="black"/>
                </a:solidFill>
              </a:endParaRPr>
            </a:p>
          </p:txBody>
        </p:sp>
        <p:sp>
          <p:nvSpPr>
            <p:cNvPr id="62" name="正方形/長方形 61"/>
            <p:cNvSpPr/>
            <p:nvPr/>
          </p:nvSpPr>
          <p:spPr>
            <a:xfrm>
              <a:off x="3235474" y="3962460"/>
              <a:ext cx="1440160" cy="3343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smtClean="0">
                  <a:solidFill>
                    <a:prstClr val="black"/>
                  </a:solidFill>
                </a:rPr>
                <a:t>シンガポール</a:t>
              </a:r>
              <a:endParaRPr lang="ja-JP" altLang="en-US" sz="1400" dirty="0">
                <a:solidFill>
                  <a:prstClr val="black"/>
                </a:solidFill>
              </a:endParaRPr>
            </a:p>
          </p:txBody>
        </p:sp>
        <p:pic>
          <p:nvPicPr>
            <p:cNvPr id="64" name="Picture 2" descr="C:\Users\yamaguchi-m2d5\Desktop\000011109.gif"/>
            <p:cNvPicPr>
              <a:picLocks noChangeAspect="1" noChangeArrowheads="1"/>
            </p:cNvPicPr>
            <p:nvPr/>
          </p:nvPicPr>
          <p:blipFill>
            <a:blip r:embed="rId10" cstate="print"/>
            <a:srcRect/>
            <a:stretch>
              <a:fillRect/>
            </a:stretch>
          </p:blipFill>
          <p:spPr bwMode="auto">
            <a:xfrm>
              <a:off x="4933950" y="3896184"/>
              <a:ext cx="595114" cy="398513"/>
            </a:xfrm>
            <a:prstGeom prst="rect">
              <a:avLst/>
            </a:prstGeom>
            <a:noFill/>
          </p:spPr>
        </p:pic>
      </p:grpSp>
      <p:grpSp>
        <p:nvGrpSpPr>
          <p:cNvPr id="86" name="グループ化 85"/>
          <p:cNvGrpSpPr/>
          <p:nvPr/>
        </p:nvGrpSpPr>
        <p:grpSpPr>
          <a:xfrm>
            <a:off x="6357000" y="2780926"/>
            <a:ext cx="3549000" cy="1260050"/>
            <a:chOff x="6357002" y="1988838"/>
            <a:chExt cx="3549000" cy="1260050"/>
          </a:xfrm>
        </p:grpSpPr>
        <p:sp>
          <p:nvSpPr>
            <p:cNvPr id="42" name="角丸四角形 29"/>
            <p:cNvSpPr/>
            <p:nvPr/>
          </p:nvSpPr>
          <p:spPr bwMode="auto">
            <a:xfrm>
              <a:off x="6357002" y="2132856"/>
              <a:ext cx="3549000" cy="1116032"/>
            </a:xfrm>
            <a:prstGeom prst="roundRect">
              <a:avLst>
                <a:gd name="adj" fmla="val 8070"/>
              </a:avLst>
            </a:prstGeom>
            <a:ln/>
          </p:spPr>
          <p:style>
            <a:lnRef idx="1">
              <a:schemeClr val="accent1"/>
            </a:lnRef>
            <a:fillRef idx="2">
              <a:schemeClr val="accent1"/>
            </a:fillRef>
            <a:effectRef idx="1">
              <a:schemeClr val="accent1"/>
            </a:effectRef>
            <a:fontRef idx="minor">
              <a:schemeClr val="dk1"/>
            </a:fontRef>
          </p:style>
          <p:txBody>
            <a:bodyPr lIns="97131" tIns="48567" rIns="97131" bIns="48567" anchor="ctr"/>
            <a:lstStyle/>
            <a:p>
              <a:pPr>
                <a:defRPr/>
              </a:pPr>
              <a:endParaRPr lang="ja-JP" altLang="en-US" sz="1400" dirty="0">
                <a:solidFill>
                  <a:prstClr val="black"/>
                </a:solidFill>
              </a:endParaRPr>
            </a:p>
          </p:txBody>
        </p:sp>
        <p:sp>
          <p:nvSpPr>
            <p:cNvPr id="43" name="Text Box 2"/>
            <p:cNvSpPr txBox="1">
              <a:spLocks noChangeArrowheads="1"/>
            </p:cNvSpPr>
            <p:nvPr/>
          </p:nvSpPr>
          <p:spPr bwMode="auto">
            <a:xfrm>
              <a:off x="6393162" y="2348879"/>
              <a:ext cx="3512840" cy="698247"/>
            </a:xfrm>
            <a:prstGeom prst="rect">
              <a:avLst/>
            </a:prstGeom>
            <a:noFill/>
            <a:ln w="9525">
              <a:noFill/>
              <a:miter lim="800000"/>
              <a:headEnd/>
              <a:tailEnd/>
            </a:ln>
          </p:spPr>
          <p:txBody>
            <a:bodyPr wrap="square" lIns="97131" tIns="48567" rIns="97131" bIns="48567">
              <a:spAutoFit/>
            </a:bodyPr>
            <a:lstStyle/>
            <a:p>
              <a:pPr marL="97805" indent="-97805" algn="l">
                <a:buFont typeface="Wingdings" pitchFamily="2" charset="2"/>
                <a:buChar char="l"/>
              </a:pPr>
              <a:r>
                <a:rPr lang="ja-JP" altLang="en-US" sz="1300" u="sng" dirty="0">
                  <a:solidFill>
                    <a:prstClr val="black"/>
                  </a:solidFill>
                  <a:ea typeface="ＭＳ Ｐゴシック"/>
                </a:rPr>
                <a:t>平成</a:t>
              </a:r>
              <a:r>
                <a:rPr lang="ja-JP" altLang="en-US" sz="1300" u="sng" dirty="0" smtClean="0">
                  <a:solidFill>
                    <a:prstClr val="black"/>
                  </a:solidFill>
                  <a:ea typeface="ＭＳ Ｐゴシック"/>
                </a:rPr>
                <a:t>２５年１２月</a:t>
              </a:r>
              <a:r>
                <a:rPr lang="ja-JP" altLang="en-US" sz="1300" dirty="0">
                  <a:solidFill>
                    <a:prstClr val="black"/>
                  </a:solidFill>
                  <a:ea typeface="ＭＳ Ｐゴシック"/>
                </a:rPr>
                <a:t>　</a:t>
              </a:r>
              <a:r>
                <a:rPr lang="ja-JP" altLang="en-US" sz="1300" dirty="0" smtClean="0">
                  <a:solidFill>
                    <a:prstClr val="black"/>
                  </a:solidFill>
                  <a:ea typeface="ＭＳ Ｐゴシック"/>
                </a:rPr>
                <a:t>来日したマサチューセッツ州知事やケネディ駐日大使それぞれと、太田大臣がリニアについて意見交換を実施。</a:t>
              </a:r>
              <a:endParaRPr lang="en-US" altLang="ja-JP" sz="1300" dirty="0" smtClean="0">
                <a:solidFill>
                  <a:prstClr val="black"/>
                </a:solidFill>
                <a:ea typeface="ＭＳ Ｐゴシック"/>
              </a:endParaRPr>
            </a:p>
          </p:txBody>
        </p:sp>
        <p:sp>
          <p:nvSpPr>
            <p:cNvPr id="44" name="正方形/長方形 43"/>
            <p:cNvSpPr/>
            <p:nvPr/>
          </p:nvSpPr>
          <p:spPr>
            <a:xfrm>
              <a:off x="6357169" y="1988838"/>
              <a:ext cx="914401" cy="324000"/>
            </a:xfrm>
            <a:prstGeom prst="rect">
              <a:avLst/>
            </a:prstGeom>
            <a:ln/>
          </p:spPr>
          <p:style>
            <a:lnRef idx="2">
              <a:schemeClr val="accent1"/>
            </a:lnRef>
            <a:fillRef idx="1">
              <a:schemeClr val="lt1"/>
            </a:fillRef>
            <a:effectRef idx="0">
              <a:schemeClr val="accent1"/>
            </a:effectRef>
            <a:fontRef idx="minor">
              <a:schemeClr val="dk1"/>
            </a:fontRef>
          </p:style>
          <p:txBody>
            <a:bodyPr lIns="97131" tIns="48567" rIns="97131" bIns="48567" rtlCol="0" anchor="ctr"/>
            <a:lstStyle/>
            <a:p>
              <a:r>
                <a:rPr lang="ja-JP" altLang="en-US" sz="1400" dirty="0" smtClean="0">
                  <a:solidFill>
                    <a:prstClr val="black"/>
                  </a:solidFill>
                </a:rPr>
                <a:t>米国</a:t>
              </a:r>
              <a:endParaRPr lang="ja-JP" altLang="en-US" sz="1400" dirty="0">
                <a:solidFill>
                  <a:prstClr val="black"/>
                </a:solidFill>
              </a:endParaRPr>
            </a:p>
          </p:txBody>
        </p:sp>
        <p:pic>
          <p:nvPicPr>
            <p:cNvPr id="45" name="Picture 15" descr="usa_n_150"/>
            <p:cNvPicPr>
              <a:picLocks noChangeAspect="1" noChangeArrowheads="1"/>
            </p:cNvPicPr>
            <p:nvPr/>
          </p:nvPicPr>
          <p:blipFill>
            <a:blip r:embed="rId11" cstate="print"/>
            <a:srcRect/>
            <a:stretch>
              <a:fillRect/>
            </a:stretch>
          </p:blipFill>
          <p:spPr bwMode="auto">
            <a:xfrm>
              <a:off x="7617298" y="1988839"/>
              <a:ext cx="576064" cy="338137"/>
            </a:xfrm>
            <a:prstGeom prst="rect">
              <a:avLst/>
            </a:prstGeom>
            <a:noFill/>
            <a:ln w="1270">
              <a:noFill/>
            </a:ln>
            <a:effectLst/>
          </p:spPr>
        </p:pic>
      </p:grpSp>
      <p:sp>
        <p:nvSpPr>
          <p:cNvPr id="61" name="Text Box 2"/>
          <p:cNvSpPr txBox="1">
            <a:spLocks noChangeArrowheads="1"/>
          </p:cNvSpPr>
          <p:nvPr/>
        </p:nvSpPr>
        <p:spPr bwMode="auto">
          <a:xfrm>
            <a:off x="3152800" y="5157192"/>
            <a:ext cx="3024336" cy="1492716"/>
          </a:xfrm>
          <a:prstGeom prst="rect">
            <a:avLst/>
          </a:prstGeom>
          <a:noFill/>
          <a:ln w="9525">
            <a:noFill/>
            <a:miter lim="800000"/>
            <a:headEnd/>
            <a:tailEnd/>
          </a:ln>
        </p:spPr>
        <p:txBody>
          <a:bodyPr wrap="square">
            <a:spAutoFit/>
          </a:bodyPr>
          <a:lstStyle/>
          <a:p>
            <a:pPr marL="92075" indent="-92075" algn="l">
              <a:buFont typeface="Wingdings" pitchFamily="2" charset="2"/>
              <a:buChar char="l"/>
              <a:defRPr/>
            </a:pPr>
            <a:r>
              <a:rPr lang="ja-JP" altLang="en-US" sz="1300" u="sng" dirty="0" smtClean="0">
                <a:solidFill>
                  <a:prstClr val="black"/>
                </a:solidFill>
                <a:ea typeface="ＭＳ Ｐゴシック"/>
              </a:rPr>
              <a:t>平成２６年３月</a:t>
            </a:r>
            <a:r>
              <a:rPr lang="ja-JP" altLang="en-US" sz="1300" dirty="0" smtClean="0">
                <a:solidFill>
                  <a:prstClr val="black"/>
                </a:solidFill>
                <a:ea typeface="ＭＳ Ｐゴシック"/>
              </a:rPr>
              <a:t>　来日した</a:t>
            </a:r>
            <a:r>
              <a:rPr lang="ja-JP" altLang="ja-JP" sz="1300" dirty="0" smtClean="0">
                <a:solidFill>
                  <a:prstClr val="black"/>
                </a:solidFill>
              </a:rPr>
              <a:t>国家開発担当上級国務大臣</a:t>
            </a:r>
            <a:r>
              <a:rPr lang="ja-JP" altLang="en-US" sz="1300" dirty="0" smtClean="0">
                <a:solidFill>
                  <a:prstClr val="black"/>
                </a:solidFill>
              </a:rPr>
              <a:t>と野上副大臣が高速鉄道計画について意見交換を実施。</a:t>
            </a:r>
            <a:endParaRPr lang="en-US" altLang="ja-JP" sz="1300" dirty="0" smtClean="0">
              <a:solidFill>
                <a:prstClr val="black"/>
              </a:solidFill>
            </a:endParaRPr>
          </a:p>
          <a:p>
            <a:pPr marL="92075" indent="-92075" algn="l">
              <a:buFont typeface="Wingdings" pitchFamily="2" charset="2"/>
              <a:buChar char="l"/>
              <a:defRPr/>
            </a:pPr>
            <a:r>
              <a:rPr lang="ja-JP" altLang="en-US" sz="1300" u="sng" dirty="0" smtClean="0">
                <a:solidFill>
                  <a:prstClr val="black"/>
                </a:solidFill>
                <a:ea typeface="ＭＳ Ｐゴシック"/>
              </a:rPr>
              <a:t>平成２６年４月</a:t>
            </a:r>
            <a:r>
              <a:rPr lang="ja-JP" altLang="en-US" sz="1300" dirty="0" smtClean="0">
                <a:solidFill>
                  <a:prstClr val="black"/>
                </a:solidFill>
                <a:ea typeface="ＭＳ Ｐゴシック"/>
              </a:rPr>
              <a:t>　来日した</a:t>
            </a:r>
            <a:r>
              <a:rPr lang="ja-JP" altLang="ja-JP" sz="1300" dirty="0" smtClean="0">
                <a:solidFill>
                  <a:prstClr val="black"/>
                </a:solidFill>
              </a:rPr>
              <a:t>国家開発大臣</a:t>
            </a:r>
            <a:r>
              <a:rPr lang="ja-JP" altLang="en-US" sz="1300" dirty="0" smtClean="0">
                <a:solidFill>
                  <a:prstClr val="black"/>
                </a:solidFill>
              </a:rPr>
              <a:t>と太田大臣が高速鉄道計画について意見交換を実施。</a:t>
            </a:r>
            <a:endParaRPr lang="ja-JP" altLang="en-US" sz="1300" dirty="0" smtClean="0">
              <a:solidFill>
                <a:prstClr val="black"/>
              </a:solidFill>
              <a:ea typeface="ＭＳ Ｐゴシック"/>
            </a:endParaRPr>
          </a:p>
          <a:p>
            <a:pPr marL="92075" indent="-92075" algn="l">
              <a:buFont typeface="Wingdings" pitchFamily="2" charset="2"/>
              <a:buChar char="l"/>
              <a:defRPr/>
            </a:pPr>
            <a:endParaRPr lang="ja-JP" altLang="en-US" sz="1300" dirty="0">
              <a:solidFill>
                <a:prstClr val="black"/>
              </a:solidFill>
              <a:ea typeface="ＭＳ Ｐゴシック"/>
            </a:endParaRPr>
          </a:p>
        </p:txBody>
      </p:sp>
      <p:grpSp>
        <p:nvGrpSpPr>
          <p:cNvPr id="51" name="グループ化 50"/>
          <p:cNvGrpSpPr/>
          <p:nvPr/>
        </p:nvGrpSpPr>
        <p:grpSpPr>
          <a:xfrm>
            <a:off x="0" y="620688"/>
            <a:ext cx="2999507" cy="1024082"/>
            <a:chOff x="6330436" y="3140968"/>
            <a:chExt cx="2999507" cy="1024082"/>
          </a:xfrm>
          <a:solidFill>
            <a:schemeClr val="accent6">
              <a:lumMod val="40000"/>
              <a:lumOff val="60000"/>
            </a:schemeClr>
          </a:solidFill>
        </p:grpSpPr>
        <p:sp>
          <p:nvSpPr>
            <p:cNvPr id="82" name="Text Box 2"/>
            <p:cNvSpPr txBox="1">
              <a:spLocks noChangeArrowheads="1"/>
            </p:cNvSpPr>
            <p:nvPr/>
          </p:nvSpPr>
          <p:spPr bwMode="auto">
            <a:xfrm>
              <a:off x="6330436" y="3466803"/>
              <a:ext cx="2999507" cy="698247"/>
            </a:xfrm>
            <a:prstGeom prst="rect">
              <a:avLst/>
            </a:prstGeom>
            <a:noFill/>
            <a:ln w="9525">
              <a:noFill/>
              <a:miter lim="800000"/>
              <a:headEnd/>
              <a:tailEnd/>
            </a:ln>
          </p:spPr>
          <p:txBody>
            <a:bodyPr wrap="square" lIns="97131" tIns="48567" rIns="97131" bIns="48567">
              <a:spAutoFit/>
            </a:bodyPr>
            <a:lstStyle/>
            <a:p>
              <a:pPr marL="97805" indent="-97805" algn="l">
                <a:buFont typeface="Wingdings" pitchFamily="2" charset="2"/>
                <a:buChar char="l"/>
                <a:defRPr/>
              </a:pPr>
              <a:r>
                <a:rPr lang="ja-JP" altLang="en-US" sz="1300" u="sng" dirty="0" smtClean="0">
                  <a:solidFill>
                    <a:prstClr val="black"/>
                  </a:solidFill>
                </a:rPr>
                <a:t>平成２６年４月</a:t>
              </a:r>
              <a:r>
                <a:rPr lang="ja-JP" altLang="en-US" sz="1300" dirty="0" smtClean="0">
                  <a:solidFill>
                    <a:prstClr val="black"/>
                  </a:solidFill>
                </a:rPr>
                <a:t>　太田大臣が訪問し、新ウランバートル国際空港運営権獲得に向け、官民でトップセールスを実施。</a:t>
              </a:r>
              <a:endParaRPr lang="en-US" altLang="ja-JP" sz="1300" dirty="0">
                <a:solidFill>
                  <a:prstClr val="black"/>
                </a:solidFill>
              </a:endParaRPr>
            </a:p>
          </p:txBody>
        </p:sp>
        <p:sp>
          <p:nvSpPr>
            <p:cNvPr id="53" name="正方形/長方形 52"/>
            <p:cNvSpPr/>
            <p:nvPr/>
          </p:nvSpPr>
          <p:spPr>
            <a:xfrm>
              <a:off x="6458900" y="3140968"/>
              <a:ext cx="965218" cy="279522"/>
            </a:xfrm>
            <a:prstGeom prst="rect">
              <a:avLst/>
            </a:prstGeom>
            <a:solidFill>
              <a:schemeClr val="bg1"/>
            </a:solidFill>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lIns="97131" tIns="48567" rIns="97131" bIns="48567" rtlCol="0" anchor="ctr"/>
            <a:lstStyle/>
            <a:p>
              <a:r>
                <a:rPr lang="ja-JP" altLang="en-US" dirty="0" smtClean="0">
                  <a:solidFill>
                    <a:prstClr val="black"/>
                  </a:solidFill>
                </a:rPr>
                <a:t>モンゴル</a:t>
              </a:r>
              <a:endParaRPr lang="ja-JP" altLang="en-US" dirty="0">
                <a:solidFill>
                  <a:prstClr val="black"/>
                </a:solidFill>
              </a:endParaRPr>
            </a:p>
          </p:txBody>
        </p:sp>
      </p:grpSp>
      <p:pic>
        <p:nvPicPr>
          <p:cNvPr id="2050" name="Picture 2" descr="C:\Users\miyata-e2r3\Desktop\Flag_of_Mongolia.svg.png"/>
          <p:cNvPicPr>
            <a:picLocks noChangeAspect="1" noChangeArrowheads="1"/>
          </p:cNvPicPr>
          <p:nvPr/>
        </p:nvPicPr>
        <p:blipFill>
          <a:blip r:embed="rId12" cstate="print"/>
          <a:srcRect/>
          <a:stretch>
            <a:fillRect/>
          </a:stretch>
        </p:blipFill>
        <p:spPr bwMode="auto">
          <a:xfrm>
            <a:off x="1424608" y="620688"/>
            <a:ext cx="576064" cy="288032"/>
          </a:xfrm>
          <a:prstGeom prst="rect">
            <a:avLst/>
          </a:prstGeom>
          <a:noFill/>
        </p:spPr>
      </p:pic>
      <p:sp>
        <p:nvSpPr>
          <p:cNvPr id="52" name="スライド番号プレースホルダ 51"/>
          <p:cNvSpPr>
            <a:spLocks noGrp="1"/>
          </p:cNvSpPr>
          <p:nvPr>
            <p:ph type="sldNum" sz="quarter" idx="12"/>
          </p:nvPr>
        </p:nvSpPr>
        <p:spPr>
          <a:xfrm>
            <a:off x="7594600" y="6492875"/>
            <a:ext cx="2311400" cy="365125"/>
          </a:xfrm>
        </p:spPr>
        <p:txBody>
          <a:bodyPr/>
          <a:lstStyle/>
          <a:p>
            <a:pPr>
              <a:defRPr/>
            </a:pPr>
            <a:fld id="{13284B9C-E527-417E-A741-2916616808F1}" type="slidenum">
              <a:rPr lang="en-US" altLang="ja-JP" sz="2400" smtClean="0">
                <a:solidFill>
                  <a:srgbClr val="000000"/>
                </a:solidFill>
              </a:rPr>
              <a:pPr>
                <a:defRPr/>
              </a:pPr>
              <a:t>7</a:t>
            </a:fld>
            <a:endParaRPr lang="en-US" altLang="ja-JP" sz="240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線矢印コネクタ 46"/>
          <p:cNvCxnSpPr/>
          <p:nvPr/>
        </p:nvCxnSpPr>
        <p:spPr>
          <a:xfrm>
            <a:off x="7185248" y="4797152"/>
            <a:ext cx="0" cy="1296144"/>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48" name="ホームベース 47"/>
          <p:cNvSpPr/>
          <p:nvPr/>
        </p:nvSpPr>
        <p:spPr>
          <a:xfrm>
            <a:off x="818541" y="4115207"/>
            <a:ext cx="8931442" cy="648072"/>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fontAlgn="auto">
              <a:spcBef>
                <a:spcPts val="0"/>
              </a:spcBef>
              <a:spcAft>
                <a:spcPts val="0"/>
              </a:spcAft>
            </a:pPr>
            <a:endParaRPr lang="ja-JP" altLang="en-US" sz="1800">
              <a:solidFill>
                <a:prstClr val="black"/>
              </a:solidFill>
            </a:endParaRPr>
          </a:p>
        </p:txBody>
      </p:sp>
      <p:sp>
        <p:nvSpPr>
          <p:cNvPr id="50" name="テキスト ボックス 49"/>
          <p:cNvSpPr txBox="1"/>
          <p:nvPr/>
        </p:nvSpPr>
        <p:spPr>
          <a:xfrm>
            <a:off x="308390" y="1844829"/>
            <a:ext cx="430887" cy="1102225"/>
          </a:xfrm>
          <a:prstGeom prst="rect">
            <a:avLst/>
          </a:prstGeom>
          <a:noFill/>
        </p:spPr>
        <p:txBody>
          <a:bodyPr vert="eaVert" wrap="none" rtlCol="0">
            <a:spAutoFit/>
          </a:bodyPr>
          <a:lstStyle/>
          <a:p>
            <a:pPr algn="l" fontAlgn="auto">
              <a:spcBef>
                <a:spcPts val="0"/>
              </a:spcBef>
              <a:spcAft>
                <a:spcPts val="0"/>
              </a:spcAft>
            </a:pPr>
            <a:r>
              <a:rPr lang="ja-JP" altLang="en-US" b="1" dirty="0" smtClean="0">
                <a:solidFill>
                  <a:prstClr val="black"/>
                </a:solidFill>
                <a:latin typeface="Calibri"/>
                <a:ea typeface="ＭＳ Ｐゴシック"/>
              </a:rPr>
              <a:t>相手国政府</a:t>
            </a:r>
            <a:endParaRPr lang="ja-JP" altLang="en-US" b="1" dirty="0">
              <a:solidFill>
                <a:prstClr val="black"/>
              </a:solidFill>
              <a:latin typeface="Calibri"/>
              <a:ea typeface="ＭＳ Ｐゴシック"/>
            </a:endParaRPr>
          </a:p>
        </p:txBody>
      </p:sp>
      <p:sp>
        <p:nvSpPr>
          <p:cNvPr id="51" name="テキスト ボックス 50"/>
          <p:cNvSpPr txBox="1"/>
          <p:nvPr/>
        </p:nvSpPr>
        <p:spPr>
          <a:xfrm>
            <a:off x="308390" y="3933061"/>
            <a:ext cx="430887" cy="1102225"/>
          </a:xfrm>
          <a:prstGeom prst="rect">
            <a:avLst/>
          </a:prstGeom>
          <a:noFill/>
        </p:spPr>
        <p:txBody>
          <a:bodyPr vert="eaVert" wrap="none" rtlCol="0">
            <a:spAutoFit/>
          </a:bodyPr>
          <a:lstStyle/>
          <a:p>
            <a:pPr algn="l" fontAlgn="auto">
              <a:spcBef>
                <a:spcPts val="0"/>
              </a:spcBef>
              <a:spcAft>
                <a:spcPts val="0"/>
              </a:spcAft>
            </a:pPr>
            <a:r>
              <a:rPr lang="ja-JP" altLang="en-US" b="1" dirty="0" smtClean="0">
                <a:solidFill>
                  <a:prstClr val="black"/>
                </a:solidFill>
                <a:latin typeface="Calibri"/>
                <a:ea typeface="ＭＳ Ｐゴシック"/>
              </a:rPr>
              <a:t>国土交通省</a:t>
            </a:r>
            <a:endParaRPr lang="en-US" altLang="ja-JP" b="1" dirty="0" smtClean="0">
              <a:solidFill>
                <a:prstClr val="black"/>
              </a:solidFill>
              <a:latin typeface="Calibri"/>
              <a:ea typeface="ＭＳ Ｐゴシック"/>
            </a:endParaRPr>
          </a:p>
        </p:txBody>
      </p:sp>
      <p:sp>
        <p:nvSpPr>
          <p:cNvPr id="52" name="テキスト ボックス 51"/>
          <p:cNvSpPr txBox="1"/>
          <p:nvPr/>
        </p:nvSpPr>
        <p:spPr>
          <a:xfrm>
            <a:off x="308390" y="5913130"/>
            <a:ext cx="430887" cy="900246"/>
          </a:xfrm>
          <a:prstGeom prst="rect">
            <a:avLst/>
          </a:prstGeom>
          <a:noFill/>
        </p:spPr>
        <p:txBody>
          <a:bodyPr vert="eaVert" wrap="none" rtlCol="0">
            <a:spAutoFit/>
          </a:bodyPr>
          <a:lstStyle/>
          <a:p>
            <a:pPr algn="l" fontAlgn="auto">
              <a:spcBef>
                <a:spcPts val="0"/>
              </a:spcBef>
              <a:spcAft>
                <a:spcPts val="0"/>
              </a:spcAft>
            </a:pPr>
            <a:r>
              <a:rPr lang="ja-JP" altLang="en-US" b="1" dirty="0" smtClean="0">
                <a:solidFill>
                  <a:prstClr val="black"/>
                </a:solidFill>
                <a:latin typeface="Calibri"/>
                <a:ea typeface="ＭＳ Ｐゴシック"/>
              </a:rPr>
              <a:t>民間企業</a:t>
            </a:r>
            <a:endParaRPr lang="ja-JP" altLang="en-US" b="1" dirty="0">
              <a:solidFill>
                <a:prstClr val="black"/>
              </a:solidFill>
              <a:latin typeface="Calibri"/>
              <a:ea typeface="ＭＳ Ｐゴシック"/>
            </a:endParaRPr>
          </a:p>
        </p:txBody>
      </p:sp>
      <p:cxnSp>
        <p:nvCxnSpPr>
          <p:cNvPr id="53" name="直線コネクタ 52"/>
          <p:cNvCxnSpPr/>
          <p:nvPr/>
        </p:nvCxnSpPr>
        <p:spPr>
          <a:xfrm flipH="1" flipV="1">
            <a:off x="6825208" y="1916832"/>
            <a:ext cx="78009" cy="4941168"/>
          </a:xfrm>
          <a:prstGeom prst="line">
            <a:avLst/>
          </a:prstGeom>
          <a:ln>
            <a:prstDash val="dash"/>
          </a:ln>
        </p:spPr>
        <p:style>
          <a:lnRef idx="3">
            <a:schemeClr val="dk1"/>
          </a:lnRef>
          <a:fillRef idx="0">
            <a:schemeClr val="dk1"/>
          </a:fillRef>
          <a:effectRef idx="2">
            <a:schemeClr val="dk1"/>
          </a:effectRef>
          <a:fontRef idx="minor">
            <a:schemeClr val="tx1"/>
          </a:fontRef>
        </p:style>
      </p:cxnSp>
      <p:grpSp>
        <p:nvGrpSpPr>
          <p:cNvPr id="54" name="グループ化 55"/>
          <p:cNvGrpSpPr/>
          <p:nvPr/>
        </p:nvGrpSpPr>
        <p:grpSpPr>
          <a:xfrm rot="16200000">
            <a:off x="4996233" y="1915609"/>
            <a:ext cx="576062" cy="8931440"/>
            <a:chOff x="6012160" y="764706"/>
            <a:chExt cx="936105" cy="5949280"/>
          </a:xfrm>
        </p:grpSpPr>
        <p:sp>
          <p:nvSpPr>
            <p:cNvPr id="55" name="ホームベース 54"/>
            <p:cNvSpPr/>
            <p:nvPr/>
          </p:nvSpPr>
          <p:spPr>
            <a:xfrm rot="5400000">
              <a:off x="5177221" y="4942942"/>
              <a:ext cx="2605984" cy="936104"/>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fontAlgn="auto">
                <a:spcBef>
                  <a:spcPts val="0"/>
                </a:spcBef>
                <a:spcAft>
                  <a:spcPts val="0"/>
                </a:spcAft>
              </a:pPr>
              <a:endParaRPr lang="ja-JP" altLang="en-US" sz="1800">
                <a:solidFill>
                  <a:prstClr val="black"/>
                </a:solidFill>
              </a:endParaRPr>
            </a:p>
          </p:txBody>
        </p:sp>
        <p:sp>
          <p:nvSpPr>
            <p:cNvPr id="56" name="ホームベース 55"/>
            <p:cNvSpPr/>
            <p:nvPr/>
          </p:nvSpPr>
          <p:spPr>
            <a:xfrm rot="5400000">
              <a:off x="4764573" y="2012293"/>
              <a:ext cx="3431277" cy="936104"/>
            </a:xfrm>
            <a:prstGeom prst="homePlate">
              <a:avLst>
                <a:gd name="adj" fmla="val 0"/>
              </a:avLst>
            </a:prstGeom>
            <a:gradFill flip="none" rotWithShape="1">
              <a:gsLst>
                <a:gs pos="12000">
                  <a:schemeClr val="bg1"/>
                </a:gs>
                <a:gs pos="50000">
                  <a:schemeClr val="accent1">
                    <a:tint val="44500"/>
                    <a:satMod val="160000"/>
                  </a:schemeClr>
                </a:gs>
                <a:gs pos="100000">
                  <a:schemeClr val="accent1">
                    <a:tint val="23500"/>
                    <a:satMod val="160000"/>
                  </a:schemeClr>
                </a:gs>
              </a:gsLst>
              <a:lin ang="0" scaled="1"/>
              <a:tileRect/>
            </a:gra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fontAlgn="auto">
                <a:spcBef>
                  <a:spcPts val="0"/>
                </a:spcBef>
                <a:spcAft>
                  <a:spcPts val="0"/>
                </a:spcAft>
              </a:pPr>
              <a:endParaRPr lang="ja-JP" altLang="en-US" sz="1800">
                <a:solidFill>
                  <a:prstClr val="black"/>
                </a:solidFill>
              </a:endParaRPr>
            </a:p>
          </p:txBody>
        </p:sp>
      </p:grpSp>
      <p:sp>
        <p:nvSpPr>
          <p:cNvPr id="58" name="星 12 57"/>
          <p:cNvSpPr/>
          <p:nvPr/>
        </p:nvSpPr>
        <p:spPr>
          <a:xfrm>
            <a:off x="8151354" y="6021288"/>
            <a:ext cx="1754645" cy="720080"/>
          </a:xfrm>
          <a:prstGeom prst="star12">
            <a:avLst/>
          </a:prstGeom>
        </p:spPr>
        <p:style>
          <a:lnRef idx="2">
            <a:schemeClr val="accent6"/>
          </a:lnRef>
          <a:fillRef idx="1">
            <a:schemeClr val="lt1"/>
          </a:fillRef>
          <a:effectRef idx="0">
            <a:schemeClr val="accent6"/>
          </a:effectRef>
          <a:fontRef idx="minor">
            <a:schemeClr val="dk1"/>
          </a:fontRef>
        </p:style>
        <p:txBody>
          <a:bodyPr rtlCol="0" anchor="ctr"/>
          <a:lstStyle/>
          <a:p>
            <a:pPr fontAlgn="auto">
              <a:spcBef>
                <a:spcPts val="0"/>
              </a:spcBef>
              <a:spcAft>
                <a:spcPts val="0"/>
              </a:spcAft>
            </a:pPr>
            <a:endParaRPr lang="ja-JP" altLang="en-US" sz="1800">
              <a:solidFill>
                <a:prstClr val="black"/>
              </a:solidFill>
            </a:endParaRPr>
          </a:p>
        </p:txBody>
      </p:sp>
      <p:sp>
        <p:nvSpPr>
          <p:cNvPr id="59" name="テキスト ボックス 58"/>
          <p:cNvSpPr txBox="1"/>
          <p:nvPr/>
        </p:nvSpPr>
        <p:spPr>
          <a:xfrm>
            <a:off x="8481392" y="6165304"/>
            <a:ext cx="1152128" cy="523220"/>
          </a:xfrm>
          <a:prstGeom prst="rect">
            <a:avLst/>
          </a:prstGeom>
          <a:noFill/>
        </p:spPr>
        <p:txBody>
          <a:bodyPr vert="horz" wrap="square" rtlCol="0">
            <a:spAutoFit/>
          </a:bodyPr>
          <a:lstStyle/>
          <a:p>
            <a:pPr fontAlgn="auto">
              <a:spcBef>
                <a:spcPts val="0"/>
              </a:spcBef>
              <a:spcAft>
                <a:spcPts val="0"/>
              </a:spcAft>
            </a:pPr>
            <a:r>
              <a:rPr lang="ja-JP" altLang="en-US" sz="1400" dirty="0" smtClean="0">
                <a:solidFill>
                  <a:prstClr val="black"/>
                </a:solidFill>
                <a:latin typeface="Calibri"/>
                <a:ea typeface="ＭＳ Ｐゴシック"/>
              </a:rPr>
              <a:t>プロジェクト</a:t>
            </a:r>
            <a:endParaRPr lang="en-US" altLang="ja-JP" sz="1400" dirty="0" smtClean="0">
              <a:solidFill>
                <a:prstClr val="black"/>
              </a:solidFill>
              <a:latin typeface="Calibri"/>
              <a:ea typeface="ＭＳ Ｐゴシック"/>
            </a:endParaRPr>
          </a:p>
          <a:p>
            <a:pPr fontAlgn="auto">
              <a:spcBef>
                <a:spcPts val="0"/>
              </a:spcBef>
              <a:spcAft>
                <a:spcPts val="0"/>
              </a:spcAft>
            </a:pPr>
            <a:r>
              <a:rPr lang="ja-JP" altLang="en-US" sz="1400" dirty="0" smtClean="0">
                <a:solidFill>
                  <a:prstClr val="black"/>
                </a:solidFill>
                <a:latin typeface="Calibri"/>
                <a:ea typeface="ＭＳ Ｐゴシック"/>
              </a:rPr>
              <a:t>の受注</a:t>
            </a:r>
            <a:endParaRPr lang="ja-JP" altLang="en-US" sz="1400" dirty="0">
              <a:solidFill>
                <a:prstClr val="black"/>
              </a:solidFill>
              <a:latin typeface="Calibri"/>
              <a:ea typeface="ＭＳ Ｐゴシック"/>
            </a:endParaRPr>
          </a:p>
        </p:txBody>
      </p:sp>
      <p:sp>
        <p:nvSpPr>
          <p:cNvPr id="60" name="右矢印 59"/>
          <p:cNvSpPr/>
          <p:nvPr/>
        </p:nvSpPr>
        <p:spPr>
          <a:xfrm rot="5400000">
            <a:off x="7536287" y="4164084"/>
            <a:ext cx="3024336" cy="546061"/>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vert="vert270" rtlCol="0" anchor="ctr"/>
          <a:lstStyle/>
          <a:p>
            <a:pPr fontAlgn="auto">
              <a:spcBef>
                <a:spcPts val="0"/>
              </a:spcBef>
              <a:spcAft>
                <a:spcPts val="0"/>
              </a:spcAft>
            </a:pPr>
            <a:r>
              <a:rPr lang="ja-JP" altLang="en-US" b="1" dirty="0" smtClean="0">
                <a:solidFill>
                  <a:srgbClr val="FF0000"/>
                </a:solidFill>
              </a:rPr>
              <a:t>契　　　　</a:t>
            </a:r>
            <a:endParaRPr lang="en-US" altLang="ja-JP" b="1" dirty="0" smtClean="0">
              <a:solidFill>
                <a:srgbClr val="FF0000"/>
              </a:solidFill>
            </a:endParaRPr>
          </a:p>
          <a:p>
            <a:pPr fontAlgn="auto">
              <a:spcBef>
                <a:spcPts val="0"/>
              </a:spcBef>
              <a:spcAft>
                <a:spcPts val="0"/>
              </a:spcAft>
            </a:pPr>
            <a:r>
              <a:rPr lang="ja-JP" altLang="en-US" b="1" dirty="0" smtClean="0">
                <a:solidFill>
                  <a:srgbClr val="FF0000"/>
                </a:solidFill>
              </a:rPr>
              <a:t>　　約</a:t>
            </a:r>
            <a:endParaRPr lang="ja-JP" altLang="en-US" b="1" dirty="0">
              <a:solidFill>
                <a:srgbClr val="FF0000"/>
              </a:solidFill>
            </a:endParaRPr>
          </a:p>
        </p:txBody>
      </p:sp>
      <p:sp>
        <p:nvSpPr>
          <p:cNvPr id="61" name="角丸四角形 60"/>
          <p:cNvSpPr/>
          <p:nvPr/>
        </p:nvSpPr>
        <p:spPr>
          <a:xfrm>
            <a:off x="194474" y="764704"/>
            <a:ext cx="9478603" cy="864096"/>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l" fontAlgn="auto">
              <a:spcBef>
                <a:spcPts val="0"/>
              </a:spcBef>
              <a:spcAft>
                <a:spcPts val="0"/>
              </a:spcAft>
            </a:pPr>
            <a:endParaRPr lang="ja-JP" altLang="en-US" dirty="0">
              <a:solidFill>
                <a:prstClr val="black"/>
              </a:solidFill>
            </a:endParaRPr>
          </a:p>
        </p:txBody>
      </p:sp>
      <p:sp>
        <p:nvSpPr>
          <p:cNvPr id="62" name="ホームベース 61"/>
          <p:cNvSpPr/>
          <p:nvPr/>
        </p:nvSpPr>
        <p:spPr>
          <a:xfrm>
            <a:off x="818541" y="1844824"/>
            <a:ext cx="8931442" cy="648072"/>
          </a:xfrm>
          <a:prstGeom prst="homePlate">
            <a:avLst/>
          </a:prstGeom>
        </p:spPr>
        <p:style>
          <a:lnRef idx="1">
            <a:schemeClr val="dk1"/>
          </a:lnRef>
          <a:fillRef idx="2">
            <a:schemeClr val="dk1"/>
          </a:fillRef>
          <a:effectRef idx="1">
            <a:schemeClr val="dk1"/>
          </a:effectRef>
          <a:fontRef idx="minor">
            <a:schemeClr val="dk1"/>
          </a:fontRef>
        </p:style>
        <p:txBody>
          <a:bodyPr rtlCol="0" anchor="ctr"/>
          <a:lstStyle/>
          <a:p>
            <a:pPr fontAlgn="auto">
              <a:spcBef>
                <a:spcPts val="0"/>
              </a:spcBef>
              <a:spcAft>
                <a:spcPts val="0"/>
              </a:spcAft>
            </a:pPr>
            <a:endParaRPr lang="ja-JP" altLang="en-US" sz="1800">
              <a:solidFill>
                <a:prstClr val="black"/>
              </a:solidFill>
            </a:endParaRPr>
          </a:p>
        </p:txBody>
      </p:sp>
      <p:sp>
        <p:nvSpPr>
          <p:cNvPr id="63" name="AutoShape 35"/>
          <p:cNvSpPr>
            <a:spLocks noChangeArrowheads="1"/>
          </p:cNvSpPr>
          <p:nvPr/>
        </p:nvSpPr>
        <p:spPr bwMode="auto">
          <a:xfrm rot="16200000">
            <a:off x="8484429" y="1583758"/>
            <a:ext cx="503982" cy="1170130"/>
          </a:xfrm>
          <a:prstGeom prst="roundRect">
            <a:avLst>
              <a:gd name="adj" fmla="val 16667"/>
            </a:avLst>
          </a:prstGeom>
          <a:solidFill>
            <a:srgbClr val="FFCCFF"/>
          </a:solidFill>
          <a:ln>
            <a:headEnd/>
            <a:tailEnd/>
          </a:ln>
        </p:spPr>
        <p:style>
          <a:lnRef idx="2">
            <a:schemeClr val="dk1"/>
          </a:lnRef>
          <a:fillRef idx="1">
            <a:schemeClr val="lt1"/>
          </a:fillRef>
          <a:effectRef idx="0">
            <a:schemeClr val="dk1"/>
          </a:effectRef>
          <a:fontRef idx="minor">
            <a:schemeClr val="dk1"/>
          </a:fontRef>
        </p:style>
        <p:txBody>
          <a:bodyPr vert="vert" wrap="none" anchor="ctr"/>
          <a:lstStyle/>
          <a:p>
            <a:pPr fontAlgn="auto">
              <a:spcBef>
                <a:spcPts val="0"/>
              </a:spcBef>
              <a:spcAft>
                <a:spcPts val="0"/>
              </a:spcAft>
              <a:defRPr/>
            </a:pPr>
            <a:r>
              <a:rPr lang="ja-JP" altLang="en-US" dirty="0">
                <a:solidFill>
                  <a:prstClr val="black"/>
                </a:solidFill>
                <a:latin typeface="ＭＳ Ｐゴシック"/>
              </a:rPr>
              <a:t>入　　札</a:t>
            </a:r>
          </a:p>
        </p:txBody>
      </p:sp>
      <p:sp>
        <p:nvSpPr>
          <p:cNvPr id="64" name="ホームベース 63"/>
          <p:cNvSpPr/>
          <p:nvPr/>
        </p:nvSpPr>
        <p:spPr>
          <a:xfrm>
            <a:off x="2792760" y="1919571"/>
            <a:ext cx="3456384" cy="513304"/>
          </a:xfrm>
          <a:prstGeom prst="homePlate">
            <a:avLst>
              <a:gd name="adj" fmla="val 3095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p:spPr>
        <p:style>
          <a:lnRef idx="2">
            <a:schemeClr val="dk1"/>
          </a:lnRef>
          <a:fillRef idx="1">
            <a:schemeClr val="lt1"/>
          </a:fillRef>
          <a:effectRef idx="0">
            <a:schemeClr val="dk1"/>
          </a:effectRef>
          <a:fontRef idx="minor">
            <a:schemeClr val="dk1"/>
          </a:fontRef>
        </p:style>
        <p:txBody>
          <a:bodyPr vert="horz" anchor="ctr"/>
          <a:lstStyle/>
          <a:p>
            <a:pPr fontAlgn="auto">
              <a:spcBef>
                <a:spcPts val="0"/>
              </a:spcBef>
              <a:spcAft>
                <a:spcPts val="0"/>
              </a:spcAft>
              <a:defRPr/>
            </a:pPr>
            <a:r>
              <a:rPr lang="ja-JP" altLang="en-US" dirty="0" smtClean="0">
                <a:solidFill>
                  <a:prstClr val="black"/>
                </a:solidFill>
              </a:rPr>
              <a:t>計画の具体化</a:t>
            </a:r>
            <a:endParaRPr lang="ja-JP" altLang="en-US" dirty="0">
              <a:solidFill>
                <a:prstClr val="black"/>
              </a:solidFill>
            </a:endParaRPr>
          </a:p>
        </p:txBody>
      </p:sp>
      <p:sp>
        <p:nvSpPr>
          <p:cNvPr id="65" name="AutoShape 10"/>
          <p:cNvSpPr>
            <a:spLocks noChangeArrowheads="1"/>
          </p:cNvSpPr>
          <p:nvPr/>
        </p:nvSpPr>
        <p:spPr bwMode="auto">
          <a:xfrm rot="16200000">
            <a:off x="6573219" y="1736776"/>
            <a:ext cx="503982" cy="864100"/>
          </a:xfrm>
          <a:prstGeom prst="roundRect">
            <a:avLst>
              <a:gd name="adj" fmla="val 16667"/>
            </a:avLst>
          </a:prstGeom>
          <a:solidFill>
            <a:srgbClr val="FFCC99"/>
          </a:solidFill>
          <a:ln>
            <a:headEnd/>
            <a:tailEnd/>
          </a:ln>
        </p:spPr>
        <p:style>
          <a:lnRef idx="2">
            <a:schemeClr val="dk1"/>
          </a:lnRef>
          <a:fillRef idx="1">
            <a:schemeClr val="lt1"/>
          </a:fillRef>
          <a:effectRef idx="0">
            <a:schemeClr val="dk1"/>
          </a:effectRef>
          <a:fontRef idx="minor">
            <a:schemeClr val="dk1"/>
          </a:fontRef>
        </p:style>
        <p:txBody>
          <a:bodyPr vert="vert" wrap="none" anchor="ctr"/>
          <a:lstStyle/>
          <a:p>
            <a:pPr fontAlgn="auto">
              <a:spcBef>
                <a:spcPts val="0"/>
              </a:spcBef>
              <a:spcAft>
                <a:spcPts val="0"/>
              </a:spcAft>
              <a:defRPr/>
            </a:pPr>
            <a:r>
              <a:rPr lang="ja-JP" altLang="en-US" sz="1400" dirty="0">
                <a:solidFill>
                  <a:prstClr val="black"/>
                </a:solidFill>
                <a:latin typeface="ＭＳ Ｐゴシック"/>
              </a:rPr>
              <a:t>基本</a:t>
            </a:r>
            <a:r>
              <a:rPr lang="ja-JP" altLang="en-US" sz="1400" dirty="0" smtClean="0">
                <a:solidFill>
                  <a:prstClr val="black"/>
                </a:solidFill>
                <a:latin typeface="ＭＳ Ｐゴシック"/>
              </a:rPr>
              <a:t>計画</a:t>
            </a:r>
            <a:endParaRPr lang="en-US" altLang="ja-JP" sz="1400" dirty="0" smtClean="0">
              <a:solidFill>
                <a:prstClr val="black"/>
              </a:solidFill>
              <a:latin typeface="ＭＳ Ｐゴシック"/>
            </a:endParaRPr>
          </a:p>
          <a:p>
            <a:pPr fontAlgn="auto">
              <a:spcBef>
                <a:spcPts val="0"/>
              </a:spcBef>
              <a:spcAft>
                <a:spcPts val="0"/>
              </a:spcAft>
              <a:defRPr/>
            </a:pPr>
            <a:r>
              <a:rPr lang="ja-JP" altLang="en-US" sz="1400" dirty="0" smtClean="0">
                <a:solidFill>
                  <a:prstClr val="black"/>
                </a:solidFill>
                <a:latin typeface="ＭＳ Ｐゴシック"/>
              </a:rPr>
              <a:t>作成</a:t>
            </a:r>
            <a:endParaRPr lang="ja-JP" altLang="en-US" sz="1400" dirty="0">
              <a:solidFill>
                <a:prstClr val="black"/>
              </a:solidFill>
              <a:latin typeface="ＭＳ Ｐゴシック"/>
            </a:endParaRPr>
          </a:p>
        </p:txBody>
      </p:sp>
      <p:sp>
        <p:nvSpPr>
          <p:cNvPr id="66" name="正方形/長方形 65"/>
          <p:cNvSpPr/>
          <p:nvPr/>
        </p:nvSpPr>
        <p:spPr>
          <a:xfrm rot="16200000">
            <a:off x="978841" y="3010671"/>
            <a:ext cx="615553" cy="300082"/>
          </a:xfrm>
          <a:prstGeom prst="rect">
            <a:avLst/>
          </a:prstGeom>
        </p:spPr>
        <p:txBody>
          <a:bodyPr vert="eaVert" wrap="square">
            <a:spAutoFit/>
          </a:bodyPr>
          <a:lstStyle/>
          <a:p>
            <a:pPr algn="r" fontAlgn="auto">
              <a:spcBef>
                <a:spcPts val="0"/>
              </a:spcBef>
              <a:spcAft>
                <a:spcPts val="0"/>
              </a:spcAft>
            </a:pPr>
            <a:r>
              <a:rPr lang="ja-JP" altLang="en-US" sz="1400" dirty="0" smtClean="0">
                <a:solidFill>
                  <a:prstClr val="black"/>
                </a:solidFill>
                <a:latin typeface="Calibri"/>
                <a:ea typeface="ＭＳ Ｐゴシック"/>
              </a:rPr>
              <a:t>招　聘</a:t>
            </a:r>
            <a:endParaRPr lang="ja-JP" altLang="en-US" sz="1400" dirty="0">
              <a:solidFill>
                <a:prstClr val="black"/>
              </a:solidFill>
              <a:latin typeface="Calibri"/>
              <a:ea typeface="ＭＳ Ｐゴシック"/>
            </a:endParaRPr>
          </a:p>
        </p:txBody>
      </p:sp>
      <p:cxnSp>
        <p:nvCxnSpPr>
          <p:cNvPr id="67" name="直線矢印コネクタ 66"/>
          <p:cNvCxnSpPr/>
          <p:nvPr/>
        </p:nvCxnSpPr>
        <p:spPr>
          <a:xfrm>
            <a:off x="2072680" y="2492896"/>
            <a:ext cx="0" cy="1584176"/>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cxnSp>
        <p:nvCxnSpPr>
          <p:cNvPr id="68" name="直線矢印コネクタ 67"/>
          <p:cNvCxnSpPr/>
          <p:nvPr/>
        </p:nvCxnSpPr>
        <p:spPr>
          <a:xfrm>
            <a:off x="1496616" y="2492896"/>
            <a:ext cx="0" cy="16561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9" name="直線矢印コネクタ 68"/>
          <p:cNvCxnSpPr/>
          <p:nvPr/>
        </p:nvCxnSpPr>
        <p:spPr>
          <a:xfrm>
            <a:off x="7186795" y="2492896"/>
            <a:ext cx="0" cy="1656184"/>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cxnSp>
        <p:nvCxnSpPr>
          <p:cNvPr id="70" name="直線矢印コネクタ 69"/>
          <p:cNvCxnSpPr/>
          <p:nvPr/>
        </p:nvCxnSpPr>
        <p:spPr>
          <a:xfrm>
            <a:off x="4880992" y="2492896"/>
            <a:ext cx="0" cy="1656184"/>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71" name="テキスト ボックス 70"/>
          <p:cNvSpPr txBox="1"/>
          <p:nvPr/>
        </p:nvSpPr>
        <p:spPr>
          <a:xfrm>
            <a:off x="2072680" y="2708920"/>
            <a:ext cx="400110" cy="1368152"/>
          </a:xfrm>
          <a:prstGeom prst="rect">
            <a:avLst/>
          </a:prstGeom>
          <a:noFill/>
        </p:spPr>
        <p:txBody>
          <a:bodyPr vert="eaVert" wrap="square" rtlCol="0">
            <a:spAutoFit/>
          </a:bodyPr>
          <a:lstStyle/>
          <a:p>
            <a:pPr algn="l" fontAlgn="auto">
              <a:spcBef>
                <a:spcPts val="0"/>
              </a:spcBef>
              <a:spcAft>
                <a:spcPts val="0"/>
              </a:spcAft>
            </a:pPr>
            <a:r>
              <a:rPr lang="ja-JP" altLang="en-US" sz="1400" dirty="0" smtClean="0">
                <a:solidFill>
                  <a:prstClr val="black"/>
                </a:solidFill>
                <a:latin typeface="Calibri"/>
                <a:ea typeface="ＭＳ Ｐゴシック"/>
              </a:rPr>
              <a:t>トップセールス</a:t>
            </a:r>
            <a:endParaRPr lang="ja-JP" altLang="en-US" sz="1400" dirty="0">
              <a:solidFill>
                <a:prstClr val="black"/>
              </a:solidFill>
              <a:latin typeface="Calibri"/>
              <a:ea typeface="ＭＳ Ｐゴシック"/>
            </a:endParaRPr>
          </a:p>
        </p:txBody>
      </p:sp>
      <p:sp>
        <p:nvSpPr>
          <p:cNvPr id="72" name="正方形/長方形 71"/>
          <p:cNvSpPr/>
          <p:nvPr/>
        </p:nvSpPr>
        <p:spPr>
          <a:xfrm>
            <a:off x="4880992" y="2492896"/>
            <a:ext cx="369332" cy="1656184"/>
          </a:xfrm>
          <a:prstGeom prst="rect">
            <a:avLst/>
          </a:prstGeom>
        </p:spPr>
        <p:txBody>
          <a:bodyPr vert="eaVert" wrap="square">
            <a:spAutoFit/>
          </a:bodyPr>
          <a:lstStyle/>
          <a:p>
            <a:pPr algn="l" fontAlgn="auto">
              <a:spcBef>
                <a:spcPts val="0"/>
              </a:spcBef>
              <a:spcAft>
                <a:spcPts val="0"/>
              </a:spcAft>
            </a:pPr>
            <a:r>
              <a:rPr lang="ja-JP" altLang="en-US" sz="1200" dirty="0" smtClean="0">
                <a:solidFill>
                  <a:prstClr val="black"/>
                </a:solidFill>
                <a:latin typeface="Calibri"/>
                <a:ea typeface="ＭＳ Ｐゴシック"/>
              </a:rPr>
              <a:t>セミナー、シンポジウム</a:t>
            </a:r>
            <a:endParaRPr lang="ja-JP" altLang="en-US" sz="1200" dirty="0">
              <a:solidFill>
                <a:prstClr val="black"/>
              </a:solidFill>
              <a:latin typeface="Calibri"/>
              <a:ea typeface="ＭＳ Ｐゴシック"/>
            </a:endParaRPr>
          </a:p>
        </p:txBody>
      </p:sp>
      <p:sp>
        <p:nvSpPr>
          <p:cNvPr id="73" name="正方形/長方形 72"/>
          <p:cNvSpPr/>
          <p:nvPr/>
        </p:nvSpPr>
        <p:spPr>
          <a:xfrm>
            <a:off x="7113240" y="2636912"/>
            <a:ext cx="553998" cy="1440160"/>
          </a:xfrm>
          <a:prstGeom prst="rect">
            <a:avLst/>
          </a:prstGeom>
        </p:spPr>
        <p:txBody>
          <a:bodyPr vert="eaVert" wrap="square">
            <a:spAutoFit/>
          </a:bodyPr>
          <a:lstStyle/>
          <a:p>
            <a:pPr algn="l" fontAlgn="auto">
              <a:spcBef>
                <a:spcPts val="0"/>
              </a:spcBef>
              <a:spcAft>
                <a:spcPts val="0"/>
              </a:spcAft>
            </a:pPr>
            <a:r>
              <a:rPr lang="ja-JP" altLang="en-US" sz="1200" dirty="0" smtClean="0">
                <a:solidFill>
                  <a:prstClr val="black"/>
                </a:solidFill>
                <a:latin typeface="Calibri"/>
                <a:ea typeface="ＭＳ Ｐゴシック"/>
              </a:rPr>
              <a:t>入札可能なスキームとなるよう働きかけ</a:t>
            </a:r>
            <a:endParaRPr lang="en-US" altLang="ja-JP" sz="1200" dirty="0" smtClean="0">
              <a:solidFill>
                <a:prstClr val="black"/>
              </a:solidFill>
              <a:latin typeface="Calibri"/>
              <a:ea typeface="ＭＳ Ｐゴシック"/>
            </a:endParaRPr>
          </a:p>
        </p:txBody>
      </p:sp>
      <p:sp>
        <p:nvSpPr>
          <p:cNvPr id="75" name="正方形/長方形 74"/>
          <p:cNvSpPr/>
          <p:nvPr/>
        </p:nvSpPr>
        <p:spPr>
          <a:xfrm>
            <a:off x="818543" y="5517232"/>
            <a:ext cx="1248139" cy="504056"/>
          </a:xfrm>
          <a:prstGeom prst="rect">
            <a:avLst/>
          </a:prstGeom>
        </p:spPr>
        <p:txBody>
          <a:bodyPr wrap="square" anchor="ctr" anchorCtr="1">
            <a:normAutofit/>
          </a:bodyPr>
          <a:lstStyle/>
          <a:p>
            <a:pPr algn="l" fontAlgn="auto">
              <a:spcBef>
                <a:spcPts val="0"/>
              </a:spcBef>
              <a:spcAft>
                <a:spcPts val="0"/>
              </a:spcAft>
              <a:defRPr/>
            </a:pPr>
            <a:endParaRPr lang="ja-JP" altLang="en-US" sz="1200" dirty="0">
              <a:solidFill>
                <a:prstClr val="black"/>
              </a:solidFill>
              <a:latin typeface="Calibri"/>
              <a:ea typeface="ＭＳ Ｐゴシック"/>
            </a:endParaRPr>
          </a:p>
        </p:txBody>
      </p:sp>
      <p:sp>
        <p:nvSpPr>
          <p:cNvPr id="77" name="正方形/長方形 76"/>
          <p:cNvSpPr/>
          <p:nvPr/>
        </p:nvSpPr>
        <p:spPr>
          <a:xfrm>
            <a:off x="6897216" y="5013176"/>
            <a:ext cx="858095" cy="1080120"/>
          </a:xfrm>
          <a:prstGeom prst="rect">
            <a:avLst/>
          </a:prstGeom>
        </p:spPr>
        <p:txBody>
          <a:bodyPr vert="eaVert" wrap="square">
            <a:normAutofit/>
          </a:bodyPr>
          <a:lstStyle/>
          <a:p>
            <a:pPr algn="l" fontAlgn="auto">
              <a:spcBef>
                <a:spcPts val="0"/>
              </a:spcBef>
              <a:spcAft>
                <a:spcPts val="0"/>
              </a:spcAft>
            </a:pPr>
            <a:r>
              <a:rPr lang="ja-JP" altLang="en-US" sz="1000" dirty="0" smtClean="0">
                <a:solidFill>
                  <a:prstClr val="black"/>
                </a:solidFill>
                <a:latin typeface="Calibri"/>
                <a:ea typeface="ＭＳ Ｐゴシック"/>
              </a:rPr>
              <a:t>ヒアリング</a:t>
            </a:r>
            <a:endParaRPr lang="en-US" altLang="ja-JP" sz="1000" dirty="0" smtClean="0">
              <a:solidFill>
                <a:prstClr val="black"/>
              </a:solidFill>
              <a:latin typeface="Calibri"/>
              <a:ea typeface="ＭＳ Ｐゴシック"/>
            </a:endParaRPr>
          </a:p>
          <a:p>
            <a:pPr algn="l" fontAlgn="auto">
              <a:spcBef>
                <a:spcPts val="0"/>
              </a:spcBef>
              <a:spcAft>
                <a:spcPts val="0"/>
              </a:spcAft>
            </a:pPr>
            <a:r>
              <a:rPr lang="ja-JP" altLang="en-US" sz="1000" dirty="0" smtClean="0">
                <a:solidFill>
                  <a:prstClr val="black"/>
                </a:solidFill>
                <a:latin typeface="Calibri"/>
                <a:ea typeface="ＭＳ Ｐゴシック"/>
              </a:rPr>
              <a:t>（入札可能なスキーム等について）</a:t>
            </a:r>
            <a:endParaRPr lang="ja-JP" altLang="en-US" sz="1000" dirty="0">
              <a:solidFill>
                <a:prstClr val="black"/>
              </a:solidFill>
              <a:latin typeface="Calibri"/>
              <a:ea typeface="ＭＳ Ｐゴシック"/>
            </a:endParaRPr>
          </a:p>
        </p:txBody>
      </p:sp>
      <p:cxnSp>
        <p:nvCxnSpPr>
          <p:cNvPr id="78" name="直線矢印コネクタ 77"/>
          <p:cNvCxnSpPr/>
          <p:nvPr/>
        </p:nvCxnSpPr>
        <p:spPr>
          <a:xfrm>
            <a:off x="3224808" y="2492896"/>
            <a:ext cx="0" cy="1656184"/>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864768" y="2492896"/>
            <a:ext cx="384721" cy="1656184"/>
          </a:xfrm>
          <a:prstGeom prst="rect">
            <a:avLst/>
          </a:prstGeom>
        </p:spPr>
        <p:txBody>
          <a:bodyPr vert="eaVert" wrap="square">
            <a:spAutoFit/>
          </a:bodyPr>
          <a:lstStyle/>
          <a:p>
            <a:pPr algn="l" fontAlgn="auto">
              <a:spcBef>
                <a:spcPts val="0"/>
              </a:spcBef>
              <a:spcAft>
                <a:spcPts val="0"/>
              </a:spcAft>
            </a:pPr>
            <a:r>
              <a:rPr lang="ja-JP" altLang="en-US" sz="1300" dirty="0" smtClean="0">
                <a:solidFill>
                  <a:prstClr val="black"/>
                </a:solidFill>
                <a:latin typeface="Calibri"/>
                <a:ea typeface="ＭＳ Ｐゴシック"/>
              </a:rPr>
              <a:t>相手国との協議・提案</a:t>
            </a:r>
            <a:endParaRPr lang="en-US" altLang="ja-JP" sz="1300" dirty="0" smtClean="0">
              <a:solidFill>
                <a:prstClr val="black"/>
              </a:solidFill>
              <a:latin typeface="Calibri"/>
              <a:ea typeface="ＭＳ Ｐゴシック"/>
            </a:endParaRPr>
          </a:p>
        </p:txBody>
      </p:sp>
      <p:sp>
        <p:nvSpPr>
          <p:cNvPr id="80" name="角丸四角形 79"/>
          <p:cNvSpPr/>
          <p:nvPr/>
        </p:nvSpPr>
        <p:spPr>
          <a:xfrm>
            <a:off x="992560" y="5085184"/>
            <a:ext cx="4680520" cy="720080"/>
          </a:xfrm>
          <a:prstGeom prst="round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fontAlgn="auto">
              <a:spcBef>
                <a:spcPts val="0"/>
              </a:spcBef>
              <a:spcAft>
                <a:spcPts val="0"/>
              </a:spcAft>
              <a:defRPr/>
            </a:pPr>
            <a:r>
              <a:rPr lang="ja-JP" altLang="en-US" sz="1800" dirty="0" smtClean="0">
                <a:solidFill>
                  <a:prstClr val="black"/>
                </a:solidFill>
              </a:rPr>
              <a:t>官民協議会</a:t>
            </a:r>
            <a:endParaRPr lang="en-US" altLang="ja-JP" sz="1400" dirty="0" smtClean="0">
              <a:solidFill>
                <a:prstClr val="black"/>
              </a:solidFill>
            </a:endParaRPr>
          </a:p>
          <a:p>
            <a:pPr fontAlgn="auto">
              <a:spcBef>
                <a:spcPts val="0"/>
              </a:spcBef>
              <a:spcAft>
                <a:spcPts val="0"/>
              </a:spcAft>
              <a:defRPr/>
            </a:pPr>
            <a:endParaRPr lang="ja-JP" altLang="en-US" sz="1400" dirty="0" smtClean="0">
              <a:solidFill>
                <a:prstClr val="black"/>
              </a:solidFill>
            </a:endParaRPr>
          </a:p>
        </p:txBody>
      </p:sp>
      <p:sp>
        <p:nvSpPr>
          <p:cNvPr id="81" name="正方形/長方形 80"/>
          <p:cNvSpPr/>
          <p:nvPr/>
        </p:nvSpPr>
        <p:spPr>
          <a:xfrm>
            <a:off x="5817096" y="2492896"/>
            <a:ext cx="432048" cy="1656184"/>
          </a:xfrm>
          <a:prstGeom prst="rect">
            <a:avLst/>
          </a:prstGeom>
        </p:spPr>
        <p:txBody>
          <a:bodyPr vert="eaVert" wrap="square">
            <a:noAutofit/>
          </a:bodyPr>
          <a:lstStyle/>
          <a:p>
            <a:pPr fontAlgn="auto">
              <a:spcBef>
                <a:spcPts val="0"/>
              </a:spcBef>
              <a:spcAft>
                <a:spcPts val="0"/>
              </a:spcAft>
              <a:defRPr/>
            </a:pPr>
            <a:r>
              <a:rPr lang="ja-JP" altLang="en-US" sz="1400" dirty="0" smtClean="0">
                <a:solidFill>
                  <a:prstClr val="black"/>
                </a:solidFill>
                <a:latin typeface="Calibri"/>
                <a:ea typeface="ＭＳ Ｐゴシック"/>
              </a:rPr>
              <a:t>基本計画の提案</a:t>
            </a:r>
            <a:endParaRPr lang="ja-JP" altLang="en-US" sz="1400" dirty="0">
              <a:solidFill>
                <a:prstClr val="black"/>
              </a:solidFill>
              <a:latin typeface="Calibri"/>
              <a:ea typeface="ＭＳ Ｐゴシック"/>
            </a:endParaRPr>
          </a:p>
        </p:txBody>
      </p:sp>
      <p:cxnSp>
        <p:nvCxnSpPr>
          <p:cNvPr id="82" name="直線矢印コネクタ 81"/>
          <p:cNvCxnSpPr/>
          <p:nvPr/>
        </p:nvCxnSpPr>
        <p:spPr>
          <a:xfrm flipV="1">
            <a:off x="5889104" y="2492896"/>
            <a:ext cx="0" cy="1584176"/>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83" name="AutoShape 10"/>
          <p:cNvSpPr>
            <a:spLocks noChangeArrowheads="1"/>
          </p:cNvSpPr>
          <p:nvPr/>
        </p:nvSpPr>
        <p:spPr bwMode="auto">
          <a:xfrm rot="16200000">
            <a:off x="7469930" y="1818173"/>
            <a:ext cx="495672" cy="692995"/>
          </a:xfrm>
          <a:prstGeom prst="roundRect">
            <a:avLst>
              <a:gd name="adj" fmla="val 16667"/>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vert="vert" wrap="none" anchor="ctr"/>
          <a:lstStyle/>
          <a:p>
            <a:pPr fontAlgn="auto">
              <a:spcBef>
                <a:spcPts val="0"/>
              </a:spcBef>
              <a:spcAft>
                <a:spcPts val="0"/>
              </a:spcAft>
              <a:defRPr/>
            </a:pPr>
            <a:r>
              <a:rPr lang="ja-JP" altLang="en-US" sz="1200" dirty="0" smtClean="0">
                <a:solidFill>
                  <a:prstClr val="black"/>
                </a:solidFill>
                <a:latin typeface="ＭＳ Ｐゴシック"/>
              </a:rPr>
              <a:t>Ｆ／Ｓ・</a:t>
            </a:r>
            <a:endParaRPr lang="en-US" altLang="ja-JP" sz="1200" dirty="0" smtClean="0">
              <a:solidFill>
                <a:prstClr val="black"/>
              </a:solidFill>
              <a:latin typeface="ＭＳ Ｐゴシック"/>
            </a:endParaRPr>
          </a:p>
          <a:p>
            <a:pPr fontAlgn="auto">
              <a:spcBef>
                <a:spcPts val="0"/>
              </a:spcBef>
              <a:spcAft>
                <a:spcPts val="0"/>
              </a:spcAft>
              <a:defRPr/>
            </a:pPr>
            <a:r>
              <a:rPr lang="ja-JP" altLang="en-US" sz="800" dirty="0" smtClean="0">
                <a:solidFill>
                  <a:prstClr val="black"/>
                </a:solidFill>
                <a:latin typeface="ＭＳ Ｐゴシック"/>
              </a:rPr>
              <a:t>スキーム</a:t>
            </a:r>
            <a:endParaRPr lang="en-US" altLang="ja-JP" sz="800" dirty="0" smtClean="0">
              <a:solidFill>
                <a:prstClr val="black"/>
              </a:solidFill>
              <a:latin typeface="ＭＳ Ｐゴシック"/>
            </a:endParaRPr>
          </a:p>
          <a:p>
            <a:pPr fontAlgn="auto">
              <a:spcBef>
                <a:spcPts val="0"/>
              </a:spcBef>
              <a:spcAft>
                <a:spcPts val="0"/>
              </a:spcAft>
              <a:defRPr/>
            </a:pPr>
            <a:r>
              <a:rPr lang="ja-JP" altLang="en-US" sz="800" dirty="0" smtClean="0">
                <a:solidFill>
                  <a:prstClr val="black"/>
                </a:solidFill>
                <a:latin typeface="ＭＳ Ｐゴシック"/>
              </a:rPr>
              <a:t>決定</a:t>
            </a:r>
            <a:endParaRPr lang="ja-JP" altLang="en-US" sz="800" dirty="0">
              <a:solidFill>
                <a:prstClr val="black"/>
              </a:solidFill>
              <a:latin typeface="ＭＳ Ｐゴシック"/>
            </a:endParaRPr>
          </a:p>
        </p:txBody>
      </p:sp>
      <p:sp>
        <p:nvSpPr>
          <p:cNvPr id="84" name="正方形/長方形 83"/>
          <p:cNvSpPr/>
          <p:nvPr/>
        </p:nvSpPr>
        <p:spPr>
          <a:xfrm>
            <a:off x="194471" y="764704"/>
            <a:ext cx="9439049" cy="830997"/>
          </a:xfrm>
          <a:prstGeom prst="rect">
            <a:avLst/>
          </a:prstGeom>
        </p:spPr>
        <p:txBody>
          <a:bodyPr wrap="square">
            <a:spAutoFit/>
          </a:bodyPr>
          <a:lstStyle/>
          <a:p>
            <a:pPr algn="l" fontAlgn="auto">
              <a:spcBef>
                <a:spcPts val="0"/>
              </a:spcBef>
              <a:spcAft>
                <a:spcPts val="0"/>
              </a:spcAft>
            </a:pPr>
            <a:r>
              <a:rPr lang="ja-JP" altLang="en-US" dirty="0" smtClean="0">
                <a:solidFill>
                  <a:prstClr val="black"/>
                </a:solidFill>
                <a:latin typeface="Calibri"/>
                <a:ea typeface="ＭＳ Ｐゴシック"/>
              </a:rPr>
              <a:t>海外プロジェクト受注には、構想段階から関与することで相手国ニーズをとらえ、我が国の強みが生かされるよう政府レベルで提案するとともに、政府間協議やセミナー・シンポジウムを通じ、相手国の理解を深めた上で、基本計画を提案するなど、継続的関与が必要。</a:t>
            </a:r>
            <a:endParaRPr lang="ja-JP" altLang="en-US" dirty="0">
              <a:solidFill>
                <a:prstClr val="black"/>
              </a:solidFill>
              <a:latin typeface="Calibri"/>
              <a:ea typeface="ＭＳ Ｐゴシック"/>
            </a:endParaRPr>
          </a:p>
        </p:txBody>
      </p:sp>
      <p:cxnSp>
        <p:nvCxnSpPr>
          <p:cNvPr id="86" name="直線矢印コネクタ 85"/>
          <p:cNvCxnSpPr/>
          <p:nvPr/>
        </p:nvCxnSpPr>
        <p:spPr>
          <a:xfrm>
            <a:off x="5385048" y="2492896"/>
            <a:ext cx="0" cy="1656184"/>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87" name="ホームベース 86"/>
          <p:cNvSpPr/>
          <p:nvPr/>
        </p:nvSpPr>
        <p:spPr>
          <a:xfrm>
            <a:off x="920552" y="1916832"/>
            <a:ext cx="1800200" cy="513304"/>
          </a:xfrm>
          <a:prstGeom prst="homePlate">
            <a:avLst>
              <a:gd name="adj" fmla="val 3095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p:spPr>
        <p:style>
          <a:lnRef idx="2">
            <a:schemeClr val="dk1"/>
          </a:lnRef>
          <a:fillRef idx="1">
            <a:schemeClr val="lt1"/>
          </a:fillRef>
          <a:effectRef idx="0">
            <a:schemeClr val="dk1"/>
          </a:effectRef>
          <a:fontRef idx="minor">
            <a:schemeClr val="dk1"/>
          </a:fontRef>
        </p:style>
        <p:txBody>
          <a:bodyPr vert="horz" anchor="ctr"/>
          <a:lstStyle/>
          <a:p>
            <a:pPr fontAlgn="auto">
              <a:spcBef>
                <a:spcPts val="0"/>
              </a:spcBef>
              <a:spcAft>
                <a:spcPts val="0"/>
              </a:spcAft>
              <a:defRPr/>
            </a:pPr>
            <a:r>
              <a:rPr lang="ja-JP" altLang="en-US" dirty="0" smtClean="0">
                <a:solidFill>
                  <a:prstClr val="black"/>
                </a:solidFill>
              </a:rPr>
              <a:t>構想段階</a:t>
            </a:r>
            <a:endParaRPr lang="ja-JP" altLang="en-US" dirty="0">
              <a:solidFill>
                <a:prstClr val="black"/>
              </a:solidFill>
            </a:endParaRPr>
          </a:p>
        </p:txBody>
      </p:sp>
      <p:sp>
        <p:nvSpPr>
          <p:cNvPr id="88" name="AutoShape 35"/>
          <p:cNvSpPr>
            <a:spLocks noChangeArrowheads="1"/>
          </p:cNvSpPr>
          <p:nvPr/>
        </p:nvSpPr>
        <p:spPr bwMode="auto">
          <a:xfrm rot="16200000">
            <a:off x="1532657" y="3608983"/>
            <a:ext cx="503982" cy="1728192"/>
          </a:xfrm>
          <a:prstGeom prst="roundRect">
            <a:avLst>
              <a:gd name="adj" fmla="val 16667"/>
            </a:avLst>
          </a:prstGeom>
          <a:solidFill>
            <a:schemeClr val="accent6">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vert" wrap="none" anchor="ctr"/>
          <a:lstStyle/>
          <a:p>
            <a:pPr fontAlgn="auto">
              <a:spcBef>
                <a:spcPts val="0"/>
              </a:spcBef>
              <a:spcAft>
                <a:spcPts val="0"/>
              </a:spcAft>
              <a:defRPr/>
            </a:pPr>
            <a:r>
              <a:rPr lang="ja-JP" altLang="en-US" dirty="0" smtClean="0">
                <a:solidFill>
                  <a:prstClr val="black"/>
                </a:solidFill>
                <a:latin typeface="ＭＳ Ｐゴシック"/>
              </a:rPr>
              <a:t>案件発掘調査</a:t>
            </a:r>
            <a:endParaRPr lang="ja-JP" altLang="en-US" dirty="0">
              <a:solidFill>
                <a:prstClr val="black"/>
              </a:solidFill>
              <a:latin typeface="ＭＳ Ｐゴシック"/>
            </a:endParaRPr>
          </a:p>
        </p:txBody>
      </p:sp>
      <p:sp>
        <p:nvSpPr>
          <p:cNvPr id="89" name="AutoShape 35"/>
          <p:cNvSpPr>
            <a:spLocks noChangeArrowheads="1"/>
          </p:cNvSpPr>
          <p:nvPr/>
        </p:nvSpPr>
        <p:spPr bwMode="auto">
          <a:xfrm rot="16200000">
            <a:off x="3908921" y="3608983"/>
            <a:ext cx="503982" cy="1728192"/>
          </a:xfrm>
          <a:prstGeom prst="roundRect">
            <a:avLst>
              <a:gd name="adj" fmla="val 16667"/>
            </a:avLst>
          </a:prstGeom>
          <a:solidFill>
            <a:schemeClr val="accent6">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vert" wrap="none" anchor="ctr"/>
          <a:lstStyle/>
          <a:p>
            <a:pPr fontAlgn="auto">
              <a:spcBef>
                <a:spcPts val="0"/>
              </a:spcBef>
              <a:spcAft>
                <a:spcPts val="0"/>
              </a:spcAft>
              <a:defRPr/>
            </a:pPr>
            <a:r>
              <a:rPr lang="ja-JP" altLang="en-US" dirty="0" smtClean="0">
                <a:solidFill>
                  <a:prstClr val="black"/>
                </a:solidFill>
                <a:latin typeface="ＭＳ Ｐゴシック"/>
              </a:rPr>
              <a:t>案件形成調査</a:t>
            </a:r>
            <a:endParaRPr lang="ja-JP" altLang="en-US" dirty="0">
              <a:solidFill>
                <a:prstClr val="black"/>
              </a:solidFill>
              <a:latin typeface="ＭＳ Ｐゴシック"/>
            </a:endParaRPr>
          </a:p>
        </p:txBody>
      </p:sp>
      <p:sp>
        <p:nvSpPr>
          <p:cNvPr id="90" name="正方形/長方形 89"/>
          <p:cNvSpPr/>
          <p:nvPr/>
        </p:nvSpPr>
        <p:spPr>
          <a:xfrm>
            <a:off x="5385048" y="2492896"/>
            <a:ext cx="384721" cy="1656184"/>
          </a:xfrm>
          <a:prstGeom prst="rect">
            <a:avLst/>
          </a:prstGeom>
        </p:spPr>
        <p:txBody>
          <a:bodyPr vert="eaVert" wrap="square">
            <a:spAutoFit/>
          </a:bodyPr>
          <a:lstStyle/>
          <a:p>
            <a:pPr algn="l" fontAlgn="auto">
              <a:spcBef>
                <a:spcPts val="0"/>
              </a:spcBef>
              <a:spcAft>
                <a:spcPts val="0"/>
              </a:spcAft>
            </a:pPr>
            <a:r>
              <a:rPr lang="ja-JP" altLang="en-US" sz="1300" dirty="0" smtClean="0">
                <a:solidFill>
                  <a:prstClr val="black"/>
                </a:solidFill>
                <a:latin typeface="Calibri"/>
                <a:ea typeface="ＭＳ Ｐゴシック"/>
              </a:rPr>
              <a:t>相手国との協議・提案</a:t>
            </a:r>
            <a:endParaRPr lang="en-US" altLang="ja-JP" sz="1300" dirty="0" smtClean="0">
              <a:solidFill>
                <a:prstClr val="black"/>
              </a:solidFill>
              <a:latin typeface="Calibri"/>
              <a:ea typeface="ＭＳ Ｐゴシック"/>
            </a:endParaRPr>
          </a:p>
        </p:txBody>
      </p:sp>
      <p:sp>
        <p:nvSpPr>
          <p:cNvPr id="92" name="タイトル 1"/>
          <p:cNvSpPr txBox="1">
            <a:spLocks/>
          </p:cNvSpPr>
          <p:nvPr/>
        </p:nvSpPr>
        <p:spPr bwMode="auto">
          <a:xfrm>
            <a:off x="38" y="0"/>
            <a:ext cx="86979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algn="l" fontAlgn="auto">
              <a:spcBef>
                <a:spcPts val="0"/>
              </a:spcBef>
              <a:spcAft>
                <a:spcPts val="0"/>
              </a:spcAft>
              <a:defRPr/>
            </a:pPr>
            <a:r>
              <a:rPr lang="ja-JP" altLang="en-US" sz="2800" dirty="0" smtClean="0">
                <a:solidFill>
                  <a:schemeClr val="tx2">
                    <a:lumMod val="60000"/>
                    <a:lumOff val="40000"/>
                  </a:schemeClr>
                </a:solidFill>
                <a:latin typeface="HG創英角ｺﾞｼｯｸUB" pitchFamily="49" charset="-128"/>
                <a:ea typeface="HG創英角ｺﾞｼｯｸUB" pitchFamily="49" charset="-128"/>
              </a:rPr>
              <a:t>海外インフラプロジェクトの受注に向けた流れ</a:t>
            </a:r>
            <a:endParaRPr lang="ja-JP" altLang="en-US" sz="2800" dirty="0">
              <a:solidFill>
                <a:schemeClr val="tx2">
                  <a:lumMod val="60000"/>
                  <a:lumOff val="40000"/>
                </a:schemeClr>
              </a:solidFill>
              <a:latin typeface="HG創英角ｺﾞｼｯｸUB" pitchFamily="49" charset="-128"/>
              <a:ea typeface="HG創英角ｺﾞｼｯｸUB" pitchFamily="49" charset="-128"/>
            </a:endParaRPr>
          </a:p>
        </p:txBody>
      </p:sp>
      <p:sp>
        <p:nvSpPr>
          <p:cNvPr id="46" name="正方形/長方形 45"/>
          <p:cNvSpPr/>
          <p:nvPr/>
        </p:nvSpPr>
        <p:spPr>
          <a:xfrm rot="16200000">
            <a:off x="3355105" y="3010671"/>
            <a:ext cx="615553" cy="300082"/>
          </a:xfrm>
          <a:prstGeom prst="rect">
            <a:avLst/>
          </a:prstGeom>
        </p:spPr>
        <p:txBody>
          <a:bodyPr vert="eaVert" wrap="square">
            <a:spAutoFit/>
          </a:bodyPr>
          <a:lstStyle/>
          <a:p>
            <a:pPr algn="r" fontAlgn="auto">
              <a:spcBef>
                <a:spcPts val="0"/>
              </a:spcBef>
              <a:spcAft>
                <a:spcPts val="0"/>
              </a:spcAft>
            </a:pPr>
            <a:r>
              <a:rPr lang="ja-JP" altLang="en-US" sz="1400" dirty="0" smtClean="0">
                <a:solidFill>
                  <a:prstClr val="black"/>
                </a:solidFill>
                <a:latin typeface="Calibri"/>
                <a:ea typeface="ＭＳ Ｐゴシック"/>
              </a:rPr>
              <a:t>招　聘</a:t>
            </a:r>
            <a:endParaRPr lang="ja-JP" altLang="en-US" sz="1400" dirty="0">
              <a:solidFill>
                <a:prstClr val="black"/>
              </a:solidFill>
              <a:latin typeface="Calibri"/>
              <a:ea typeface="ＭＳ Ｐゴシック"/>
            </a:endParaRPr>
          </a:p>
        </p:txBody>
      </p:sp>
      <p:cxnSp>
        <p:nvCxnSpPr>
          <p:cNvPr id="85" name="直線矢印コネクタ 84"/>
          <p:cNvCxnSpPr/>
          <p:nvPr/>
        </p:nvCxnSpPr>
        <p:spPr>
          <a:xfrm>
            <a:off x="3872880" y="2492896"/>
            <a:ext cx="0" cy="16561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1" name="直線矢印コネクタ 90"/>
          <p:cNvCxnSpPr/>
          <p:nvPr/>
        </p:nvCxnSpPr>
        <p:spPr>
          <a:xfrm>
            <a:off x="4160912" y="2492896"/>
            <a:ext cx="0" cy="1584176"/>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93" name="テキスト ボックス 92"/>
          <p:cNvSpPr txBox="1"/>
          <p:nvPr/>
        </p:nvSpPr>
        <p:spPr>
          <a:xfrm>
            <a:off x="4088904" y="2708920"/>
            <a:ext cx="400110" cy="1368152"/>
          </a:xfrm>
          <a:prstGeom prst="rect">
            <a:avLst/>
          </a:prstGeom>
          <a:noFill/>
        </p:spPr>
        <p:txBody>
          <a:bodyPr vert="eaVert" wrap="square" rtlCol="0">
            <a:spAutoFit/>
          </a:bodyPr>
          <a:lstStyle/>
          <a:p>
            <a:pPr algn="l" fontAlgn="auto">
              <a:spcBef>
                <a:spcPts val="0"/>
              </a:spcBef>
              <a:spcAft>
                <a:spcPts val="0"/>
              </a:spcAft>
            </a:pPr>
            <a:r>
              <a:rPr lang="ja-JP" altLang="en-US" sz="1400" dirty="0" smtClean="0">
                <a:solidFill>
                  <a:prstClr val="black"/>
                </a:solidFill>
                <a:latin typeface="Calibri"/>
                <a:ea typeface="ＭＳ Ｐゴシック"/>
              </a:rPr>
              <a:t>トップセールス</a:t>
            </a:r>
            <a:endParaRPr lang="ja-JP" altLang="en-US" sz="1400" dirty="0">
              <a:solidFill>
                <a:prstClr val="black"/>
              </a:solidFill>
              <a:latin typeface="Calibri"/>
              <a:ea typeface="ＭＳ Ｐゴシック"/>
            </a:endParaRPr>
          </a:p>
        </p:txBody>
      </p:sp>
      <p:cxnSp>
        <p:nvCxnSpPr>
          <p:cNvPr id="74" name="直線矢印コネクタ 73"/>
          <p:cNvCxnSpPr/>
          <p:nvPr/>
        </p:nvCxnSpPr>
        <p:spPr>
          <a:xfrm>
            <a:off x="4880992" y="4725144"/>
            <a:ext cx="0" cy="1296144"/>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76" name="正方形/長方形 75"/>
          <p:cNvSpPr/>
          <p:nvPr/>
        </p:nvSpPr>
        <p:spPr>
          <a:xfrm>
            <a:off x="4664968" y="5013176"/>
            <a:ext cx="792088" cy="1008112"/>
          </a:xfrm>
          <a:prstGeom prst="rect">
            <a:avLst/>
          </a:prstGeom>
        </p:spPr>
        <p:txBody>
          <a:bodyPr vert="eaVert" wrap="square">
            <a:noAutofit/>
          </a:bodyPr>
          <a:lstStyle/>
          <a:p>
            <a:pPr algn="l" fontAlgn="auto">
              <a:spcBef>
                <a:spcPts val="0"/>
              </a:spcBef>
              <a:spcAft>
                <a:spcPts val="0"/>
              </a:spcAft>
            </a:pPr>
            <a:r>
              <a:rPr lang="ja-JP" altLang="en-US" sz="1200" dirty="0" smtClean="0">
                <a:solidFill>
                  <a:prstClr val="black"/>
                </a:solidFill>
                <a:latin typeface="Calibri"/>
                <a:ea typeface="ＭＳ Ｐゴシック"/>
              </a:rPr>
              <a:t>シンポジウム等への協力</a:t>
            </a:r>
            <a:endParaRPr lang="ja-JP" altLang="en-US" sz="1200" dirty="0">
              <a:solidFill>
                <a:prstClr val="black"/>
              </a:solidFill>
              <a:latin typeface="Calibri"/>
              <a:ea typeface="ＭＳ Ｐゴシック"/>
            </a:endParaRPr>
          </a:p>
        </p:txBody>
      </p:sp>
      <p:sp>
        <p:nvSpPr>
          <p:cNvPr id="49" name="角丸四角形 48"/>
          <p:cNvSpPr/>
          <p:nvPr/>
        </p:nvSpPr>
        <p:spPr>
          <a:xfrm>
            <a:off x="1280592" y="5445224"/>
            <a:ext cx="3600400" cy="36004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fontAlgn="auto">
              <a:spcBef>
                <a:spcPts val="0"/>
              </a:spcBef>
              <a:spcAft>
                <a:spcPts val="0"/>
              </a:spcAft>
            </a:pPr>
            <a:r>
              <a:rPr lang="ja-JP" altLang="en-US" sz="1400" dirty="0" smtClean="0">
                <a:solidFill>
                  <a:prstClr val="black"/>
                </a:solidFill>
              </a:rPr>
              <a:t>川上から川下までのコンソーシアム形成</a:t>
            </a:r>
            <a:endParaRPr lang="ja-JP" altLang="en-US" sz="1400" dirty="0">
              <a:solidFill>
                <a:prstClr val="black"/>
              </a:solidFill>
            </a:endParaRPr>
          </a:p>
        </p:txBody>
      </p:sp>
      <p:cxnSp>
        <p:nvCxnSpPr>
          <p:cNvPr id="94" name="直線矢印コネクタ 93"/>
          <p:cNvCxnSpPr/>
          <p:nvPr/>
        </p:nvCxnSpPr>
        <p:spPr>
          <a:xfrm>
            <a:off x="8049344" y="2492896"/>
            <a:ext cx="0" cy="1584176"/>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95" name="テキスト ボックス 94"/>
          <p:cNvSpPr txBox="1"/>
          <p:nvPr/>
        </p:nvSpPr>
        <p:spPr>
          <a:xfrm>
            <a:off x="8049344" y="2708920"/>
            <a:ext cx="400110" cy="1368152"/>
          </a:xfrm>
          <a:prstGeom prst="rect">
            <a:avLst/>
          </a:prstGeom>
          <a:noFill/>
        </p:spPr>
        <p:txBody>
          <a:bodyPr vert="eaVert" wrap="square" rtlCol="0">
            <a:spAutoFit/>
          </a:bodyPr>
          <a:lstStyle/>
          <a:p>
            <a:pPr algn="l" fontAlgn="auto">
              <a:spcBef>
                <a:spcPts val="0"/>
              </a:spcBef>
              <a:spcAft>
                <a:spcPts val="0"/>
              </a:spcAft>
            </a:pPr>
            <a:r>
              <a:rPr lang="ja-JP" altLang="en-US" sz="1400" dirty="0" smtClean="0">
                <a:solidFill>
                  <a:prstClr val="black"/>
                </a:solidFill>
                <a:latin typeface="Calibri"/>
                <a:ea typeface="ＭＳ Ｐゴシック"/>
              </a:rPr>
              <a:t>トップセールス</a:t>
            </a:r>
            <a:endParaRPr lang="ja-JP" altLang="en-US" sz="1400" dirty="0">
              <a:solidFill>
                <a:prstClr val="black"/>
              </a:solidFill>
              <a:latin typeface="Calibri"/>
              <a:ea typeface="ＭＳ Ｐゴシック"/>
            </a:endParaRPr>
          </a:p>
        </p:txBody>
      </p:sp>
      <p:sp>
        <p:nvSpPr>
          <p:cNvPr id="57" name="テキスト ボックス 56"/>
          <p:cNvSpPr txBox="1"/>
          <p:nvPr/>
        </p:nvSpPr>
        <p:spPr>
          <a:xfrm>
            <a:off x="5241031" y="6165304"/>
            <a:ext cx="1440161" cy="504056"/>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chorCtr="1">
            <a:normAutofit/>
          </a:bodyPr>
          <a:lstStyle/>
          <a:p>
            <a:pPr fontAlgn="auto">
              <a:spcBef>
                <a:spcPts val="0"/>
              </a:spcBef>
              <a:spcAft>
                <a:spcPts val="0"/>
              </a:spcAft>
              <a:defRPr/>
            </a:pPr>
            <a:r>
              <a:rPr lang="ja-JP" altLang="en-US" sz="1400" dirty="0" smtClean="0">
                <a:solidFill>
                  <a:prstClr val="black"/>
                </a:solidFill>
              </a:rPr>
              <a:t>事業化</a:t>
            </a:r>
            <a:r>
              <a:rPr lang="ja-JP" altLang="en-US" sz="1400" dirty="0">
                <a:solidFill>
                  <a:prstClr val="black"/>
                </a:solidFill>
              </a:rPr>
              <a:t>の</a:t>
            </a:r>
            <a:r>
              <a:rPr lang="ja-JP" altLang="en-US" sz="1400" dirty="0" smtClean="0">
                <a:solidFill>
                  <a:prstClr val="black"/>
                </a:solidFill>
              </a:rPr>
              <a:t>検討</a:t>
            </a:r>
            <a:endParaRPr lang="en-US" altLang="ja-JP" sz="1400" dirty="0">
              <a:solidFill>
                <a:prstClr val="black"/>
              </a:solidFill>
            </a:endParaRPr>
          </a:p>
        </p:txBody>
      </p:sp>
      <p:sp>
        <p:nvSpPr>
          <p:cNvPr id="96" name="スライド番号プレースホルダ 95"/>
          <p:cNvSpPr>
            <a:spLocks noGrp="1"/>
          </p:cNvSpPr>
          <p:nvPr>
            <p:ph type="sldNum" sz="quarter" idx="12"/>
          </p:nvPr>
        </p:nvSpPr>
        <p:spPr>
          <a:xfrm>
            <a:off x="7594600" y="6492875"/>
            <a:ext cx="2311400" cy="365125"/>
          </a:xfrm>
        </p:spPr>
        <p:txBody>
          <a:bodyPr/>
          <a:lstStyle/>
          <a:p>
            <a:pPr>
              <a:defRPr/>
            </a:pPr>
            <a:fld id="{13284B9C-E527-417E-A741-2916616808F1}" type="slidenum">
              <a:rPr lang="en-US" altLang="ja-JP" sz="2400" smtClean="0">
                <a:solidFill>
                  <a:srgbClr val="000000"/>
                </a:solidFill>
              </a:rPr>
              <a:pPr>
                <a:defRPr/>
              </a:pPr>
              <a:t>8</a:t>
            </a:fld>
            <a:endParaRPr lang="en-US" altLang="ja-JP" sz="2400" dirty="0">
              <a:solidFill>
                <a:srgbClr val="000000"/>
              </a:solidFill>
            </a:endParaRPr>
          </a:p>
        </p:txBody>
      </p:sp>
      <p:sp>
        <p:nvSpPr>
          <p:cNvPr id="97" name="角丸四角形 96"/>
          <p:cNvSpPr/>
          <p:nvPr/>
        </p:nvSpPr>
        <p:spPr>
          <a:xfrm>
            <a:off x="2360712" y="4725144"/>
            <a:ext cx="1368152" cy="36004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fontAlgn="auto">
              <a:spcBef>
                <a:spcPts val="0"/>
              </a:spcBef>
              <a:spcAft>
                <a:spcPts val="0"/>
              </a:spcAft>
            </a:pPr>
            <a:r>
              <a:rPr lang="ja-JP" altLang="en-US" sz="1100" dirty="0" smtClean="0">
                <a:solidFill>
                  <a:prstClr val="black"/>
                </a:solidFill>
              </a:rPr>
              <a:t>情　報　の　共　有</a:t>
            </a:r>
            <a:endParaRPr lang="ja-JP" altLang="en-US" sz="1100" dirty="0">
              <a:solidFill>
                <a:prstClr val="black"/>
              </a:solidFill>
            </a:endParaRPr>
          </a:p>
        </p:txBody>
      </p:sp>
      <p:sp>
        <p:nvSpPr>
          <p:cNvPr id="98" name="角丸四角形 97"/>
          <p:cNvSpPr/>
          <p:nvPr/>
        </p:nvSpPr>
        <p:spPr>
          <a:xfrm>
            <a:off x="2360712" y="5805264"/>
            <a:ext cx="1368152" cy="36004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fontAlgn="auto">
              <a:spcBef>
                <a:spcPts val="0"/>
              </a:spcBef>
              <a:spcAft>
                <a:spcPts val="0"/>
              </a:spcAft>
            </a:pPr>
            <a:r>
              <a:rPr lang="ja-JP" altLang="en-US" sz="1100" dirty="0" smtClean="0">
                <a:solidFill>
                  <a:prstClr val="black"/>
                </a:solidFill>
              </a:rPr>
              <a:t>情　報　の　共　有</a:t>
            </a:r>
            <a:endParaRPr lang="ja-JP" altLang="en-US" sz="1100" dirty="0">
              <a:solidFill>
                <a:prstClr val="black"/>
              </a:solidFill>
            </a:endParaRPr>
          </a:p>
        </p:txBody>
      </p:sp>
      <p:cxnSp>
        <p:nvCxnSpPr>
          <p:cNvPr id="100" name="直線矢印コネクタ 99"/>
          <p:cNvCxnSpPr/>
          <p:nvPr/>
        </p:nvCxnSpPr>
        <p:spPr>
          <a:xfrm>
            <a:off x="2216696" y="4797152"/>
            <a:ext cx="0" cy="2880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01" name="直線矢印コネクタ 100"/>
          <p:cNvCxnSpPr/>
          <p:nvPr/>
        </p:nvCxnSpPr>
        <p:spPr>
          <a:xfrm>
            <a:off x="3872880" y="4797152"/>
            <a:ext cx="0" cy="2880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07" name="直線矢印コネクタ 106"/>
          <p:cNvCxnSpPr/>
          <p:nvPr/>
        </p:nvCxnSpPr>
        <p:spPr>
          <a:xfrm>
            <a:off x="3872880" y="5805264"/>
            <a:ext cx="0" cy="288032"/>
          </a:xfrm>
          <a:prstGeom prst="straightConnector1">
            <a:avLst/>
          </a:prstGeom>
          <a:ln w="19050">
            <a:headEnd type="arrow"/>
            <a:tailEnd type="none"/>
          </a:ln>
        </p:spPr>
        <p:style>
          <a:lnRef idx="2">
            <a:schemeClr val="dk1"/>
          </a:lnRef>
          <a:fillRef idx="0">
            <a:schemeClr val="dk1"/>
          </a:fillRef>
          <a:effectRef idx="1">
            <a:schemeClr val="dk1"/>
          </a:effectRef>
          <a:fontRef idx="minor">
            <a:schemeClr val="tx1"/>
          </a:fontRef>
        </p:style>
      </p:cxnSp>
      <p:cxnSp>
        <p:nvCxnSpPr>
          <p:cNvPr id="109" name="直線矢印コネクタ 108"/>
          <p:cNvCxnSpPr/>
          <p:nvPr/>
        </p:nvCxnSpPr>
        <p:spPr>
          <a:xfrm>
            <a:off x="2216696" y="5805264"/>
            <a:ext cx="0" cy="288032"/>
          </a:xfrm>
          <a:prstGeom prst="straightConnector1">
            <a:avLst/>
          </a:prstGeom>
          <a:ln w="19050">
            <a:headEnd type="arrow"/>
            <a:tailEnd type="none"/>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2"/>
          <p:cNvSpPr>
            <a:spLocks noChangeArrowheads="1"/>
          </p:cNvSpPr>
          <p:nvPr/>
        </p:nvSpPr>
        <p:spPr bwMode="auto">
          <a:xfrm>
            <a:off x="0" y="-76200"/>
            <a:ext cx="9906000" cy="446088"/>
          </a:xfrm>
          <a:prstGeom prst="rect">
            <a:avLst/>
          </a:prstGeom>
          <a:noFill/>
          <a:ln w="9525">
            <a:noFill/>
            <a:miter lim="800000"/>
            <a:headEnd/>
            <a:tailEnd/>
          </a:ln>
        </p:spPr>
        <p:txBody>
          <a:bodyPr wrap="none" lIns="91429" tIns="45715" rIns="91429" bIns="45715" anchor="ctr"/>
          <a:lstStyle/>
          <a:p>
            <a:pPr defTabSz="912813"/>
            <a:r>
              <a:rPr lang="ja-JP" altLang="en-US" sz="2400" dirty="0" smtClean="0">
                <a:solidFill>
                  <a:srgbClr val="333399"/>
                </a:solidFill>
                <a:latin typeface="HG創英角ｺﾞｼｯｸUB" pitchFamily="49" charset="-128"/>
                <a:ea typeface="HG創英角ｺﾞｼｯｸUB" pitchFamily="49" charset="-128"/>
              </a:rPr>
              <a:t>タイ　都市鉄道（パープルライン）　概要　　　</a:t>
            </a:r>
          </a:p>
        </p:txBody>
      </p:sp>
      <p:sp>
        <p:nvSpPr>
          <p:cNvPr id="66" name="Rectangle 16"/>
          <p:cNvSpPr>
            <a:spLocks noChangeArrowheads="1"/>
          </p:cNvSpPr>
          <p:nvPr/>
        </p:nvSpPr>
        <p:spPr bwMode="auto">
          <a:xfrm>
            <a:off x="894195" y="1959253"/>
            <a:ext cx="184731" cy="369332"/>
          </a:xfrm>
          <a:prstGeom prst="rect">
            <a:avLst/>
          </a:prstGeom>
          <a:noFill/>
          <a:ln w="9525">
            <a:noFill/>
            <a:miter lim="800000"/>
            <a:headEnd/>
            <a:tailEnd/>
          </a:ln>
        </p:spPr>
        <p:txBody>
          <a:bodyPr wrap="none" anchor="ctr">
            <a:spAutoFit/>
          </a:bodyPr>
          <a:lstStyle/>
          <a:p>
            <a:pPr algn="l"/>
            <a:endParaRPr lang="ja-JP" altLang="en-US" sz="1800" smtClean="0">
              <a:solidFill>
                <a:srgbClr val="000000"/>
              </a:solidFill>
              <a:latin typeface="Arial" charset="0"/>
            </a:endParaRPr>
          </a:p>
        </p:txBody>
      </p:sp>
      <p:sp>
        <p:nvSpPr>
          <p:cNvPr id="67" name="正方形/長方形 72"/>
          <p:cNvSpPr>
            <a:spLocks noChangeArrowheads="1"/>
          </p:cNvSpPr>
          <p:nvPr/>
        </p:nvSpPr>
        <p:spPr bwMode="auto">
          <a:xfrm>
            <a:off x="22238" y="530230"/>
            <a:ext cx="9844057" cy="1477328"/>
          </a:xfrm>
          <a:prstGeom prst="rect">
            <a:avLst/>
          </a:prstGeom>
          <a:noFill/>
          <a:ln w="31750">
            <a:noFill/>
            <a:miter lim="800000"/>
            <a:headEnd/>
            <a:tailEnd/>
          </a:ln>
        </p:spPr>
        <p:txBody>
          <a:bodyPr>
            <a:spAutoFit/>
          </a:bodyPr>
          <a:lstStyle/>
          <a:p>
            <a:pPr marL="177800" indent="-177800" algn="l">
              <a:spcAft>
                <a:spcPts val="600"/>
              </a:spcAft>
            </a:pPr>
            <a:endParaRPr lang="en-US" altLang="ja-JP" sz="1400" smtClean="0">
              <a:solidFill>
                <a:srgbClr val="000000"/>
              </a:solidFill>
              <a:latin typeface="Arial" charset="0"/>
            </a:endParaRPr>
          </a:p>
          <a:p>
            <a:pPr marL="177800" indent="-177800" algn="l">
              <a:spcAft>
                <a:spcPts val="600"/>
              </a:spcAft>
              <a:buFont typeface="Wingdings" pitchFamily="2" charset="2"/>
              <a:buChar char="Ø"/>
            </a:pPr>
            <a:r>
              <a:rPr lang="ja-JP" altLang="en-US" sz="1400" smtClean="0">
                <a:solidFill>
                  <a:srgbClr val="000000"/>
                </a:solidFill>
                <a:latin typeface="Arial" charset="0"/>
              </a:rPr>
              <a:t>タイ王国バンコクにおける都市鉄道整備（高架鉄道）プロジェクト（総延長</a:t>
            </a:r>
            <a:r>
              <a:rPr lang="en-US" altLang="ja-JP" sz="1400" smtClean="0">
                <a:solidFill>
                  <a:srgbClr val="000000"/>
                </a:solidFill>
                <a:latin typeface="Arial" charset="0"/>
              </a:rPr>
              <a:t>23km</a:t>
            </a:r>
            <a:r>
              <a:rPr lang="ja-JP" altLang="en-US" sz="1400" smtClean="0">
                <a:solidFill>
                  <a:srgbClr val="000000"/>
                </a:solidFill>
                <a:latin typeface="Arial" charset="0"/>
              </a:rPr>
              <a:t>、</a:t>
            </a:r>
            <a:r>
              <a:rPr lang="en-US" altLang="ja-JP" sz="1400" smtClean="0">
                <a:solidFill>
                  <a:srgbClr val="000000"/>
                </a:solidFill>
                <a:latin typeface="Arial" charset="0"/>
              </a:rPr>
              <a:t>2016</a:t>
            </a:r>
            <a:r>
              <a:rPr lang="ja-JP" altLang="en-US" sz="1400" smtClean="0">
                <a:solidFill>
                  <a:srgbClr val="000000"/>
                </a:solidFill>
                <a:latin typeface="Arial" charset="0"/>
              </a:rPr>
              <a:t>年開業予定）</a:t>
            </a:r>
            <a:endParaRPr lang="en-US" altLang="ja-JP" sz="1400" smtClean="0">
              <a:solidFill>
                <a:srgbClr val="000000"/>
              </a:solidFill>
              <a:latin typeface="Arial" charset="0"/>
            </a:endParaRPr>
          </a:p>
          <a:p>
            <a:pPr marL="177800" indent="-177800" algn="l">
              <a:spcAft>
                <a:spcPts val="600"/>
              </a:spcAft>
              <a:buFont typeface="Wingdings" pitchFamily="2" charset="2"/>
              <a:buChar char="Ø"/>
            </a:pPr>
            <a:r>
              <a:rPr lang="en-US" altLang="ja-JP" sz="1400" smtClean="0">
                <a:solidFill>
                  <a:srgbClr val="000000"/>
                </a:solidFill>
                <a:latin typeface="Arial" charset="0"/>
              </a:rPr>
              <a:t> 2013</a:t>
            </a:r>
            <a:r>
              <a:rPr lang="ja-JP" altLang="en-US" sz="1400" smtClean="0">
                <a:solidFill>
                  <a:srgbClr val="000000"/>
                </a:solidFill>
                <a:latin typeface="Arial" charset="0"/>
              </a:rPr>
              <a:t>年</a:t>
            </a:r>
            <a:r>
              <a:rPr lang="en-US" altLang="ja-JP" sz="1400" smtClean="0">
                <a:solidFill>
                  <a:srgbClr val="000000"/>
                </a:solidFill>
                <a:latin typeface="Arial" charset="0"/>
              </a:rPr>
              <a:t>11</a:t>
            </a:r>
            <a:r>
              <a:rPr lang="ja-JP" altLang="en-US" sz="1400" smtClean="0">
                <a:solidFill>
                  <a:srgbClr val="000000"/>
                </a:solidFill>
                <a:latin typeface="Arial" charset="0"/>
              </a:rPr>
              <a:t>月、日本企業連合（丸紅・東芝・</a:t>
            </a:r>
            <a:r>
              <a:rPr lang="en-US" altLang="ja-JP" sz="1400" smtClean="0">
                <a:solidFill>
                  <a:srgbClr val="000000"/>
                </a:solidFill>
                <a:latin typeface="Arial" charset="0"/>
              </a:rPr>
              <a:t>JR</a:t>
            </a:r>
            <a:r>
              <a:rPr lang="ja-JP" altLang="en-US" sz="1400" smtClean="0">
                <a:solidFill>
                  <a:srgbClr val="000000"/>
                </a:solidFill>
                <a:latin typeface="Arial" charset="0"/>
              </a:rPr>
              <a:t>東日本等）による鉄道システム（車両、信号等）供給・保守請負業務の受注が決定</a:t>
            </a:r>
            <a:endParaRPr lang="en-US" altLang="ja-JP" sz="1400" smtClean="0">
              <a:solidFill>
                <a:srgbClr val="000000"/>
              </a:solidFill>
              <a:latin typeface="Arial" charset="0"/>
            </a:endParaRPr>
          </a:p>
          <a:p>
            <a:pPr marL="177800" indent="-177800" algn="l">
              <a:spcAft>
                <a:spcPts val="600"/>
              </a:spcAft>
              <a:buFont typeface="Wingdings" pitchFamily="2" charset="2"/>
              <a:buChar char="Ø"/>
            </a:pPr>
            <a:r>
              <a:rPr lang="en-US" altLang="ja-JP" sz="1400" smtClean="0">
                <a:solidFill>
                  <a:srgbClr val="000000"/>
                </a:solidFill>
                <a:latin typeface="Arial" charset="0"/>
              </a:rPr>
              <a:t> </a:t>
            </a:r>
            <a:r>
              <a:rPr lang="ja-JP" altLang="en-US" sz="1400" u="sng" smtClean="0">
                <a:solidFill>
                  <a:srgbClr val="FF0000"/>
                </a:solidFill>
                <a:latin typeface="Arial" charset="0"/>
              </a:rPr>
              <a:t>バンコクの都市鉄道プロジェクトにおける初の日本製車両導入案件</a:t>
            </a:r>
            <a:r>
              <a:rPr lang="ja-JP" altLang="en-US" sz="1400" smtClean="0">
                <a:solidFill>
                  <a:srgbClr val="000000"/>
                </a:solidFill>
                <a:latin typeface="Arial" charset="0"/>
              </a:rPr>
              <a:t>（総合車両製作所（</a:t>
            </a:r>
            <a:r>
              <a:rPr lang="en-US" altLang="ja-JP" sz="1400" smtClean="0">
                <a:solidFill>
                  <a:srgbClr val="000000"/>
                </a:solidFill>
                <a:latin typeface="Arial" charset="0"/>
              </a:rPr>
              <a:t>J-TREC</a:t>
            </a:r>
            <a:r>
              <a:rPr lang="ja-JP" altLang="en-US" sz="1400" smtClean="0">
                <a:solidFill>
                  <a:srgbClr val="000000"/>
                </a:solidFill>
                <a:latin typeface="Arial" charset="0"/>
              </a:rPr>
              <a:t>）</a:t>
            </a:r>
            <a:r>
              <a:rPr lang="en-US" altLang="ja-JP" sz="1400" baseline="30000" smtClean="0">
                <a:solidFill>
                  <a:srgbClr val="000000"/>
                </a:solidFill>
                <a:latin typeface="Arial" charset="0"/>
              </a:rPr>
              <a:t>※</a:t>
            </a:r>
            <a:r>
              <a:rPr lang="ja-JP" altLang="en-US" sz="1400" smtClean="0">
                <a:solidFill>
                  <a:srgbClr val="000000"/>
                </a:solidFill>
                <a:latin typeface="Arial" charset="0"/>
              </a:rPr>
              <a:t>が車両を供給予定</a:t>
            </a:r>
            <a:endParaRPr lang="en-US" altLang="ja-JP" sz="1400" smtClean="0">
              <a:solidFill>
                <a:srgbClr val="000000"/>
              </a:solidFill>
              <a:latin typeface="Arial" charset="0"/>
            </a:endParaRPr>
          </a:p>
          <a:p>
            <a:pPr marL="177800" indent="-177800" algn="l">
              <a:spcAft>
                <a:spcPts val="600"/>
              </a:spcAft>
              <a:buFont typeface="Wingdings" pitchFamily="2" charset="2"/>
              <a:buChar char="Ø"/>
            </a:pPr>
            <a:r>
              <a:rPr lang="en-US" altLang="ja-JP" sz="1400" smtClean="0">
                <a:solidFill>
                  <a:srgbClr val="000000"/>
                </a:solidFill>
                <a:latin typeface="Arial" charset="0"/>
              </a:rPr>
              <a:t> </a:t>
            </a:r>
            <a:r>
              <a:rPr lang="ja-JP" altLang="en-US" sz="1400" u="sng" smtClean="0">
                <a:solidFill>
                  <a:srgbClr val="FF0000"/>
                </a:solidFill>
                <a:latin typeface="Arial" charset="0"/>
              </a:rPr>
              <a:t>我が国鉄道事業者（</a:t>
            </a:r>
            <a:r>
              <a:rPr lang="en-US" altLang="ja-JP" sz="1400" u="sng" smtClean="0">
                <a:solidFill>
                  <a:srgbClr val="FF0000"/>
                </a:solidFill>
                <a:latin typeface="Arial" charset="0"/>
              </a:rPr>
              <a:t>JR</a:t>
            </a:r>
            <a:r>
              <a:rPr lang="ja-JP" altLang="en-US" sz="1400" u="sng" smtClean="0">
                <a:solidFill>
                  <a:srgbClr val="FF0000"/>
                </a:solidFill>
                <a:latin typeface="Arial" charset="0"/>
              </a:rPr>
              <a:t>東日本）による初の海外車両等メンテナンス事業受注案件</a:t>
            </a:r>
            <a:r>
              <a:rPr lang="ja-JP" altLang="en-US" sz="1400" smtClean="0">
                <a:solidFill>
                  <a:srgbClr val="000000"/>
                </a:solidFill>
                <a:latin typeface="Arial" charset="0"/>
              </a:rPr>
              <a:t>。</a:t>
            </a:r>
            <a:endParaRPr lang="en-US" altLang="ja-JP" sz="1400" smtClean="0">
              <a:solidFill>
                <a:srgbClr val="000000"/>
              </a:solidFill>
              <a:latin typeface="Arial" charset="0"/>
            </a:endParaRPr>
          </a:p>
        </p:txBody>
      </p:sp>
      <p:sp>
        <p:nvSpPr>
          <p:cNvPr id="68" name="正方形/長方形 78"/>
          <p:cNvSpPr>
            <a:spLocks noChangeArrowheads="1"/>
          </p:cNvSpPr>
          <p:nvPr/>
        </p:nvSpPr>
        <p:spPr bwMode="auto">
          <a:xfrm>
            <a:off x="112767" y="2339975"/>
            <a:ext cx="3143173" cy="4356100"/>
          </a:xfrm>
          <a:prstGeom prst="rect">
            <a:avLst/>
          </a:prstGeom>
          <a:noFill/>
          <a:ln w="31750">
            <a:solidFill>
              <a:srgbClr val="333399"/>
            </a:solid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sp>
        <p:nvSpPr>
          <p:cNvPr id="69" name="Text Box 41"/>
          <p:cNvSpPr txBox="1">
            <a:spLocks noChangeArrowheads="1"/>
          </p:cNvSpPr>
          <p:nvPr/>
        </p:nvSpPr>
        <p:spPr bwMode="auto">
          <a:xfrm>
            <a:off x="362124" y="2187575"/>
            <a:ext cx="2434808" cy="274638"/>
          </a:xfrm>
          <a:prstGeom prst="rect">
            <a:avLst/>
          </a:prstGeom>
          <a:solidFill>
            <a:srgbClr val="333399"/>
          </a:solidFill>
          <a:ln w="9525">
            <a:solidFill>
              <a:srgbClr val="333399"/>
            </a:solidFill>
            <a:miter lim="800000"/>
            <a:headEnd/>
            <a:tailEnd/>
          </a:ln>
        </p:spPr>
        <p:txBody>
          <a:bodyPr anchor="ctr"/>
          <a:lstStyle/>
          <a:p>
            <a:pPr marL="0" marR="0" lvl="0" indent="0" defTabSz="89058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smtClean="0">
                <a:ln>
                  <a:noFill/>
                </a:ln>
                <a:solidFill>
                  <a:srgbClr val="FFFFFF"/>
                </a:solidFill>
                <a:effectLst/>
                <a:uLnTx/>
                <a:uFillTx/>
                <a:latin typeface="HGPｺﾞｼｯｸM" pitchFamily="50" charset="-128"/>
              </a:rPr>
              <a:t>政府の取り組み</a:t>
            </a:r>
          </a:p>
        </p:txBody>
      </p:sp>
      <p:sp>
        <p:nvSpPr>
          <p:cNvPr id="70" name="正方形/長方形 79"/>
          <p:cNvSpPr>
            <a:spLocks noChangeArrowheads="1"/>
          </p:cNvSpPr>
          <p:nvPr/>
        </p:nvSpPr>
        <p:spPr bwMode="auto">
          <a:xfrm>
            <a:off x="74651" y="609600"/>
            <a:ext cx="9758291" cy="1435100"/>
          </a:xfrm>
          <a:prstGeom prst="rect">
            <a:avLst/>
          </a:prstGeom>
          <a:noFill/>
          <a:ln w="31750">
            <a:solidFill>
              <a:srgbClr val="333399"/>
            </a:solid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sp>
        <p:nvSpPr>
          <p:cNvPr id="71" name="Text Box 41"/>
          <p:cNvSpPr txBox="1">
            <a:spLocks noChangeArrowheads="1"/>
          </p:cNvSpPr>
          <p:nvPr/>
        </p:nvSpPr>
        <p:spPr bwMode="auto">
          <a:xfrm>
            <a:off x="382774" y="469905"/>
            <a:ext cx="2434807" cy="265113"/>
          </a:xfrm>
          <a:prstGeom prst="rect">
            <a:avLst/>
          </a:prstGeom>
          <a:solidFill>
            <a:srgbClr val="333399"/>
          </a:solidFill>
          <a:ln w="9525">
            <a:noFill/>
            <a:miter lim="800000"/>
            <a:headEnd/>
            <a:tailEnd/>
          </a:ln>
        </p:spPr>
        <p:txBody>
          <a:bodyPr anchor="ctr"/>
          <a:lstStyle/>
          <a:p>
            <a:pPr marL="0" marR="0" lvl="0" indent="0" defTabSz="89058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smtClean="0">
                <a:ln>
                  <a:noFill/>
                </a:ln>
                <a:solidFill>
                  <a:srgbClr val="FFFFFF"/>
                </a:solidFill>
                <a:effectLst/>
                <a:uLnTx/>
                <a:uFillTx/>
                <a:latin typeface="HGPｺﾞｼｯｸM" pitchFamily="50" charset="-128"/>
              </a:rPr>
              <a:t>プロジェクトの概要・意義</a:t>
            </a:r>
          </a:p>
        </p:txBody>
      </p:sp>
      <p:sp>
        <p:nvSpPr>
          <p:cNvPr id="72" name="テキスト ボックス 60"/>
          <p:cNvSpPr txBox="1">
            <a:spLocks noChangeArrowheads="1"/>
          </p:cNvSpPr>
          <p:nvPr/>
        </p:nvSpPr>
        <p:spPr bwMode="auto">
          <a:xfrm>
            <a:off x="8131910" y="1635129"/>
            <a:ext cx="1608911" cy="276999"/>
          </a:xfrm>
          <a:prstGeom prst="rect">
            <a:avLst/>
          </a:prstGeom>
          <a:noFill/>
          <a:ln w="31750">
            <a:noFill/>
            <a:miter lim="800000"/>
            <a:headEnd/>
            <a:tailEnd/>
          </a:ln>
        </p:spPr>
        <p:txBody>
          <a:bodyPr>
            <a:spAutoFit/>
          </a:bodyPr>
          <a:lstStyle/>
          <a:p>
            <a:pPr marL="177800" indent="-177800" algn="l">
              <a:spcBef>
                <a:spcPts val="100"/>
              </a:spcBef>
              <a:spcAft>
                <a:spcPts val="100"/>
              </a:spcAft>
            </a:pPr>
            <a:r>
              <a:rPr lang="en-US" altLang="ja-JP" sz="1200" smtClean="0">
                <a:solidFill>
                  <a:srgbClr val="000000"/>
                </a:solidFill>
                <a:latin typeface="Arial" charset="0"/>
              </a:rPr>
              <a:t>※JR</a:t>
            </a:r>
            <a:r>
              <a:rPr lang="ja-JP" altLang="en-US" sz="1200" smtClean="0">
                <a:solidFill>
                  <a:srgbClr val="000000"/>
                </a:solidFill>
                <a:latin typeface="Arial" charset="0"/>
              </a:rPr>
              <a:t>東日本の子会社</a:t>
            </a:r>
            <a:endParaRPr lang="en-US" altLang="ja-JP" sz="1400" smtClean="0">
              <a:solidFill>
                <a:srgbClr val="000000"/>
              </a:solidFill>
              <a:latin typeface="Arial" charset="0"/>
            </a:endParaRPr>
          </a:p>
        </p:txBody>
      </p:sp>
      <p:sp>
        <p:nvSpPr>
          <p:cNvPr id="73" name="正方形/長方形 61"/>
          <p:cNvSpPr>
            <a:spLocks noChangeArrowheads="1"/>
          </p:cNvSpPr>
          <p:nvPr/>
        </p:nvSpPr>
        <p:spPr bwMode="auto">
          <a:xfrm>
            <a:off x="162003" y="2568575"/>
            <a:ext cx="3000230" cy="3778250"/>
          </a:xfrm>
          <a:prstGeom prst="rect">
            <a:avLst/>
          </a:prstGeom>
          <a:noFill/>
          <a:ln w="55563">
            <a:noFill/>
            <a:round/>
            <a:headEnd/>
            <a:tailEnd/>
          </a:ln>
        </p:spPr>
        <p:txBody>
          <a:bodyPr anchor="ctr"/>
          <a:lstStyle/>
          <a:p>
            <a:pPr algn="l">
              <a:spcAft>
                <a:spcPts val="600"/>
              </a:spcAft>
              <a:buFont typeface="Wingdings" pitchFamily="2" charset="2"/>
              <a:buChar char="ü"/>
            </a:pPr>
            <a:r>
              <a:rPr lang="ja-JP" altLang="en-US" dirty="0" smtClean="0">
                <a:solidFill>
                  <a:srgbClr val="000000"/>
                </a:solidFill>
                <a:latin typeface="Arial" charset="0"/>
              </a:rPr>
              <a:t> </a:t>
            </a:r>
            <a:r>
              <a:rPr lang="ja-JP" altLang="en-US" sz="1400" b="1" u="sng" dirty="0" smtClean="0">
                <a:solidFill>
                  <a:srgbClr val="FF0000"/>
                </a:solidFill>
                <a:latin typeface="Arial" charset="0"/>
              </a:rPr>
              <a:t>トップセールスの実施</a:t>
            </a:r>
          </a:p>
          <a:p>
            <a:pPr algn="l"/>
            <a:r>
              <a:rPr lang="ja-JP" altLang="en-US" sz="1400" dirty="0" smtClean="0">
                <a:solidFill>
                  <a:srgbClr val="000000"/>
                </a:solidFill>
                <a:latin typeface="Arial" charset="0"/>
              </a:rPr>
              <a:t>＜</a:t>
            </a:r>
            <a:r>
              <a:rPr lang="en-US" altLang="ja-JP" sz="1400" dirty="0" smtClean="0">
                <a:solidFill>
                  <a:srgbClr val="000000"/>
                </a:solidFill>
                <a:latin typeface="Arial" charset="0"/>
              </a:rPr>
              <a:t>2012</a:t>
            </a:r>
            <a:r>
              <a:rPr lang="ja-JP" altLang="en-US" sz="1400" dirty="0" smtClean="0">
                <a:solidFill>
                  <a:srgbClr val="000000"/>
                </a:solidFill>
                <a:latin typeface="Arial" charset="0"/>
              </a:rPr>
              <a:t>年</a:t>
            </a:r>
            <a:r>
              <a:rPr lang="en-US" altLang="ja-JP" sz="1400" dirty="0" smtClean="0">
                <a:solidFill>
                  <a:srgbClr val="000000"/>
                </a:solidFill>
                <a:latin typeface="Arial" charset="0"/>
              </a:rPr>
              <a:t>10</a:t>
            </a:r>
            <a:r>
              <a:rPr lang="ja-JP" altLang="en-US" sz="1400" dirty="0" smtClean="0">
                <a:solidFill>
                  <a:srgbClr val="000000"/>
                </a:solidFill>
                <a:latin typeface="Arial" charset="0"/>
              </a:rPr>
              <a:t>月＞</a:t>
            </a:r>
          </a:p>
          <a:p>
            <a:pPr algn="l"/>
            <a:r>
              <a:rPr lang="ja-JP" altLang="en-US" sz="1400" dirty="0" smtClean="0">
                <a:solidFill>
                  <a:srgbClr val="000000"/>
                </a:solidFill>
                <a:latin typeface="Arial" charset="0"/>
              </a:rPr>
              <a:t>・国交大臣が、インラック首相を表敬</a:t>
            </a:r>
          </a:p>
          <a:p>
            <a:pPr algn="l">
              <a:spcAft>
                <a:spcPts val="1200"/>
              </a:spcAft>
            </a:pPr>
            <a:r>
              <a:rPr lang="ja-JP" altLang="en-US" sz="1400" dirty="0" smtClean="0">
                <a:solidFill>
                  <a:srgbClr val="000000"/>
                </a:solidFill>
                <a:latin typeface="Arial" charset="0"/>
              </a:rPr>
              <a:t>・国交省とタイ運輸省の間で鉄道分野の協力に関する覚書</a:t>
            </a:r>
            <a:r>
              <a:rPr lang="en-US" altLang="ja-JP" sz="1400" dirty="0" smtClean="0">
                <a:solidFill>
                  <a:srgbClr val="000000"/>
                </a:solidFill>
                <a:latin typeface="Arial" charset="0"/>
              </a:rPr>
              <a:t>(</a:t>
            </a:r>
            <a:r>
              <a:rPr lang="ja-JP" altLang="en-US" sz="1400" dirty="0" smtClean="0">
                <a:solidFill>
                  <a:srgbClr val="000000"/>
                </a:solidFill>
                <a:latin typeface="Arial" charset="0"/>
              </a:rPr>
              <a:t>大臣間</a:t>
            </a:r>
            <a:r>
              <a:rPr lang="en-US" altLang="ja-JP" sz="1400" dirty="0" smtClean="0">
                <a:solidFill>
                  <a:srgbClr val="000000"/>
                </a:solidFill>
                <a:latin typeface="Arial" charset="0"/>
              </a:rPr>
              <a:t>)</a:t>
            </a:r>
            <a:r>
              <a:rPr lang="ja-JP" altLang="en-US" sz="1400" dirty="0" smtClean="0">
                <a:solidFill>
                  <a:srgbClr val="000000"/>
                </a:solidFill>
                <a:latin typeface="Arial" charset="0"/>
              </a:rPr>
              <a:t>を締結</a:t>
            </a:r>
          </a:p>
          <a:p>
            <a:pPr algn="l"/>
            <a:r>
              <a:rPr lang="ja-JP" altLang="en-US" sz="1400" dirty="0" smtClean="0">
                <a:solidFill>
                  <a:srgbClr val="000000"/>
                </a:solidFill>
                <a:latin typeface="Arial" charset="0"/>
              </a:rPr>
              <a:t>＜</a:t>
            </a:r>
            <a:r>
              <a:rPr lang="en-US" altLang="ja-JP" sz="1400" dirty="0" smtClean="0">
                <a:solidFill>
                  <a:srgbClr val="000000"/>
                </a:solidFill>
                <a:latin typeface="Arial" charset="0"/>
              </a:rPr>
              <a:t>2013</a:t>
            </a:r>
            <a:r>
              <a:rPr lang="ja-JP" altLang="en-US" sz="1400" dirty="0" smtClean="0">
                <a:solidFill>
                  <a:srgbClr val="000000"/>
                </a:solidFill>
                <a:latin typeface="Arial" charset="0"/>
              </a:rPr>
              <a:t>年</a:t>
            </a:r>
            <a:r>
              <a:rPr lang="en-US" altLang="ja-JP" sz="1400" dirty="0" smtClean="0">
                <a:solidFill>
                  <a:srgbClr val="000000"/>
                </a:solidFill>
                <a:latin typeface="Arial" charset="0"/>
              </a:rPr>
              <a:t>5</a:t>
            </a:r>
            <a:r>
              <a:rPr lang="ja-JP" altLang="en-US" sz="1400" dirty="0" smtClean="0">
                <a:solidFill>
                  <a:srgbClr val="000000"/>
                </a:solidFill>
                <a:latin typeface="Arial" charset="0"/>
              </a:rPr>
              <a:t>月＞</a:t>
            </a:r>
          </a:p>
          <a:p>
            <a:pPr algn="l">
              <a:spcAft>
                <a:spcPts val="1200"/>
              </a:spcAft>
            </a:pPr>
            <a:r>
              <a:rPr lang="ja-JP" altLang="en-US" sz="1400" dirty="0" smtClean="0">
                <a:solidFill>
                  <a:srgbClr val="000000"/>
                </a:solidFill>
                <a:latin typeface="Arial" charset="0"/>
              </a:rPr>
              <a:t>・国交大臣がチャチャート運輸大臣と会談（於：東京）</a:t>
            </a:r>
          </a:p>
          <a:p>
            <a:pPr algn="l"/>
            <a:r>
              <a:rPr lang="ja-JP" altLang="en-US" sz="1400" dirty="0" smtClean="0">
                <a:solidFill>
                  <a:srgbClr val="000000"/>
                </a:solidFill>
                <a:latin typeface="Arial" charset="0"/>
              </a:rPr>
              <a:t>＜</a:t>
            </a:r>
            <a:r>
              <a:rPr lang="en-US" altLang="ja-JP" sz="1400" dirty="0" smtClean="0">
                <a:solidFill>
                  <a:srgbClr val="000000"/>
                </a:solidFill>
                <a:latin typeface="Arial" charset="0"/>
              </a:rPr>
              <a:t>2013</a:t>
            </a:r>
            <a:r>
              <a:rPr lang="ja-JP" altLang="en-US" sz="1400" dirty="0" smtClean="0">
                <a:solidFill>
                  <a:srgbClr val="000000"/>
                </a:solidFill>
                <a:latin typeface="Arial" charset="0"/>
              </a:rPr>
              <a:t>年</a:t>
            </a:r>
            <a:r>
              <a:rPr lang="en-US" altLang="ja-JP" sz="1400" dirty="0" smtClean="0">
                <a:solidFill>
                  <a:srgbClr val="000000"/>
                </a:solidFill>
                <a:latin typeface="Arial" charset="0"/>
              </a:rPr>
              <a:t>9</a:t>
            </a:r>
            <a:r>
              <a:rPr lang="ja-JP" altLang="en-US" sz="1400" dirty="0" smtClean="0">
                <a:solidFill>
                  <a:srgbClr val="000000"/>
                </a:solidFill>
                <a:latin typeface="Arial" charset="0"/>
              </a:rPr>
              <a:t>月＞</a:t>
            </a:r>
          </a:p>
          <a:p>
            <a:pPr algn="l"/>
            <a:r>
              <a:rPr lang="ja-JP" altLang="en-US" sz="1400" dirty="0" smtClean="0">
                <a:solidFill>
                  <a:srgbClr val="000000"/>
                </a:solidFill>
                <a:latin typeface="Arial" charset="0"/>
              </a:rPr>
              <a:t>・国交大臣がチャチャート運輸大臣と会談（於：バンコク）　等</a:t>
            </a:r>
          </a:p>
          <a:p>
            <a:pPr algn="l"/>
            <a:r>
              <a:rPr lang="ja-JP" altLang="en-US" sz="1400" dirty="0" smtClean="0">
                <a:solidFill>
                  <a:srgbClr val="000000"/>
                </a:solidFill>
                <a:latin typeface="Arial" charset="0"/>
              </a:rPr>
              <a:t>　　　　　　　　　　　　　　　　　　　　　　　　　　　　　　　</a:t>
            </a:r>
          </a:p>
          <a:p>
            <a:pPr algn="l">
              <a:spcAft>
                <a:spcPts val="600"/>
              </a:spcAft>
              <a:buFont typeface="Wingdings" pitchFamily="2" charset="2"/>
              <a:buChar char="ü"/>
            </a:pPr>
            <a:r>
              <a:rPr lang="ja-JP" altLang="en-US" sz="1400" dirty="0" smtClean="0">
                <a:solidFill>
                  <a:srgbClr val="000000"/>
                </a:solidFill>
                <a:latin typeface="Arial" charset="0"/>
              </a:rPr>
              <a:t> </a:t>
            </a:r>
            <a:r>
              <a:rPr lang="ja-JP" altLang="en-US" sz="1400" b="1" u="sng" dirty="0" smtClean="0">
                <a:solidFill>
                  <a:srgbClr val="FF0000"/>
                </a:solidFill>
                <a:latin typeface="Arial" charset="0"/>
              </a:rPr>
              <a:t>鉄道当局・関係企業間の関係醸成</a:t>
            </a:r>
          </a:p>
          <a:p>
            <a:pPr algn="l"/>
            <a:r>
              <a:rPr lang="ja-JP" altLang="en-US" sz="1400" dirty="0" smtClean="0">
                <a:solidFill>
                  <a:srgbClr val="000000"/>
                </a:solidFill>
                <a:latin typeface="Arial" charset="0"/>
              </a:rPr>
              <a:t>・日タイ鉄道次官級会合の開催 </a:t>
            </a:r>
          </a:p>
          <a:p>
            <a:pPr algn="l"/>
            <a:endParaRPr lang="ja-JP" altLang="en-US" dirty="0" smtClean="0">
              <a:solidFill>
                <a:srgbClr val="000000"/>
              </a:solidFill>
              <a:latin typeface="Arial" charset="0"/>
            </a:endParaRPr>
          </a:p>
        </p:txBody>
      </p:sp>
      <p:sp>
        <p:nvSpPr>
          <p:cNvPr id="74" name="Rectangle 16"/>
          <p:cNvSpPr>
            <a:spLocks noChangeArrowheads="1"/>
          </p:cNvSpPr>
          <p:nvPr/>
        </p:nvSpPr>
        <p:spPr bwMode="auto">
          <a:xfrm>
            <a:off x="4108840" y="2376769"/>
            <a:ext cx="184731" cy="369332"/>
          </a:xfrm>
          <a:prstGeom prst="rect">
            <a:avLst/>
          </a:prstGeom>
          <a:noFill/>
          <a:ln w="9525">
            <a:noFill/>
            <a:miter lim="800000"/>
            <a:headEnd/>
            <a:tailEnd/>
          </a:ln>
        </p:spPr>
        <p:txBody>
          <a:bodyPr wrap="none" anchor="ctr">
            <a:spAutoFit/>
          </a:bodyPr>
          <a:lstStyle/>
          <a:p>
            <a:pPr algn="l"/>
            <a:endParaRPr lang="ja-JP" altLang="en-US" sz="1800" smtClean="0">
              <a:solidFill>
                <a:srgbClr val="000000"/>
              </a:solidFill>
              <a:latin typeface="Arial" charset="0"/>
            </a:endParaRPr>
          </a:p>
        </p:txBody>
      </p:sp>
      <p:sp>
        <p:nvSpPr>
          <p:cNvPr id="75" name="正方形/長方形 77"/>
          <p:cNvSpPr>
            <a:spLocks noChangeAspect="1" noChangeArrowheads="1"/>
          </p:cNvSpPr>
          <p:nvPr/>
        </p:nvSpPr>
        <p:spPr bwMode="auto">
          <a:xfrm>
            <a:off x="3349649" y="2325693"/>
            <a:ext cx="6283871" cy="4370387"/>
          </a:xfrm>
          <a:prstGeom prst="rect">
            <a:avLst/>
          </a:prstGeom>
          <a:noFill/>
          <a:ln w="31750">
            <a:solidFill>
              <a:srgbClr val="333399"/>
            </a:solid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sp>
        <p:nvSpPr>
          <p:cNvPr id="76" name="Text Box 41"/>
          <p:cNvSpPr txBox="1">
            <a:spLocks noChangeArrowheads="1"/>
          </p:cNvSpPr>
          <p:nvPr/>
        </p:nvSpPr>
        <p:spPr bwMode="auto">
          <a:xfrm>
            <a:off x="3586300" y="2189163"/>
            <a:ext cx="2177510" cy="285750"/>
          </a:xfrm>
          <a:prstGeom prst="rect">
            <a:avLst/>
          </a:prstGeom>
          <a:solidFill>
            <a:srgbClr val="333399"/>
          </a:solidFill>
          <a:ln w="9525">
            <a:solidFill>
              <a:srgbClr val="333399"/>
            </a:solidFill>
            <a:miter lim="800000"/>
            <a:headEnd/>
            <a:tailEnd/>
          </a:ln>
        </p:spPr>
        <p:txBody>
          <a:bodyPr anchor="ctr"/>
          <a:lstStyle/>
          <a:p>
            <a:pPr marL="0" marR="0" lvl="0" indent="0" defTabSz="89058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smtClean="0">
                <a:ln>
                  <a:noFill/>
                </a:ln>
                <a:solidFill>
                  <a:srgbClr val="FFFFFF"/>
                </a:solidFill>
                <a:effectLst/>
                <a:uLnTx/>
                <a:uFillTx/>
                <a:latin typeface="HGPｺﾞｼｯｸM" pitchFamily="50" charset="-128"/>
              </a:rPr>
              <a:t>市内都市鉄道路線図</a:t>
            </a:r>
          </a:p>
        </p:txBody>
      </p:sp>
      <p:grpSp>
        <p:nvGrpSpPr>
          <p:cNvPr id="77" name="グループ化 109"/>
          <p:cNvGrpSpPr>
            <a:grpSpLocks noChangeAspect="1"/>
          </p:cNvGrpSpPr>
          <p:nvPr/>
        </p:nvGrpSpPr>
        <p:grpSpPr bwMode="auto">
          <a:xfrm>
            <a:off x="3537064" y="2570168"/>
            <a:ext cx="6105285" cy="3951287"/>
            <a:chOff x="203392" y="5525663"/>
            <a:chExt cx="6356504" cy="4069253"/>
          </a:xfrm>
        </p:grpSpPr>
        <p:grpSp>
          <p:nvGrpSpPr>
            <p:cNvPr id="78" name="グループ化 142"/>
            <p:cNvGrpSpPr>
              <a:grpSpLocks/>
            </p:cNvGrpSpPr>
            <p:nvPr/>
          </p:nvGrpSpPr>
          <p:grpSpPr bwMode="auto">
            <a:xfrm>
              <a:off x="203392" y="5525663"/>
              <a:ext cx="6300599" cy="4069253"/>
              <a:chOff x="2811474" y="2298448"/>
              <a:chExt cx="5414991" cy="3495928"/>
            </a:xfrm>
          </p:grpSpPr>
          <p:pic>
            <p:nvPicPr>
              <p:cNvPr id="93" name="Picture 113"/>
              <p:cNvPicPr>
                <a:picLocks noChangeAspect="1" noChangeArrowheads="1"/>
              </p:cNvPicPr>
              <p:nvPr/>
            </p:nvPicPr>
            <p:blipFill>
              <a:blip r:embed="rId2" cstate="print"/>
              <a:srcRect l="19202" t="4491" r="15924" b="26942"/>
              <a:stretch>
                <a:fillRect/>
              </a:stretch>
            </p:blipFill>
            <p:spPr bwMode="auto">
              <a:xfrm>
                <a:off x="2811474" y="2321696"/>
                <a:ext cx="5414991" cy="3307465"/>
              </a:xfrm>
              <a:prstGeom prst="rect">
                <a:avLst/>
              </a:prstGeom>
              <a:noFill/>
              <a:ln w="9525">
                <a:noFill/>
                <a:miter lim="800000"/>
                <a:headEnd/>
                <a:tailEnd/>
              </a:ln>
            </p:spPr>
          </p:pic>
          <p:sp>
            <p:nvSpPr>
              <p:cNvPr id="94" name="Freeform 17"/>
              <p:cNvSpPr>
                <a:spLocks/>
              </p:cNvSpPr>
              <p:nvPr/>
            </p:nvSpPr>
            <p:spPr bwMode="auto">
              <a:xfrm>
                <a:off x="4460201" y="4288793"/>
                <a:ext cx="369578" cy="360363"/>
              </a:xfrm>
              <a:custGeom>
                <a:avLst/>
                <a:gdLst>
                  <a:gd name="T0" fmla="*/ 2147483647 w 353"/>
                  <a:gd name="T1" fmla="*/ 0 h 293"/>
                  <a:gd name="T2" fmla="*/ 2147483647 w 353"/>
                  <a:gd name="T3" fmla="*/ 2147483647 h 293"/>
                  <a:gd name="T4" fmla="*/ 2147483647 w 353"/>
                  <a:gd name="T5" fmla="*/ 2147483647 h 293"/>
                  <a:gd name="T6" fmla="*/ 2147483647 w 353"/>
                  <a:gd name="T7" fmla="*/ 2147483647 h 293"/>
                  <a:gd name="T8" fmla="*/ 2147483647 w 353"/>
                  <a:gd name="T9" fmla="*/ 2147483647 h 293"/>
                  <a:gd name="T10" fmla="*/ 2147483647 w 353"/>
                  <a:gd name="T11" fmla="*/ 2147483647 h 293"/>
                  <a:gd name="T12" fmla="*/ 2147483647 w 353"/>
                  <a:gd name="T13" fmla="*/ 2147483647 h 293"/>
                  <a:gd name="T14" fmla="*/ 0 w 353"/>
                  <a:gd name="T15" fmla="*/ 2147483647 h 293"/>
                  <a:gd name="T16" fmla="*/ 0 60000 65536"/>
                  <a:gd name="T17" fmla="*/ 0 60000 65536"/>
                  <a:gd name="T18" fmla="*/ 0 60000 65536"/>
                  <a:gd name="T19" fmla="*/ 0 60000 65536"/>
                  <a:gd name="T20" fmla="*/ 0 60000 65536"/>
                  <a:gd name="T21" fmla="*/ 0 60000 65536"/>
                  <a:gd name="T22" fmla="*/ 0 60000 65536"/>
                  <a:gd name="T23" fmla="*/ 0 60000 65536"/>
                  <a:gd name="T24" fmla="*/ 0 w 353"/>
                  <a:gd name="T25" fmla="*/ 0 h 293"/>
                  <a:gd name="T26" fmla="*/ 353 w 353"/>
                  <a:gd name="T27" fmla="*/ 293 h 2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3" h="293">
                    <a:moveTo>
                      <a:pt x="258" y="0"/>
                    </a:moveTo>
                    <a:lnTo>
                      <a:pt x="353" y="39"/>
                    </a:lnTo>
                    <a:lnTo>
                      <a:pt x="316" y="165"/>
                    </a:lnTo>
                    <a:lnTo>
                      <a:pt x="238" y="208"/>
                    </a:lnTo>
                    <a:lnTo>
                      <a:pt x="246" y="263"/>
                    </a:lnTo>
                    <a:lnTo>
                      <a:pt x="196" y="276"/>
                    </a:lnTo>
                    <a:lnTo>
                      <a:pt x="105" y="293"/>
                    </a:lnTo>
                    <a:lnTo>
                      <a:pt x="0" y="281"/>
                    </a:lnTo>
                  </a:path>
                </a:pathLst>
              </a:custGeom>
              <a:noFill/>
              <a:ln w="38100">
                <a:solidFill>
                  <a:srgbClr val="009900"/>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sp>
            <p:nvSpPr>
              <p:cNvPr id="95" name="Freeform 18"/>
              <p:cNvSpPr>
                <a:spLocks/>
              </p:cNvSpPr>
              <p:nvPr/>
            </p:nvSpPr>
            <p:spPr bwMode="auto">
              <a:xfrm>
                <a:off x="4708476" y="3495683"/>
                <a:ext cx="367858" cy="803275"/>
              </a:xfrm>
              <a:custGeom>
                <a:avLst/>
                <a:gdLst>
                  <a:gd name="T0" fmla="*/ 0 w 214"/>
                  <a:gd name="T1" fmla="*/ 2147483647 h 490"/>
                  <a:gd name="T2" fmla="*/ 2147483647 w 214"/>
                  <a:gd name="T3" fmla="*/ 2147483647 h 490"/>
                  <a:gd name="T4" fmla="*/ 2147483647 w 214"/>
                  <a:gd name="T5" fmla="*/ 2147483647 h 490"/>
                  <a:gd name="T6" fmla="*/ 2147483647 w 214"/>
                  <a:gd name="T7" fmla="*/ 0 h 490"/>
                  <a:gd name="T8" fmla="*/ 0 60000 65536"/>
                  <a:gd name="T9" fmla="*/ 0 60000 65536"/>
                  <a:gd name="T10" fmla="*/ 0 60000 65536"/>
                  <a:gd name="T11" fmla="*/ 0 60000 65536"/>
                  <a:gd name="T12" fmla="*/ 0 w 214"/>
                  <a:gd name="T13" fmla="*/ 0 h 490"/>
                  <a:gd name="T14" fmla="*/ 214 w 214"/>
                  <a:gd name="T15" fmla="*/ 490 h 490"/>
                </a:gdLst>
                <a:ahLst/>
                <a:cxnLst>
                  <a:cxn ang="T8">
                    <a:pos x="T0" y="T1"/>
                  </a:cxn>
                  <a:cxn ang="T9">
                    <a:pos x="T2" y="T3"/>
                  </a:cxn>
                  <a:cxn ang="T10">
                    <a:pos x="T4" y="T5"/>
                  </a:cxn>
                  <a:cxn ang="T11">
                    <a:pos x="T6" y="T7"/>
                  </a:cxn>
                </a:cxnLst>
                <a:rect l="T12" t="T13" r="T14" b="T15"/>
                <a:pathLst>
                  <a:path w="214" h="490">
                    <a:moveTo>
                      <a:pt x="0" y="490"/>
                    </a:moveTo>
                    <a:lnTo>
                      <a:pt x="96" y="258"/>
                    </a:lnTo>
                    <a:lnTo>
                      <a:pt x="188" y="40"/>
                    </a:lnTo>
                    <a:lnTo>
                      <a:pt x="214" y="0"/>
                    </a:lnTo>
                  </a:path>
                </a:pathLst>
              </a:custGeom>
              <a:noFill/>
              <a:ln w="38100">
                <a:solidFill>
                  <a:srgbClr val="009900"/>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sp>
            <p:nvSpPr>
              <p:cNvPr id="96" name="Rectangle 34"/>
              <p:cNvSpPr>
                <a:spLocks noChangeArrowheads="1"/>
              </p:cNvSpPr>
              <p:nvPr/>
            </p:nvSpPr>
            <p:spPr bwMode="auto">
              <a:xfrm>
                <a:off x="5569451" y="4552950"/>
                <a:ext cx="856045" cy="338138"/>
              </a:xfrm>
              <a:prstGeom prst="rect">
                <a:avLst/>
              </a:prstGeom>
              <a:noFill/>
              <a:ln w="9525">
                <a:noFill/>
                <a:miter lim="800000"/>
                <a:headEnd/>
                <a:tailEnd/>
              </a:ln>
            </p:spPr>
            <p:txBody>
              <a:bodyPr wrap="none" lIns="91429" tIns="45715" rIns="91429" bIns="4571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h-TH" altLang="ja-JP" sz="1800" b="1" i="0" u="none" strike="noStrike" kern="0" cap="none" spc="0" normalizeH="0" baseline="0" noProof="0" smtClean="0">
                    <a:ln>
                      <a:noFill/>
                    </a:ln>
                    <a:solidFill>
                      <a:srgbClr val="FFFFFF"/>
                    </a:solidFill>
                    <a:effectLst/>
                    <a:uLnTx/>
                    <a:uFillTx/>
                    <a:latin typeface="Tahoma" pitchFamily="34" charset="0"/>
                    <a:cs typeface="DilleniaUPC" pitchFamily="18" charset="-34"/>
                  </a:rPr>
                  <a:t>อ่อนนุช</a:t>
                </a:r>
              </a:p>
            </p:txBody>
          </p:sp>
          <p:sp>
            <p:nvSpPr>
              <p:cNvPr id="97" name="Freeform 38"/>
              <p:cNvSpPr>
                <a:spLocks/>
              </p:cNvSpPr>
              <p:nvPr/>
            </p:nvSpPr>
            <p:spPr bwMode="auto">
              <a:xfrm>
                <a:off x="2999599" y="2401897"/>
                <a:ext cx="1638173" cy="388937"/>
              </a:xfrm>
              <a:custGeom>
                <a:avLst/>
                <a:gdLst>
                  <a:gd name="T0" fmla="*/ 2147483647 w 1335"/>
                  <a:gd name="T1" fmla="*/ 2147483647 h 344"/>
                  <a:gd name="T2" fmla="*/ 2147483647 w 1335"/>
                  <a:gd name="T3" fmla="*/ 2147483647 h 344"/>
                  <a:gd name="T4" fmla="*/ 2147483647 w 1335"/>
                  <a:gd name="T5" fmla="*/ 2147483647 h 344"/>
                  <a:gd name="T6" fmla="*/ 2147483647 w 1335"/>
                  <a:gd name="T7" fmla="*/ 2147483647 h 344"/>
                  <a:gd name="T8" fmla="*/ 2147483647 w 1335"/>
                  <a:gd name="T9" fmla="*/ 2147483647 h 344"/>
                  <a:gd name="T10" fmla="*/ 2147483647 w 1335"/>
                  <a:gd name="T11" fmla="*/ 2147483647 h 344"/>
                  <a:gd name="T12" fmla="*/ 2147483647 w 1335"/>
                  <a:gd name="T13" fmla="*/ 2147483647 h 344"/>
                  <a:gd name="T14" fmla="*/ 2147483647 w 1335"/>
                  <a:gd name="T15" fmla="*/ 2147483647 h 344"/>
                  <a:gd name="T16" fmla="*/ 2147483647 w 1335"/>
                  <a:gd name="T17" fmla="*/ 2147483647 h 344"/>
                  <a:gd name="T18" fmla="*/ 0 w 1335"/>
                  <a:gd name="T19" fmla="*/ 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5"/>
                  <a:gd name="T31" fmla="*/ 0 h 344"/>
                  <a:gd name="T32" fmla="*/ 1335 w 1335"/>
                  <a:gd name="T33" fmla="*/ 344 h 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5" h="344">
                    <a:moveTo>
                      <a:pt x="1335" y="344"/>
                    </a:moveTo>
                    <a:lnTo>
                      <a:pt x="1152" y="337"/>
                    </a:lnTo>
                    <a:lnTo>
                      <a:pt x="1013" y="277"/>
                    </a:lnTo>
                    <a:lnTo>
                      <a:pt x="874" y="209"/>
                    </a:lnTo>
                    <a:lnTo>
                      <a:pt x="723" y="218"/>
                    </a:lnTo>
                    <a:lnTo>
                      <a:pt x="463" y="138"/>
                    </a:lnTo>
                    <a:lnTo>
                      <a:pt x="286" y="121"/>
                    </a:lnTo>
                    <a:lnTo>
                      <a:pt x="222" y="117"/>
                    </a:lnTo>
                    <a:lnTo>
                      <a:pt x="24" y="136"/>
                    </a:lnTo>
                    <a:lnTo>
                      <a:pt x="0" y="0"/>
                    </a:lnTo>
                  </a:path>
                </a:pathLst>
              </a:custGeom>
              <a:noFill/>
              <a:ln w="76200">
                <a:solidFill>
                  <a:srgbClr val="800080"/>
                </a:solidFill>
                <a:prstDash val="sysDot"/>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sp>
            <p:nvSpPr>
              <p:cNvPr id="98" name="Freeform 41"/>
              <p:cNvSpPr>
                <a:spLocks/>
              </p:cNvSpPr>
              <p:nvPr/>
            </p:nvSpPr>
            <p:spPr bwMode="auto">
              <a:xfrm>
                <a:off x="5729311" y="4303722"/>
                <a:ext cx="2164176" cy="217487"/>
              </a:xfrm>
              <a:custGeom>
                <a:avLst/>
                <a:gdLst>
                  <a:gd name="T0" fmla="*/ 0 w 1259"/>
                  <a:gd name="T1" fmla="*/ 0 h 137"/>
                  <a:gd name="T2" fmla="*/ 2147483647 w 1259"/>
                  <a:gd name="T3" fmla="*/ 2147483647 h 137"/>
                  <a:gd name="T4" fmla="*/ 2147483647 w 1259"/>
                  <a:gd name="T5" fmla="*/ 2147483647 h 137"/>
                  <a:gd name="T6" fmla="*/ 0 60000 65536"/>
                  <a:gd name="T7" fmla="*/ 0 60000 65536"/>
                  <a:gd name="T8" fmla="*/ 0 60000 65536"/>
                  <a:gd name="T9" fmla="*/ 0 w 1259"/>
                  <a:gd name="T10" fmla="*/ 0 h 137"/>
                  <a:gd name="T11" fmla="*/ 1259 w 1259"/>
                  <a:gd name="T12" fmla="*/ 137 h 137"/>
                </a:gdLst>
                <a:ahLst/>
                <a:cxnLst>
                  <a:cxn ang="T6">
                    <a:pos x="T0" y="T1"/>
                  </a:cxn>
                  <a:cxn ang="T7">
                    <a:pos x="T2" y="T3"/>
                  </a:cxn>
                  <a:cxn ang="T8">
                    <a:pos x="T4" y="T5"/>
                  </a:cxn>
                </a:cxnLst>
                <a:rect l="T9" t="T10" r="T11" b="T12"/>
                <a:pathLst>
                  <a:path w="1259" h="137">
                    <a:moveTo>
                      <a:pt x="0" y="0"/>
                    </a:moveTo>
                    <a:lnTo>
                      <a:pt x="1259" y="125"/>
                    </a:lnTo>
                    <a:lnTo>
                      <a:pt x="1247" y="137"/>
                    </a:lnTo>
                  </a:path>
                </a:pathLst>
              </a:custGeom>
              <a:noFill/>
              <a:ln w="38100">
                <a:solidFill>
                  <a:srgbClr val="00B0F0"/>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sp>
            <p:nvSpPr>
              <p:cNvPr id="99" name="Freeform 42"/>
              <p:cNvSpPr>
                <a:spLocks/>
              </p:cNvSpPr>
              <p:nvPr/>
            </p:nvSpPr>
            <p:spPr bwMode="auto">
              <a:xfrm>
                <a:off x="7714715" y="4514850"/>
                <a:ext cx="171896" cy="495300"/>
              </a:xfrm>
              <a:custGeom>
                <a:avLst/>
                <a:gdLst>
                  <a:gd name="T0" fmla="*/ 2147483647 w 100"/>
                  <a:gd name="T1" fmla="*/ 0 h 312"/>
                  <a:gd name="T2" fmla="*/ 0 w 100"/>
                  <a:gd name="T3" fmla="*/ 2147483647 h 312"/>
                  <a:gd name="T4" fmla="*/ 0 60000 65536"/>
                  <a:gd name="T5" fmla="*/ 0 60000 65536"/>
                  <a:gd name="T6" fmla="*/ 0 w 100"/>
                  <a:gd name="T7" fmla="*/ 0 h 312"/>
                  <a:gd name="T8" fmla="*/ 100 w 100"/>
                  <a:gd name="T9" fmla="*/ 312 h 312"/>
                </a:gdLst>
                <a:ahLst/>
                <a:cxnLst>
                  <a:cxn ang="T4">
                    <a:pos x="T0" y="T1"/>
                  </a:cxn>
                  <a:cxn ang="T5">
                    <a:pos x="T2" y="T3"/>
                  </a:cxn>
                </a:cxnLst>
                <a:rect l="T6" t="T7" r="T8" b="T9"/>
                <a:pathLst>
                  <a:path w="100" h="312">
                    <a:moveTo>
                      <a:pt x="100" y="0"/>
                    </a:moveTo>
                    <a:lnTo>
                      <a:pt x="0" y="312"/>
                    </a:lnTo>
                  </a:path>
                </a:pathLst>
              </a:custGeom>
              <a:noFill/>
              <a:ln w="38100">
                <a:solidFill>
                  <a:srgbClr val="00B0F0"/>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sp>
            <p:nvSpPr>
              <p:cNvPr id="100" name="Freeform 49"/>
              <p:cNvSpPr>
                <a:spLocks/>
              </p:cNvSpPr>
              <p:nvPr/>
            </p:nvSpPr>
            <p:spPr bwMode="auto">
              <a:xfrm>
                <a:off x="3288380" y="2786063"/>
                <a:ext cx="3016783" cy="3008313"/>
              </a:xfrm>
              <a:custGeom>
                <a:avLst/>
                <a:gdLst>
                  <a:gd name="T0" fmla="*/ 2147483647 w 1754"/>
                  <a:gd name="T1" fmla="*/ 2147483647 h 1896"/>
                  <a:gd name="T2" fmla="*/ 0 w 1754"/>
                  <a:gd name="T3" fmla="*/ 2147483647 h 1896"/>
                  <a:gd name="T4" fmla="*/ 2147483647 w 1754"/>
                  <a:gd name="T5" fmla="*/ 2147483647 h 1896"/>
                  <a:gd name="T6" fmla="*/ 2147483647 w 1754"/>
                  <a:gd name="T7" fmla="*/ 2147483647 h 1896"/>
                  <a:gd name="T8" fmla="*/ 2147483647 w 1754"/>
                  <a:gd name="T9" fmla="*/ 2147483647 h 1896"/>
                  <a:gd name="T10" fmla="*/ 2147483647 w 1754"/>
                  <a:gd name="T11" fmla="*/ 2147483647 h 1896"/>
                  <a:gd name="T12" fmla="*/ 2147483647 w 1754"/>
                  <a:gd name="T13" fmla="*/ 2147483647 h 1896"/>
                  <a:gd name="T14" fmla="*/ 2147483647 w 1754"/>
                  <a:gd name="T15" fmla="*/ 2147483647 h 1896"/>
                  <a:gd name="T16" fmla="*/ 2147483647 w 1754"/>
                  <a:gd name="T17" fmla="*/ 2147483647 h 1896"/>
                  <a:gd name="T18" fmla="*/ 2147483647 w 1754"/>
                  <a:gd name="T19" fmla="*/ 2147483647 h 1896"/>
                  <a:gd name="T20" fmla="*/ 2147483647 w 1754"/>
                  <a:gd name="T21" fmla="*/ 2147483647 h 1896"/>
                  <a:gd name="T22" fmla="*/ 2147483647 w 1754"/>
                  <a:gd name="T23" fmla="*/ 2147483647 h 1896"/>
                  <a:gd name="T24" fmla="*/ 2147483647 w 1754"/>
                  <a:gd name="T25" fmla="*/ 2147483647 h 1896"/>
                  <a:gd name="T26" fmla="*/ 2147483647 w 1754"/>
                  <a:gd name="T27" fmla="*/ 2147483647 h 1896"/>
                  <a:gd name="T28" fmla="*/ 2147483647 w 1754"/>
                  <a:gd name="T29" fmla="*/ 2147483647 h 1896"/>
                  <a:gd name="T30" fmla="*/ 2147483647 w 1754"/>
                  <a:gd name="T31" fmla="*/ 2147483647 h 1896"/>
                  <a:gd name="T32" fmla="*/ 2147483647 w 1754"/>
                  <a:gd name="T33" fmla="*/ 2147483647 h 1896"/>
                  <a:gd name="T34" fmla="*/ 2147483647 w 1754"/>
                  <a:gd name="T35" fmla="*/ 2147483647 h 1896"/>
                  <a:gd name="T36" fmla="*/ 2147483647 w 1754"/>
                  <a:gd name="T37" fmla="*/ 2147483647 h 1896"/>
                  <a:gd name="T38" fmla="*/ 2147483647 w 1754"/>
                  <a:gd name="T39" fmla="*/ 2147483647 h 1896"/>
                  <a:gd name="T40" fmla="*/ 2147483647 w 1754"/>
                  <a:gd name="T41" fmla="*/ 2147483647 h 1896"/>
                  <a:gd name="T42" fmla="*/ 2147483647 w 1754"/>
                  <a:gd name="T43" fmla="*/ 2147483647 h 1896"/>
                  <a:gd name="T44" fmla="*/ 2147483647 w 1754"/>
                  <a:gd name="T45" fmla="*/ 2147483647 h 1896"/>
                  <a:gd name="T46" fmla="*/ 2147483647 w 1754"/>
                  <a:gd name="T47" fmla="*/ 2147483647 h 1896"/>
                  <a:gd name="T48" fmla="*/ 2147483647 w 1754"/>
                  <a:gd name="T49" fmla="*/ 2147483647 h 1896"/>
                  <a:gd name="T50" fmla="*/ 2147483647 w 1754"/>
                  <a:gd name="T51" fmla="*/ 2147483647 h 1896"/>
                  <a:gd name="T52" fmla="*/ 2147483647 w 1754"/>
                  <a:gd name="T53" fmla="*/ 2147483647 h 1896"/>
                  <a:gd name="T54" fmla="*/ 2147483647 w 1754"/>
                  <a:gd name="T55" fmla="*/ 2147483647 h 1896"/>
                  <a:gd name="T56" fmla="*/ 2147483647 w 1754"/>
                  <a:gd name="T57" fmla="*/ 2147483647 h 1896"/>
                  <a:gd name="T58" fmla="*/ 2147483647 w 1754"/>
                  <a:gd name="T59" fmla="*/ 2147483647 h 1896"/>
                  <a:gd name="T60" fmla="*/ 2147483647 w 1754"/>
                  <a:gd name="T61" fmla="*/ 2147483647 h 1896"/>
                  <a:gd name="T62" fmla="*/ 2147483647 w 1754"/>
                  <a:gd name="T63" fmla="*/ 2147483647 h 1896"/>
                  <a:gd name="T64" fmla="*/ 2147483647 w 1754"/>
                  <a:gd name="T65" fmla="*/ 2147483647 h 1896"/>
                  <a:gd name="T66" fmla="*/ 2147483647 w 1754"/>
                  <a:gd name="T67" fmla="*/ 2147483647 h 1896"/>
                  <a:gd name="T68" fmla="*/ 2147483647 w 1754"/>
                  <a:gd name="T69" fmla="*/ 2147483647 h 1896"/>
                  <a:gd name="T70" fmla="*/ 2147483647 w 1754"/>
                  <a:gd name="T71" fmla="*/ 2147483647 h 1896"/>
                  <a:gd name="T72" fmla="*/ 2147483647 w 1754"/>
                  <a:gd name="T73" fmla="*/ 2147483647 h 1896"/>
                  <a:gd name="T74" fmla="*/ 2147483647 w 1754"/>
                  <a:gd name="T75" fmla="*/ 2147483647 h 1896"/>
                  <a:gd name="T76" fmla="*/ 2147483647 w 1754"/>
                  <a:gd name="T77" fmla="*/ 2147483647 h 1896"/>
                  <a:gd name="T78" fmla="*/ 2147483647 w 1754"/>
                  <a:gd name="T79" fmla="*/ 2147483647 h 1896"/>
                  <a:gd name="T80" fmla="*/ 2147483647 w 1754"/>
                  <a:gd name="T81" fmla="*/ 2147483647 h 1896"/>
                  <a:gd name="T82" fmla="*/ 2147483647 w 1754"/>
                  <a:gd name="T83" fmla="*/ 2147483647 h 1896"/>
                  <a:gd name="T84" fmla="*/ 2147483647 w 1754"/>
                  <a:gd name="T85" fmla="*/ 2147483647 h 1896"/>
                  <a:gd name="T86" fmla="*/ 2147483647 w 1754"/>
                  <a:gd name="T87" fmla="*/ 0 h 1896"/>
                  <a:gd name="T88" fmla="*/ 2147483647 w 1754"/>
                  <a:gd name="T89" fmla="*/ 2147483647 h 1896"/>
                  <a:gd name="T90" fmla="*/ 2147483647 w 1754"/>
                  <a:gd name="T91" fmla="*/ 2147483647 h 1896"/>
                  <a:gd name="T92" fmla="*/ 2147483647 w 1754"/>
                  <a:gd name="T93" fmla="*/ 2147483647 h 1896"/>
                  <a:gd name="T94" fmla="*/ 2147483647 w 1754"/>
                  <a:gd name="T95" fmla="*/ 2147483647 h 18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4"/>
                  <a:gd name="T145" fmla="*/ 0 h 1896"/>
                  <a:gd name="T146" fmla="*/ 1754 w 1754"/>
                  <a:gd name="T147" fmla="*/ 1896 h 18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4" h="1896">
                    <a:moveTo>
                      <a:pt x="32" y="306"/>
                    </a:moveTo>
                    <a:lnTo>
                      <a:pt x="0" y="622"/>
                    </a:lnTo>
                    <a:lnTo>
                      <a:pt x="28" y="878"/>
                    </a:lnTo>
                    <a:lnTo>
                      <a:pt x="54" y="1020"/>
                    </a:lnTo>
                    <a:lnTo>
                      <a:pt x="166" y="1164"/>
                    </a:lnTo>
                    <a:cubicBezTo>
                      <a:pt x="201" y="1211"/>
                      <a:pt x="253" y="1249"/>
                      <a:pt x="264" y="1300"/>
                    </a:cubicBezTo>
                    <a:cubicBezTo>
                      <a:pt x="275" y="1351"/>
                      <a:pt x="226" y="1405"/>
                      <a:pt x="232" y="1472"/>
                    </a:cubicBezTo>
                    <a:lnTo>
                      <a:pt x="300" y="1704"/>
                    </a:lnTo>
                    <a:lnTo>
                      <a:pt x="476" y="1716"/>
                    </a:lnTo>
                    <a:lnTo>
                      <a:pt x="560" y="1696"/>
                    </a:lnTo>
                    <a:lnTo>
                      <a:pt x="636" y="1744"/>
                    </a:lnTo>
                    <a:lnTo>
                      <a:pt x="744" y="1630"/>
                    </a:lnTo>
                    <a:lnTo>
                      <a:pt x="784" y="1638"/>
                    </a:lnTo>
                    <a:lnTo>
                      <a:pt x="828" y="1662"/>
                    </a:lnTo>
                    <a:lnTo>
                      <a:pt x="936" y="1712"/>
                    </a:lnTo>
                    <a:lnTo>
                      <a:pt x="998" y="1720"/>
                    </a:lnTo>
                    <a:lnTo>
                      <a:pt x="1270" y="1778"/>
                    </a:lnTo>
                    <a:lnTo>
                      <a:pt x="1310" y="1760"/>
                    </a:lnTo>
                    <a:lnTo>
                      <a:pt x="1394" y="1819"/>
                    </a:lnTo>
                    <a:cubicBezTo>
                      <a:pt x="1434" y="1840"/>
                      <a:pt x="1523" y="1874"/>
                      <a:pt x="1550" y="1885"/>
                    </a:cubicBezTo>
                    <a:cubicBezTo>
                      <a:pt x="1577" y="1896"/>
                      <a:pt x="1551" y="1890"/>
                      <a:pt x="1554" y="1886"/>
                    </a:cubicBezTo>
                    <a:cubicBezTo>
                      <a:pt x="1557" y="1882"/>
                      <a:pt x="1553" y="1888"/>
                      <a:pt x="1566" y="1864"/>
                    </a:cubicBezTo>
                    <a:cubicBezTo>
                      <a:pt x="1579" y="1840"/>
                      <a:pt x="1614" y="1767"/>
                      <a:pt x="1630" y="1740"/>
                    </a:cubicBezTo>
                    <a:cubicBezTo>
                      <a:pt x="1646" y="1713"/>
                      <a:pt x="1652" y="1727"/>
                      <a:pt x="1662" y="1700"/>
                    </a:cubicBezTo>
                    <a:cubicBezTo>
                      <a:pt x="1672" y="1673"/>
                      <a:pt x="1683" y="1617"/>
                      <a:pt x="1690" y="1580"/>
                    </a:cubicBezTo>
                    <a:cubicBezTo>
                      <a:pt x="1697" y="1543"/>
                      <a:pt x="1699" y="1517"/>
                      <a:pt x="1702" y="1476"/>
                    </a:cubicBezTo>
                    <a:cubicBezTo>
                      <a:pt x="1705" y="1435"/>
                      <a:pt x="1715" y="1393"/>
                      <a:pt x="1708" y="1336"/>
                    </a:cubicBezTo>
                    <a:cubicBezTo>
                      <a:pt x="1701" y="1279"/>
                      <a:pt x="1670" y="1188"/>
                      <a:pt x="1662" y="1132"/>
                    </a:cubicBezTo>
                    <a:lnTo>
                      <a:pt x="1662" y="1000"/>
                    </a:lnTo>
                    <a:lnTo>
                      <a:pt x="1700" y="846"/>
                    </a:lnTo>
                    <a:lnTo>
                      <a:pt x="1718" y="762"/>
                    </a:lnTo>
                    <a:lnTo>
                      <a:pt x="1694" y="682"/>
                    </a:lnTo>
                    <a:lnTo>
                      <a:pt x="1688" y="646"/>
                    </a:lnTo>
                    <a:lnTo>
                      <a:pt x="1696" y="636"/>
                    </a:lnTo>
                    <a:lnTo>
                      <a:pt x="1754" y="546"/>
                    </a:lnTo>
                    <a:lnTo>
                      <a:pt x="1712" y="452"/>
                    </a:lnTo>
                    <a:lnTo>
                      <a:pt x="1716" y="406"/>
                    </a:lnTo>
                    <a:lnTo>
                      <a:pt x="1606" y="322"/>
                    </a:lnTo>
                    <a:lnTo>
                      <a:pt x="1554" y="290"/>
                    </a:lnTo>
                    <a:lnTo>
                      <a:pt x="1322" y="144"/>
                    </a:lnTo>
                    <a:lnTo>
                      <a:pt x="1212" y="136"/>
                    </a:lnTo>
                    <a:lnTo>
                      <a:pt x="1100" y="150"/>
                    </a:lnTo>
                    <a:lnTo>
                      <a:pt x="870" y="24"/>
                    </a:lnTo>
                    <a:lnTo>
                      <a:pt x="674" y="0"/>
                    </a:lnTo>
                    <a:lnTo>
                      <a:pt x="568" y="152"/>
                    </a:lnTo>
                    <a:lnTo>
                      <a:pt x="452" y="200"/>
                    </a:lnTo>
                    <a:lnTo>
                      <a:pt x="272" y="262"/>
                    </a:lnTo>
                    <a:lnTo>
                      <a:pt x="32" y="304"/>
                    </a:lnTo>
                  </a:path>
                </a:pathLst>
              </a:custGeom>
              <a:noFill/>
              <a:ln w="63500">
                <a:no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sp>
            <p:nvSpPr>
              <p:cNvPr id="101" name="Freeform 37"/>
              <p:cNvSpPr>
                <a:spLocks/>
              </p:cNvSpPr>
              <p:nvPr/>
            </p:nvSpPr>
            <p:spPr bwMode="auto">
              <a:xfrm>
                <a:off x="4577604" y="3357570"/>
                <a:ext cx="763220" cy="1233487"/>
              </a:xfrm>
              <a:custGeom>
                <a:avLst/>
                <a:gdLst>
                  <a:gd name="T0" fmla="*/ 2147483647 w 443"/>
                  <a:gd name="T1" fmla="*/ 2147483647 h 777"/>
                  <a:gd name="T2" fmla="*/ 2147483647 w 443"/>
                  <a:gd name="T3" fmla="*/ 2147483647 h 777"/>
                  <a:gd name="T4" fmla="*/ 2147483647 w 443"/>
                  <a:gd name="T5" fmla="*/ 2147483647 h 777"/>
                  <a:gd name="T6" fmla="*/ 2147483647 w 443"/>
                  <a:gd name="T7" fmla="*/ 2147483647 h 777"/>
                  <a:gd name="T8" fmla="*/ 2147483647 w 443"/>
                  <a:gd name="T9" fmla="*/ 0 h 777"/>
                  <a:gd name="T10" fmla="*/ 2147483647 w 443"/>
                  <a:gd name="T11" fmla="*/ 2147483647 h 777"/>
                  <a:gd name="T12" fmla="*/ 2147483647 w 443"/>
                  <a:gd name="T13" fmla="*/ 2147483647 h 777"/>
                  <a:gd name="T14" fmla="*/ 2147483647 w 443"/>
                  <a:gd name="T15" fmla="*/ 2147483647 h 777"/>
                  <a:gd name="T16" fmla="*/ 2147483647 w 443"/>
                  <a:gd name="T17" fmla="*/ 2147483647 h 777"/>
                  <a:gd name="T18" fmla="*/ 2147483647 w 443"/>
                  <a:gd name="T19" fmla="*/ 2147483647 h 777"/>
                  <a:gd name="T20" fmla="*/ 2147483647 w 443"/>
                  <a:gd name="T21" fmla="*/ 2147483647 h 777"/>
                  <a:gd name="T22" fmla="*/ 2147483647 w 443"/>
                  <a:gd name="T23" fmla="*/ 2147483647 h 777"/>
                  <a:gd name="T24" fmla="*/ 2147483647 w 443"/>
                  <a:gd name="T25" fmla="*/ 2147483647 h 777"/>
                  <a:gd name="T26" fmla="*/ 2147483647 w 443"/>
                  <a:gd name="T27" fmla="*/ 2147483647 h 777"/>
                  <a:gd name="T28" fmla="*/ 0 w 443"/>
                  <a:gd name="T29" fmla="*/ 2147483647 h 7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3"/>
                  <a:gd name="T46" fmla="*/ 0 h 777"/>
                  <a:gd name="T47" fmla="*/ 443 w 443"/>
                  <a:gd name="T48" fmla="*/ 777 h 7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3" h="777">
                    <a:moveTo>
                      <a:pt x="186" y="141"/>
                    </a:moveTo>
                    <a:lnTo>
                      <a:pt x="225" y="150"/>
                    </a:lnTo>
                    <a:lnTo>
                      <a:pt x="255" y="99"/>
                    </a:lnTo>
                    <a:lnTo>
                      <a:pt x="270" y="42"/>
                    </a:lnTo>
                    <a:lnTo>
                      <a:pt x="294" y="0"/>
                    </a:lnTo>
                    <a:lnTo>
                      <a:pt x="324" y="18"/>
                    </a:lnTo>
                    <a:lnTo>
                      <a:pt x="443" y="89"/>
                    </a:lnTo>
                    <a:lnTo>
                      <a:pt x="429" y="405"/>
                    </a:lnTo>
                    <a:lnTo>
                      <a:pt x="390" y="459"/>
                    </a:lnTo>
                    <a:lnTo>
                      <a:pt x="363" y="537"/>
                    </a:lnTo>
                    <a:lnTo>
                      <a:pt x="352" y="651"/>
                    </a:lnTo>
                    <a:lnTo>
                      <a:pt x="333" y="733"/>
                    </a:lnTo>
                    <a:lnTo>
                      <a:pt x="324" y="777"/>
                    </a:lnTo>
                    <a:lnTo>
                      <a:pt x="244" y="741"/>
                    </a:lnTo>
                    <a:lnTo>
                      <a:pt x="0" y="645"/>
                    </a:lnTo>
                  </a:path>
                </a:pathLst>
              </a:custGeom>
              <a:noFill/>
              <a:ln w="38100">
                <a:solidFill>
                  <a:srgbClr val="3333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sp>
            <p:nvSpPr>
              <p:cNvPr id="102" name="Freeform 45"/>
              <p:cNvSpPr>
                <a:spLocks/>
              </p:cNvSpPr>
              <p:nvPr/>
            </p:nvSpPr>
            <p:spPr bwMode="auto">
              <a:xfrm>
                <a:off x="4693918" y="4236722"/>
                <a:ext cx="1091603" cy="624523"/>
              </a:xfrm>
              <a:custGeom>
                <a:avLst/>
                <a:gdLst>
                  <a:gd name="T0" fmla="*/ 2147483647 w 10015"/>
                  <a:gd name="T1" fmla="*/ 2147483647 h 8297"/>
                  <a:gd name="T2" fmla="*/ 2147483647 w 10015"/>
                  <a:gd name="T3" fmla="*/ 2147483647 h 8297"/>
                  <a:gd name="T4" fmla="*/ 2147483647 w 10015"/>
                  <a:gd name="T5" fmla="*/ 2147483647 h 8297"/>
                  <a:gd name="T6" fmla="*/ 2147483647 w 10015"/>
                  <a:gd name="T7" fmla="*/ 2147483647 h 8297"/>
                  <a:gd name="T8" fmla="*/ 0 w 10015"/>
                  <a:gd name="T9" fmla="*/ 0 h 8297"/>
                  <a:gd name="T10" fmla="*/ 0 60000 65536"/>
                  <a:gd name="T11" fmla="*/ 0 60000 65536"/>
                  <a:gd name="T12" fmla="*/ 0 60000 65536"/>
                  <a:gd name="T13" fmla="*/ 0 60000 65536"/>
                  <a:gd name="T14" fmla="*/ 0 60000 65536"/>
                  <a:gd name="T15" fmla="*/ 0 w 10015"/>
                  <a:gd name="T16" fmla="*/ 0 h 8297"/>
                  <a:gd name="T17" fmla="*/ 10015 w 10015"/>
                  <a:gd name="T18" fmla="*/ 8297 h 8297"/>
                </a:gdLst>
                <a:ahLst/>
                <a:cxnLst>
                  <a:cxn ang="T10">
                    <a:pos x="T0" y="T1"/>
                  </a:cxn>
                  <a:cxn ang="T11">
                    <a:pos x="T2" y="T3"/>
                  </a:cxn>
                  <a:cxn ang="T12">
                    <a:pos x="T4" y="T5"/>
                  </a:cxn>
                  <a:cxn ang="T13">
                    <a:pos x="T6" y="T7"/>
                  </a:cxn>
                  <a:cxn ang="T14">
                    <a:pos x="T8" y="T9"/>
                  </a:cxn>
                </a:cxnLst>
                <a:rect l="T15" t="T16" r="T17" b="T18"/>
                <a:pathLst>
                  <a:path w="10015" h="8297">
                    <a:moveTo>
                      <a:pt x="10015" y="8297"/>
                    </a:moveTo>
                    <a:lnTo>
                      <a:pt x="9347" y="6454"/>
                    </a:lnTo>
                    <a:lnTo>
                      <a:pt x="6677" y="4610"/>
                    </a:lnTo>
                    <a:lnTo>
                      <a:pt x="4006" y="1844"/>
                    </a:lnTo>
                    <a:lnTo>
                      <a:pt x="0" y="0"/>
                    </a:lnTo>
                  </a:path>
                </a:pathLst>
              </a:custGeom>
              <a:noFill/>
              <a:ln w="38100">
                <a:solidFill>
                  <a:srgbClr val="009900"/>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sp>
            <p:nvSpPr>
              <p:cNvPr id="103" name="Oval 58"/>
              <p:cNvSpPr>
                <a:spLocks noChangeArrowheads="1"/>
              </p:cNvSpPr>
              <p:nvPr/>
            </p:nvSpPr>
            <p:spPr bwMode="auto">
              <a:xfrm>
                <a:off x="5000982" y="3414719"/>
                <a:ext cx="187368" cy="174625"/>
              </a:xfrm>
              <a:prstGeom prst="ellipse">
                <a:avLst/>
              </a:prstGeom>
              <a:solidFill>
                <a:srgbClr val="FFFF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smtClean="0">
                  <a:ln>
                    <a:noFill/>
                  </a:ln>
                  <a:solidFill>
                    <a:srgbClr val="FFFFFF"/>
                  </a:solidFill>
                  <a:effectLst/>
                  <a:uLnTx/>
                  <a:uFillTx/>
                  <a:latin typeface="Tahoma" pitchFamily="34" charset="0"/>
                  <a:cs typeface="Tahoma" pitchFamily="34" charset="0"/>
                </a:endParaRPr>
              </a:p>
            </p:txBody>
          </p:sp>
          <p:sp>
            <p:nvSpPr>
              <p:cNvPr id="104" name="Oval 58"/>
              <p:cNvSpPr>
                <a:spLocks noChangeArrowheads="1"/>
              </p:cNvSpPr>
              <p:nvPr/>
            </p:nvSpPr>
            <p:spPr bwMode="auto">
              <a:xfrm>
                <a:off x="4409150" y="4276734"/>
                <a:ext cx="187367" cy="174625"/>
              </a:xfrm>
              <a:prstGeom prst="ellipse">
                <a:avLst/>
              </a:prstGeom>
              <a:solidFill>
                <a:srgbClr val="FFFF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smtClean="0">
                  <a:ln>
                    <a:noFill/>
                  </a:ln>
                  <a:solidFill>
                    <a:srgbClr val="FFFFFF"/>
                  </a:solidFill>
                  <a:effectLst/>
                  <a:uLnTx/>
                  <a:uFillTx/>
                  <a:latin typeface="Tahoma" pitchFamily="34" charset="0"/>
                  <a:cs typeface="Tahoma" pitchFamily="34" charset="0"/>
                </a:endParaRPr>
              </a:p>
            </p:txBody>
          </p:sp>
          <p:sp>
            <p:nvSpPr>
              <p:cNvPr id="105" name="Oval 58"/>
              <p:cNvSpPr>
                <a:spLocks noChangeArrowheads="1"/>
              </p:cNvSpPr>
              <p:nvPr/>
            </p:nvSpPr>
            <p:spPr bwMode="auto">
              <a:xfrm>
                <a:off x="7592673" y="4962534"/>
                <a:ext cx="187367" cy="174625"/>
              </a:xfrm>
              <a:prstGeom prst="ellipse">
                <a:avLst/>
              </a:prstGeom>
              <a:solidFill>
                <a:srgbClr val="FFFF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smtClean="0">
                  <a:ln>
                    <a:noFill/>
                  </a:ln>
                  <a:solidFill>
                    <a:srgbClr val="FFFFFF"/>
                  </a:solidFill>
                  <a:effectLst/>
                  <a:uLnTx/>
                  <a:uFillTx/>
                  <a:latin typeface="Tahoma" pitchFamily="34" charset="0"/>
                  <a:cs typeface="Tahoma" pitchFamily="34" charset="0"/>
                </a:endParaRPr>
              </a:p>
            </p:txBody>
          </p:sp>
          <p:sp>
            <p:nvSpPr>
              <p:cNvPr id="106" name="Oval 58"/>
              <p:cNvSpPr>
                <a:spLocks noChangeArrowheads="1"/>
              </p:cNvSpPr>
              <p:nvPr/>
            </p:nvSpPr>
            <p:spPr bwMode="auto">
              <a:xfrm>
                <a:off x="2895964" y="2298448"/>
                <a:ext cx="187368" cy="174625"/>
              </a:xfrm>
              <a:prstGeom prst="ellipse">
                <a:avLst/>
              </a:prstGeom>
              <a:solidFill>
                <a:srgbClr val="FFFF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smtClean="0">
                  <a:ln>
                    <a:noFill/>
                  </a:ln>
                  <a:solidFill>
                    <a:srgbClr val="FFFFFF"/>
                  </a:solidFill>
                  <a:effectLst/>
                  <a:uLnTx/>
                  <a:uFillTx/>
                  <a:latin typeface="Tahoma" pitchFamily="34" charset="0"/>
                  <a:cs typeface="Tahoma" pitchFamily="34" charset="0"/>
                </a:endParaRPr>
              </a:p>
            </p:txBody>
          </p:sp>
          <p:sp>
            <p:nvSpPr>
              <p:cNvPr id="107" name="WordArt 155"/>
              <p:cNvSpPr>
                <a:spLocks noChangeAspect="1" noChangeArrowheads="1" noChangeShapeType="1" noTextEdit="1"/>
              </p:cNvSpPr>
              <p:nvPr/>
            </p:nvSpPr>
            <p:spPr bwMode="auto">
              <a:xfrm rot="-4120556">
                <a:off x="7834527" y="4852982"/>
                <a:ext cx="236537" cy="249250"/>
              </a:xfrm>
              <a:prstGeom prst="rect">
                <a:avLst/>
              </a:prstGeom>
            </p:spPr>
            <p:txBody>
              <a:bodyPr wrap="none" fromWordArt="1">
                <a:prstTxWarp prst="textPlain">
                  <a:avLst>
                    <a:gd name="adj" fmla="val 50000"/>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600" b="0" i="0" u="none" strike="noStrike" kern="10" cap="none" spc="0" normalizeH="0" baseline="0" noProof="0" smtClean="0">
                    <a:ln w="12700">
                      <a:solidFill>
                        <a:srgbClr val="000000"/>
                      </a:solidFill>
                      <a:round/>
                      <a:headEnd/>
                      <a:tailEnd/>
                    </a:ln>
                    <a:solidFill>
                      <a:srgbClr val="FFFFFF"/>
                    </a:solidFill>
                    <a:effectLst/>
                    <a:uLnTx/>
                    <a:uFillTx/>
                    <a:latin typeface="ＭＳ Ｐゴシック"/>
                    <a:ea typeface="ＭＳ Ｐゴシック"/>
                  </a:rPr>
                  <a:t>✈</a:t>
                </a:r>
              </a:p>
            </p:txBody>
          </p:sp>
          <p:sp>
            <p:nvSpPr>
              <p:cNvPr id="108" name="Line 93"/>
              <p:cNvSpPr>
                <a:spLocks noChangeShapeType="1"/>
              </p:cNvSpPr>
              <p:nvPr/>
            </p:nvSpPr>
            <p:spPr bwMode="auto">
              <a:xfrm>
                <a:off x="4758554" y="4095978"/>
                <a:ext cx="481015" cy="99975"/>
              </a:xfrm>
              <a:prstGeom prst="line">
                <a:avLst/>
              </a:prstGeom>
              <a:noFill/>
              <a:ln w="57150">
                <a:solidFill>
                  <a:srgbClr val="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sp>
            <p:nvSpPr>
              <p:cNvPr id="109" name="Line 93"/>
              <p:cNvSpPr>
                <a:spLocks noChangeShapeType="1"/>
              </p:cNvSpPr>
              <p:nvPr/>
            </p:nvSpPr>
            <p:spPr bwMode="auto">
              <a:xfrm>
                <a:off x="4587687" y="4060508"/>
                <a:ext cx="1158582" cy="239712"/>
              </a:xfrm>
              <a:prstGeom prst="line">
                <a:avLst/>
              </a:prstGeom>
              <a:noFill/>
              <a:ln w="38100">
                <a:solidFill>
                  <a:srgbClr val="00B0F0"/>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sp>
            <p:nvSpPr>
              <p:cNvPr id="110" name="Oval 58"/>
              <p:cNvSpPr>
                <a:spLocks noChangeArrowheads="1"/>
              </p:cNvSpPr>
              <p:nvPr/>
            </p:nvSpPr>
            <p:spPr bwMode="auto">
              <a:xfrm>
                <a:off x="4771847" y="3460757"/>
                <a:ext cx="187368" cy="174625"/>
              </a:xfrm>
              <a:prstGeom prst="ellipse">
                <a:avLst/>
              </a:prstGeom>
              <a:solidFill>
                <a:srgbClr val="FFFF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smtClean="0">
                  <a:ln>
                    <a:noFill/>
                  </a:ln>
                  <a:solidFill>
                    <a:srgbClr val="FFFFFF"/>
                  </a:solidFill>
                  <a:effectLst/>
                  <a:uLnTx/>
                  <a:uFillTx/>
                  <a:latin typeface="Tahoma" pitchFamily="34" charset="0"/>
                  <a:cs typeface="Tahoma" pitchFamily="34" charset="0"/>
                </a:endParaRPr>
              </a:p>
            </p:txBody>
          </p:sp>
          <p:sp>
            <p:nvSpPr>
              <p:cNvPr id="111" name="Freeform 170"/>
              <p:cNvSpPr>
                <a:spLocks/>
              </p:cNvSpPr>
              <p:nvPr/>
            </p:nvSpPr>
            <p:spPr bwMode="auto">
              <a:xfrm>
                <a:off x="4166771" y="4607560"/>
                <a:ext cx="330041" cy="34925"/>
              </a:xfrm>
              <a:custGeom>
                <a:avLst/>
                <a:gdLst>
                  <a:gd name="T0" fmla="*/ 2147483647 w 192"/>
                  <a:gd name="T1" fmla="*/ 2147483647 h 22"/>
                  <a:gd name="T2" fmla="*/ 2147483647 w 192"/>
                  <a:gd name="T3" fmla="*/ 2147483647 h 22"/>
                  <a:gd name="T4" fmla="*/ 2147483647 w 192"/>
                  <a:gd name="T5" fmla="*/ 2147483647 h 22"/>
                  <a:gd name="T6" fmla="*/ 0 w 192"/>
                  <a:gd name="T7" fmla="*/ 2147483647 h 22"/>
                  <a:gd name="T8" fmla="*/ 0 60000 65536"/>
                  <a:gd name="T9" fmla="*/ 0 60000 65536"/>
                  <a:gd name="T10" fmla="*/ 0 60000 65536"/>
                  <a:gd name="T11" fmla="*/ 0 60000 65536"/>
                  <a:gd name="T12" fmla="*/ 0 w 192"/>
                  <a:gd name="T13" fmla="*/ 0 h 22"/>
                  <a:gd name="T14" fmla="*/ 192 w 192"/>
                  <a:gd name="T15" fmla="*/ 22 h 22"/>
                </a:gdLst>
                <a:ahLst/>
                <a:cxnLst>
                  <a:cxn ang="T8">
                    <a:pos x="T0" y="T1"/>
                  </a:cxn>
                  <a:cxn ang="T9">
                    <a:pos x="T2" y="T3"/>
                  </a:cxn>
                  <a:cxn ang="T10">
                    <a:pos x="T4" y="T5"/>
                  </a:cxn>
                  <a:cxn ang="T11">
                    <a:pos x="T6" y="T7"/>
                  </a:cxn>
                </a:cxnLst>
                <a:rect l="T12" t="T13" r="T14" b="T15"/>
                <a:pathLst>
                  <a:path w="192" h="22">
                    <a:moveTo>
                      <a:pt x="192" y="22"/>
                    </a:moveTo>
                    <a:cubicBezTo>
                      <a:pt x="182" y="19"/>
                      <a:pt x="155" y="7"/>
                      <a:pt x="132" y="4"/>
                    </a:cubicBezTo>
                    <a:cubicBezTo>
                      <a:pt x="109" y="1"/>
                      <a:pt x="76" y="0"/>
                      <a:pt x="54" y="1"/>
                    </a:cubicBezTo>
                    <a:cubicBezTo>
                      <a:pt x="32" y="2"/>
                      <a:pt x="11" y="11"/>
                      <a:pt x="0" y="13"/>
                    </a:cubicBezTo>
                  </a:path>
                </a:pathLst>
              </a:custGeom>
              <a:noFill/>
              <a:ln w="38100" cmpd="sng">
                <a:solidFill>
                  <a:srgbClr val="009900"/>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sp>
            <p:nvSpPr>
              <p:cNvPr id="112" name="Oval 58"/>
              <p:cNvSpPr>
                <a:spLocks noChangeArrowheads="1"/>
              </p:cNvSpPr>
              <p:nvPr/>
            </p:nvSpPr>
            <p:spPr bwMode="auto">
              <a:xfrm>
                <a:off x="4030978" y="4527559"/>
                <a:ext cx="187367" cy="174625"/>
              </a:xfrm>
              <a:prstGeom prst="ellipse">
                <a:avLst/>
              </a:prstGeom>
              <a:solidFill>
                <a:srgbClr val="FFFF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smtClean="0">
                  <a:ln>
                    <a:noFill/>
                  </a:ln>
                  <a:solidFill>
                    <a:srgbClr val="FFFFFF"/>
                  </a:solidFill>
                  <a:effectLst/>
                  <a:uLnTx/>
                  <a:uFillTx/>
                  <a:latin typeface="Tahoma" pitchFamily="34" charset="0"/>
                  <a:cs typeface="Tahoma" pitchFamily="34" charset="0"/>
                </a:endParaRPr>
              </a:p>
            </p:txBody>
          </p:sp>
          <p:sp>
            <p:nvSpPr>
              <p:cNvPr id="113" name="Oval 58"/>
              <p:cNvSpPr>
                <a:spLocks noChangeArrowheads="1"/>
              </p:cNvSpPr>
              <p:nvPr/>
            </p:nvSpPr>
            <p:spPr bwMode="auto">
              <a:xfrm>
                <a:off x="5731029" y="5373697"/>
                <a:ext cx="187368" cy="174625"/>
              </a:xfrm>
              <a:prstGeom prst="ellipse">
                <a:avLst/>
              </a:prstGeom>
              <a:solidFill>
                <a:srgbClr val="FFFF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smtClean="0">
                  <a:ln>
                    <a:noFill/>
                  </a:ln>
                  <a:solidFill>
                    <a:srgbClr val="FFFFFF"/>
                  </a:solidFill>
                  <a:effectLst/>
                  <a:uLnTx/>
                  <a:uFillTx/>
                  <a:latin typeface="Tahoma" pitchFamily="34" charset="0"/>
                  <a:cs typeface="Tahoma" pitchFamily="34" charset="0"/>
                </a:endParaRPr>
              </a:p>
            </p:txBody>
          </p:sp>
          <p:cxnSp>
            <p:nvCxnSpPr>
              <p:cNvPr id="114" name="直線コネクタ 113"/>
              <p:cNvCxnSpPr/>
              <p:nvPr/>
            </p:nvCxnSpPr>
            <p:spPr>
              <a:xfrm>
                <a:off x="5757592" y="4822426"/>
                <a:ext cx="51163" cy="477547"/>
              </a:xfrm>
              <a:prstGeom prst="line">
                <a:avLst/>
              </a:prstGeom>
              <a:noFill/>
              <a:ln w="9525" cap="flat" cmpd="sng" algn="ctr">
                <a:solidFill>
                  <a:srgbClr val="BBE0E3">
                    <a:shade val="95000"/>
                    <a:satMod val="105000"/>
                  </a:srgbClr>
                </a:solidFill>
                <a:prstDash val="solid"/>
              </a:ln>
              <a:effectLst/>
            </p:spPr>
          </p:cxnSp>
          <p:cxnSp>
            <p:nvCxnSpPr>
              <p:cNvPr id="115" name="直線コネクタ 114"/>
              <p:cNvCxnSpPr/>
              <p:nvPr/>
            </p:nvCxnSpPr>
            <p:spPr>
              <a:xfrm>
                <a:off x="5791700" y="4853327"/>
                <a:ext cx="25581" cy="512662"/>
              </a:xfrm>
              <a:prstGeom prst="line">
                <a:avLst/>
              </a:prstGeom>
              <a:noFill/>
              <a:ln w="38100" cap="flat" cmpd="sng" algn="ctr">
                <a:solidFill>
                  <a:srgbClr val="009900"/>
                </a:solidFill>
                <a:prstDash val="solid"/>
              </a:ln>
              <a:effectLst/>
            </p:spPr>
          </p:cxnSp>
          <p:sp>
            <p:nvSpPr>
              <p:cNvPr id="116" name="Oval 58"/>
              <p:cNvSpPr>
                <a:spLocks noChangeArrowheads="1"/>
              </p:cNvSpPr>
              <p:nvPr/>
            </p:nvSpPr>
            <p:spPr bwMode="auto">
              <a:xfrm>
                <a:off x="4467582" y="3963359"/>
                <a:ext cx="187368" cy="174625"/>
              </a:xfrm>
              <a:prstGeom prst="ellipse">
                <a:avLst/>
              </a:prstGeom>
              <a:solidFill>
                <a:srgbClr val="FFFF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smtClean="0">
                  <a:ln>
                    <a:noFill/>
                  </a:ln>
                  <a:solidFill>
                    <a:srgbClr val="FFFFFF"/>
                  </a:solidFill>
                  <a:effectLst/>
                  <a:uLnTx/>
                  <a:uFillTx/>
                  <a:latin typeface="Tahoma" pitchFamily="34" charset="0"/>
                  <a:cs typeface="Tahoma" pitchFamily="34" charset="0"/>
                </a:endParaRPr>
              </a:p>
            </p:txBody>
          </p:sp>
        </p:grpSp>
        <p:grpSp>
          <p:nvGrpSpPr>
            <p:cNvPr id="79" name="グループ化 56"/>
            <p:cNvGrpSpPr>
              <a:grpSpLocks/>
            </p:cNvGrpSpPr>
            <p:nvPr/>
          </p:nvGrpSpPr>
          <p:grpSpPr bwMode="auto">
            <a:xfrm>
              <a:off x="4864219" y="6056379"/>
              <a:ext cx="1695677" cy="855226"/>
              <a:chOff x="8228589" y="3023034"/>
              <a:chExt cx="1457138" cy="735105"/>
            </a:xfrm>
          </p:grpSpPr>
          <p:sp>
            <p:nvSpPr>
              <p:cNvPr id="84" name="正方形/長方形 46"/>
              <p:cNvSpPr>
                <a:spLocks noChangeArrowheads="1"/>
              </p:cNvSpPr>
              <p:nvPr/>
            </p:nvSpPr>
            <p:spPr bwMode="auto">
              <a:xfrm>
                <a:off x="8228589" y="3023034"/>
                <a:ext cx="1344705" cy="735105"/>
              </a:xfrm>
              <a:prstGeom prst="rect">
                <a:avLst/>
              </a:prstGeom>
              <a:solidFill>
                <a:srgbClr val="FFFFFF"/>
              </a:solidFill>
              <a:ln w="12700">
                <a:solidFill>
                  <a:srgbClr val="000000"/>
                </a:solid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charset="0"/>
                </a:endParaRPr>
              </a:p>
            </p:txBody>
          </p:sp>
          <p:cxnSp>
            <p:nvCxnSpPr>
              <p:cNvPr id="85" name="直線コネクタ 84"/>
              <p:cNvCxnSpPr/>
              <p:nvPr/>
            </p:nvCxnSpPr>
            <p:spPr bwMode="auto">
              <a:xfrm>
                <a:off x="8349992" y="3137397"/>
                <a:ext cx="349565" cy="0"/>
              </a:xfrm>
              <a:prstGeom prst="line">
                <a:avLst/>
              </a:prstGeom>
              <a:gradFill rotWithShape="1">
                <a:gsLst>
                  <a:gs pos="0">
                    <a:srgbClr val="BBE0E3">
                      <a:alpha val="84000"/>
                    </a:srgbClr>
                  </a:gs>
                  <a:gs pos="50000">
                    <a:srgbClr val="FFFFFF">
                      <a:alpha val="88000"/>
                    </a:srgbClr>
                  </a:gs>
                  <a:gs pos="100000">
                    <a:srgbClr val="BBE0E3">
                      <a:alpha val="84000"/>
                    </a:srgbClr>
                  </a:gs>
                </a:gsLst>
                <a:lin ang="5400000" scaled="1"/>
              </a:gradFill>
              <a:ln w="34925" cap="flat" cmpd="sng" algn="ctr">
                <a:solidFill>
                  <a:srgbClr val="0000CC"/>
                </a:solidFill>
                <a:prstDash val="solid"/>
                <a:round/>
                <a:headEnd type="none" w="med" len="med"/>
                <a:tailEnd type="none" w="med" len="med"/>
              </a:ln>
              <a:effectLst/>
            </p:spPr>
          </p:cxnSp>
          <p:cxnSp>
            <p:nvCxnSpPr>
              <p:cNvPr id="86" name="直線コネクタ 85"/>
              <p:cNvCxnSpPr/>
              <p:nvPr/>
            </p:nvCxnSpPr>
            <p:spPr bwMode="auto">
              <a:xfrm>
                <a:off x="8349992" y="3290571"/>
                <a:ext cx="349565" cy="0"/>
              </a:xfrm>
              <a:prstGeom prst="line">
                <a:avLst/>
              </a:prstGeom>
              <a:gradFill rotWithShape="1">
                <a:gsLst>
                  <a:gs pos="0">
                    <a:srgbClr val="BBE0E3">
                      <a:alpha val="84000"/>
                    </a:srgbClr>
                  </a:gs>
                  <a:gs pos="50000">
                    <a:srgbClr val="FFFFFF">
                      <a:alpha val="88000"/>
                    </a:srgbClr>
                  </a:gs>
                  <a:gs pos="100000">
                    <a:srgbClr val="BBE0E3">
                      <a:alpha val="84000"/>
                    </a:srgbClr>
                  </a:gs>
                </a:gsLst>
                <a:lin ang="5400000" scaled="1"/>
              </a:gradFill>
              <a:ln w="34925" cap="flat" cmpd="sng" algn="ctr">
                <a:solidFill>
                  <a:srgbClr val="00B050"/>
                </a:solidFill>
                <a:prstDash val="solid"/>
                <a:round/>
                <a:headEnd type="none" w="med" len="med"/>
                <a:tailEnd type="none" w="med" len="med"/>
              </a:ln>
              <a:effectLst/>
            </p:spPr>
          </p:cxnSp>
          <p:cxnSp>
            <p:nvCxnSpPr>
              <p:cNvPr id="87" name="直線コネクタ 86"/>
              <p:cNvCxnSpPr/>
              <p:nvPr/>
            </p:nvCxnSpPr>
            <p:spPr bwMode="auto">
              <a:xfrm>
                <a:off x="8357096" y="3442340"/>
                <a:ext cx="348144" cy="0"/>
              </a:xfrm>
              <a:prstGeom prst="line">
                <a:avLst/>
              </a:prstGeom>
              <a:gradFill rotWithShape="1">
                <a:gsLst>
                  <a:gs pos="0">
                    <a:srgbClr val="BBE0E3">
                      <a:alpha val="84000"/>
                    </a:srgbClr>
                  </a:gs>
                  <a:gs pos="50000">
                    <a:srgbClr val="FFFFFF">
                      <a:alpha val="88000"/>
                    </a:srgbClr>
                  </a:gs>
                  <a:gs pos="100000">
                    <a:srgbClr val="BBE0E3">
                      <a:alpha val="84000"/>
                    </a:srgbClr>
                  </a:gs>
                </a:gsLst>
                <a:lin ang="5400000" scaled="1"/>
              </a:gradFill>
              <a:ln w="34925" cap="flat" cmpd="sng" algn="ctr">
                <a:solidFill>
                  <a:srgbClr val="00B0F0"/>
                </a:solidFill>
                <a:prstDash val="solid"/>
                <a:round/>
                <a:headEnd type="none" w="med" len="med"/>
                <a:tailEnd type="none" w="med" len="med"/>
              </a:ln>
              <a:effectLst/>
            </p:spPr>
          </p:cxnSp>
          <p:cxnSp>
            <p:nvCxnSpPr>
              <p:cNvPr id="88" name="直線コネクタ 87"/>
              <p:cNvCxnSpPr/>
              <p:nvPr/>
            </p:nvCxnSpPr>
            <p:spPr bwMode="auto">
              <a:xfrm>
                <a:off x="8357096" y="3594108"/>
                <a:ext cx="348144" cy="0"/>
              </a:xfrm>
              <a:prstGeom prst="line">
                <a:avLst/>
              </a:prstGeom>
              <a:gradFill rotWithShape="1">
                <a:gsLst>
                  <a:gs pos="0">
                    <a:srgbClr val="BBE0E3">
                      <a:alpha val="84000"/>
                    </a:srgbClr>
                  </a:gs>
                  <a:gs pos="50000">
                    <a:srgbClr val="FFFFFF">
                      <a:alpha val="88000"/>
                    </a:srgbClr>
                  </a:gs>
                  <a:gs pos="100000">
                    <a:srgbClr val="BBE0E3">
                      <a:alpha val="84000"/>
                    </a:srgbClr>
                  </a:gs>
                </a:gsLst>
                <a:lin ang="5400000" scaled="1"/>
              </a:gradFill>
              <a:ln w="34925" cap="flat" cmpd="sng" algn="ctr">
                <a:solidFill>
                  <a:srgbClr val="7030A0"/>
                </a:solidFill>
                <a:prstDash val="sysDot"/>
                <a:round/>
                <a:headEnd type="none" w="med" len="med"/>
                <a:tailEnd type="none" w="med" len="med"/>
              </a:ln>
              <a:effectLst/>
            </p:spPr>
          </p:cxnSp>
          <p:sp>
            <p:nvSpPr>
              <p:cNvPr id="89" name="テキスト ボックス 52"/>
              <p:cNvSpPr txBox="1">
                <a:spLocks noChangeArrowheads="1"/>
              </p:cNvSpPr>
              <p:nvPr/>
            </p:nvSpPr>
            <p:spPr bwMode="auto">
              <a:xfrm>
                <a:off x="8726876" y="3032158"/>
                <a:ext cx="730250" cy="190713"/>
              </a:xfrm>
              <a:prstGeom prst="rect">
                <a:avLst/>
              </a:prstGeom>
              <a:noFill/>
              <a:ln w="9525">
                <a:noFill/>
                <a:miter lim="800000"/>
                <a:headEnd/>
                <a:tailEnd/>
              </a:ln>
            </p:spPr>
            <p:txBody>
              <a:bodyPr>
                <a:spAutoFit/>
              </a:bodyPr>
              <a:lstStyle/>
              <a:p>
                <a:pPr marL="0" marR="0" lvl="0" indent="0" algn="just" defTabSz="914400" eaLnBrk="1" fontAlgn="auto" latinLnBrk="0" hangingPunct="1">
                  <a:lnSpc>
                    <a:spcPct val="100000"/>
                  </a:lnSpc>
                  <a:spcBef>
                    <a:spcPct val="50000"/>
                  </a:spcBef>
                  <a:spcAft>
                    <a:spcPts val="0"/>
                  </a:spcAft>
                  <a:buClrTx/>
                  <a:buSzTx/>
                  <a:buFontTx/>
                  <a:buNone/>
                  <a:tabLst>
                    <a:tab pos="381000" algn="l"/>
                    <a:tab pos="1625600" algn="l"/>
                  </a:tabLst>
                  <a:defRPr/>
                </a:pPr>
                <a:r>
                  <a:rPr kumimoji="0" lang="ja-JP" altLang="en-US" sz="800" b="0" i="0" u="none" strike="noStrike" kern="0" cap="none" spc="0" normalizeH="0" baseline="0" noProof="0" smtClean="0">
                    <a:ln>
                      <a:noFill/>
                    </a:ln>
                    <a:solidFill>
                      <a:srgbClr val="000000"/>
                    </a:solidFill>
                    <a:effectLst/>
                    <a:uLnTx/>
                    <a:uFillTx/>
                    <a:latin typeface="HGPｺﾞｼｯｸM" pitchFamily="50" charset="-128"/>
                  </a:rPr>
                  <a:t>ブルーライン</a:t>
                </a:r>
              </a:p>
            </p:txBody>
          </p:sp>
          <p:sp>
            <p:nvSpPr>
              <p:cNvPr id="90" name="テキスト ボックス 53"/>
              <p:cNvSpPr txBox="1">
                <a:spLocks noChangeArrowheads="1"/>
              </p:cNvSpPr>
              <p:nvPr/>
            </p:nvSpPr>
            <p:spPr bwMode="auto">
              <a:xfrm>
                <a:off x="8714176" y="3184558"/>
                <a:ext cx="952500" cy="190713"/>
              </a:xfrm>
              <a:prstGeom prst="rect">
                <a:avLst/>
              </a:prstGeom>
              <a:noFill/>
              <a:ln w="9525">
                <a:noFill/>
                <a:miter lim="800000"/>
                <a:headEnd/>
                <a:tailEnd/>
              </a:ln>
            </p:spPr>
            <p:txBody>
              <a:bodyPr>
                <a:spAutoFit/>
              </a:bodyPr>
              <a:lstStyle/>
              <a:p>
                <a:pPr marL="0" marR="0" lvl="0" indent="0" algn="just" defTabSz="914400" eaLnBrk="1" fontAlgn="auto" latinLnBrk="0" hangingPunct="1">
                  <a:lnSpc>
                    <a:spcPct val="100000"/>
                  </a:lnSpc>
                  <a:spcBef>
                    <a:spcPct val="50000"/>
                  </a:spcBef>
                  <a:spcAft>
                    <a:spcPts val="0"/>
                  </a:spcAft>
                  <a:buClrTx/>
                  <a:buSzTx/>
                  <a:buFontTx/>
                  <a:buNone/>
                  <a:tabLst>
                    <a:tab pos="381000" algn="l"/>
                    <a:tab pos="1625600" algn="l"/>
                  </a:tabLst>
                  <a:defRPr/>
                </a:pPr>
                <a:r>
                  <a:rPr kumimoji="0" lang="ja-JP" altLang="en-US" sz="800" b="0" i="0" u="none" strike="noStrike" kern="0" cap="none" spc="0" normalizeH="0" baseline="0" noProof="0" smtClean="0">
                    <a:ln>
                      <a:noFill/>
                    </a:ln>
                    <a:solidFill>
                      <a:srgbClr val="000000"/>
                    </a:solidFill>
                    <a:effectLst/>
                    <a:uLnTx/>
                    <a:uFillTx/>
                    <a:latin typeface="HGPｺﾞｼｯｸM" pitchFamily="50" charset="-128"/>
                  </a:rPr>
                  <a:t>グリーンライン</a:t>
                </a:r>
              </a:p>
            </p:txBody>
          </p:sp>
          <p:sp>
            <p:nvSpPr>
              <p:cNvPr id="91" name="テキスト ボックス 54"/>
              <p:cNvSpPr txBox="1">
                <a:spLocks noChangeArrowheads="1"/>
              </p:cNvSpPr>
              <p:nvPr/>
            </p:nvSpPr>
            <p:spPr bwMode="auto">
              <a:xfrm>
                <a:off x="8720526" y="3336958"/>
                <a:ext cx="952500" cy="190713"/>
              </a:xfrm>
              <a:prstGeom prst="rect">
                <a:avLst/>
              </a:prstGeom>
              <a:noFill/>
              <a:ln w="9525">
                <a:noFill/>
                <a:miter lim="800000"/>
                <a:headEnd/>
                <a:tailEnd/>
              </a:ln>
            </p:spPr>
            <p:txBody>
              <a:bodyPr>
                <a:spAutoFit/>
              </a:bodyPr>
              <a:lstStyle/>
              <a:p>
                <a:pPr marL="0" marR="0" lvl="0" indent="0" algn="just" defTabSz="914400" eaLnBrk="1" fontAlgn="auto" latinLnBrk="0" hangingPunct="1">
                  <a:lnSpc>
                    <a:spcPct val="100000"/>
                  </a:lnSpc>
                  <a:spcBef>
                    <a:spcPct val="50000"/>
                  </a:spcBef>
                  <a:spcAft>
                    <a:spcPts val="0"/>
                  </a:spcAft>
                  <a:buClrTx/>
                  <a:buSzTx/>
                  <a:buFontTx/>
                  <a:buNone/>
                  <a:tabLst>
                    <a:tab pos="381000" algn="l"/>
                    <a:tab pos="1625600" algn="l"/>
                  </a:tabLst>
                  <a:defRPr/>
                </a:pPr>
                <a:r>
                  <a:rPr kumimoji="0" lang="ja-JP" altLang="en-US" sz="800" b="0" i="0" u="none" strike="noStrike" kern="0" cap="none" spc="0" normalizeH="0" baseline="0" noProof="0" smtClean="0">
                    <a:ln>
                      <a:noFill/>
                    </a:ln>
                    <a:solidFill>
                      <a:srgbClr val="000000"/>
                    </a:solidFill>
                    <a:effectLst/>
                    <a:uLnTx/>
                    <a:uFillTx/>
                    <a:latin typeface="HGPｺﾞｼｯｸM" pitchFamily="50" charset="-128"/>
                  </a:rPr>
                  <a:t>空港連絡線</a:t>
                </a:r>
              </a:p>
            </p:txBody>
          </p:sp>
          <p:sp>
            <p:nvSpPr>
              <p:cNvPr id="92" name="テキスト ボックス 55"/>
              <p:cNvSpPr txBox="1">
                <a:spLocks noChangeArrowheads="1"/>
              </p:cNvSpPr>
              <p:nvPr/>
            </p:nvSpPr>
            <p:spPr bwMode="auto">
              <a:xfrm>
                <a:off x="8733227" y="3489357"/>
                <a:ext cx="952500" cy="190713"/>
              </a:xfrm>
              <a:prstGeom prst="rect">
                <a:avLst/>
              </a:prstGeom>
              <a:noFill/>
              <a:ln w="9525">
                <a:noFill/>
                <a:miter lim="800000"/>
                <a:headEnd/>
                <a:tailEnd/>
              </a:ln>
            </p:spPr>
            <p:txBody>
              <a:bodyPr>
                <a:spAutoFit/>
              </a:bodyPr>
              <a:lstStyle/>
              <a:p>
                <a:pPr marL="0" marR="0" lvl="0" indent="0" algn="just" defTabSz="914400" eaLnBrk="1" fontAlgn="auto" latinLnBrk="0" hangingPunct="1">
                  <a:lnSpc>
                    <a:spcPct val="100000"/>
                  </a:lnSpc>
                  <a:spcBef>
                    <a:spcPct val="50000"/>
                  </a:spcBef>
                  <a:spcAft>
                    <a:spcPts val="0"/>
                  </a:spcAft>
                  <a:buClrTx/>
                  <a:buSzTx/>
                  <a:buFontTx/>
                  <a:buNone/>
                  <a:tabLst>
                    <a:tab pos="381000" algn="l"/>
                    <a:tab pos="1625600" algn="l"/>
                  </a:tabLst>
                  <a:defRPr/>
                </a:pPr>
                <a:r>
                  <a:rPr kumimoji="0" lang="ja-JP" altLang="en-US" sz="800" b="0" i="0" u="none" strike="noStrike" kern="0" cap="none" spc="0" normalizeH="0" baseline="0" noProof="0" smtClean="0">
                    <a:ln>
                      <a:noFill/>
                    </a:ln>
                    <a:solidFill>
                      <a:srgbClr val="000000"/>
                    </a:solidFill>
                    <a:effectLst/>
                    <a:uLnTx/>
                    <a:uFillTx/>
                    <a:latin typeface="HGPｺﾞｼｯｸM" pitchFamily="50" charset="-128"/>
                  </a:rPr>
                  <a:t>パープルライン</a:t>
                </a:r>
              </a:p>
            </p:txBody>
          </p:sp>
        </p:grpSp>
        <p:pic>
          <p:nvPicPr>
            <p:cNvPr id="80" name="Picture 44" descr="C:\Users\ogawa-t2xk\Desktop\800px-Flag_of_Germany_svg.png"/>
            <p:cNvPicPr>
              <a:picLocks noChangeAspect="1" noChangeArrowheads="1"/>
            </p:cNvPicPr>
            <p:nvPr/>
          </p:nvPicPr>
          <p:blipFill>
            <a:blip r:embed="rId3" cstate="print"/>
            <a:srcRect/>
            <a:stretch>
              <a:fillRect/>
            </a:stretch>
          </p:blipFill>
          <p:spPr bwMode="auto">
            <a:xfrm>
              <a:off x="2144739" y="8327776"/>
              <a:ext cx="387900" cy="232740"/>
            </a:xfrm>
            <a:prstGeom prst="rect">
              <a:avLst/>
            </a:prstGeom>
            <a:noFill/>
            <a:ln w="9525">
              <a:noFill/>
              <a:miter lim="800000"/>
              <a:headEnd/>
              <a:tailEnd/>
            </a:ln>
          </p:spPr>
        </p:pic>
        <p:pic>
          <p:nvPicPr>
            <p:cNvPr id="81" name="Picture 45" descr="C:\Users\ogawa-t2xk\Desktop\800px-Flag_of_Japan_svg.png"/>
            <p:cNvPicPr>
              <a:picLocks noChangeAspect="1" noChangeArrowheads="1"/>
            </p:cNvPicPr>
            <p:nvPr/>
          </p:nvPicPr>
          <p:blipFill>
            <a:blip r:embed="rId4" cstate="print"/>
            <a:srcRect/>
            <a:stretch>
              <a:fillRect/>
            </a:stretch>
          </p:blipFill>
          <p:spPr bwMode="auto">
            <a:xfrm>
              <a:off x="1248874" y="6048404"/>
              <a:ext cx="424842" cy="282613"/>
            </a:xfrm>
            <a:prstGeom prst="rect">
              <a:avLst/>
            </a:prstGeom>
            <a:noFill/>
            <a:ln w="9525">
              <a:noFill/>
              <a:miter lim="800000"/>
              <a:headEnd/>
              <a:tailEnd/>
            </a:ln>
          </p:spPr>
        </p:pic>
        <p:pic>
          <p:nvPicPr>
            <p:cNvPr id="82" name="Picture 44" descr="C:\Users\ogawa-t2xk\Desktop\800px-Flag_of_Germany_svg.png"/>
            <p:cNvPicPr>
              <a:picLocks noChangeAspect="1" noChangeArrowheads="1"/>
            </p:cNvPicPr>
            <p:nvPr/>
          </p:nvPicPr>
          <p:blipFill>
            <a:blip r:embed="rId3" cstate="print"/>
            <a:srcRect/>
            <a:stretch>
              <a:fillRect/>
            </a:stretch>
          </p:blipFill>
          <p:spPr bwMode="auto">
            <a:xfrm>
              <a:off x="3175444" y="7285988"/>
              <a:ext cx="387900" cy="232740"/>
            </a:xfrm>
            <a:prstGeom prst="rect">
              <a:avLst/>
            </a:prstGeom>
            <a:noFill/>
            <a:ln w="9525">
              <a:noFill/>
              <a:miter lim="800000"/>
              <a:headEnd/>
              <a:tailEnd/>
            </a:ln>
          </p:spPr>
        </p:pic>
        <p:pic>
          <p:nvPicPr>
            <p:cNvPr id="83" name="Picture 44" descr="C:\Users\ogawa-t2xk\Desktop\800px-Flag_of_Germany_svg.png"/>
            <p:cNvPicPr>
              <a:picLocks noChangeAspect="1" noChangeArrowheads="1"/>
            </p:cNvPicPr>
            <p:nvPr/>
          </p:nvPicPr>
          <p:blipFill>
            <a:blip r:embed="rId3" cstate="print"/>
            <a:srcRect/>
            <a:stretch>
              <a:fillRect/>
            </a:stretch>
          </p:blipFill>
          <p:spPr bwMode="auto">
            <a:xfrm>
              <a:off x="4582965" y="7662805"/>
              <a:ext cx="387900" cy="232740"/>
            </a:xfrm>
            <a:prstGeom prst="rect">
              <a:avLst/>
            </a:prstGeom>
            <a:noFill/>
            <a:ln w="9525">
              <a:noFill/>
              <a:miter lim="800000"/>
              <a:headEnd/>
              <a:tailEnd/>
            </a:ln>
          </p:spPr>
        </p:pic>
      </p:grpSp>
      <p:sp>
        <p:nvSpPr>
          <p:cNvPr id="117" name="テキスト ボックス 44"/>
          <p:cNvSpPr txBox="1">
            <a:spLocks noChangeArrowheads="1"/>
          </p:cNvSpPr>
          <p:nvPr/>
        </p:nvSpPr>
        <p:spPr bwMode="auto">
          <a:xfrm>
            <a:off x="3460828" y="6245230"/>
            <a:ext cx="6171992" cy="461665"/>
          </a:xfrm>
          <a:prstGeom prst="rect">
            <a:avLst/>
          </a:prstGeom>
          <a:noFill/>
          <a:ln w="9525">
            <a:noFill/>
            <a:miter lim="800000"/>
            <a:headEnd/>
            <a:tailEnd/>
          </a:ln>
        </p:spPr>
        <p:txBody>
          <a:bodyPr>
            <a:spAutoFit/>
          </a:bodyPr>
          <a:lstStyle/>
          <a:p>
            <a:pPr marL="174625" indent="-174625" algn="just">
              <a:spcBef>
                <a:spcPct val="50000"/>
              </a:spcBef>
              <a:tabLst>
                <a:tab pos="381000" algn="l"/>
                <a:tab pos="1625600" algn="l"/>
              </a:tabLst>
            </a:pPr>
            <a:r>
              <a:rPr lang="en-US" altLang="ja-JP" sz="1200" dirty="0" smtClean="0">
                <a:solidFill>
                  <a:srgbClr val="000000"/>
                </a:solidFill>
                <a:latin typeface="HGPｺﾞｼｯｸM" pitchFamily="50" charset="-128"/>
              </a:rPr>
              <a:t>※</a:t>
            </a:r>
            <a:r>
              <a:rPr lang="ja-JP" altLang="en-US" sz="1200" dirty="0" smtClean="0">
                <a:solidFill>
                  <a:srgbClr val="000000"/>
                </a:solidFill>
                <a:latin typeface="HGPｺﾞｼｯｸM" pitchFamily="50" charset="-128"/>
              </a:rPr>
              <a:t>既に開業しているバンコク市内都市鉄道（ブルーライン、グリーンライン及び空港連絡線）については、すべて、独シーメンス社が車両、信号システムを供給。</a:t>
            </a:r>
          </a:p>
        </p:txBody>
      </p:sp>
      <p:sp>
        <p:nvSpPr>
          <p:cNvPr id="118" name="Oval 58"/>
          <p:cNvSpPr>
            <a:spLocks noChangeArrowheads="1"/>
          </p:cNvSpPr>
          <p:nvPr/>
        </p:nvSpPr>
        <p:spPr bwMode="auto">
          <a:xfrm>
            <a:off x="5466805" y="3533780"/>
            <a:ext cx="196945" cy="187325"/>
          </a:xfrm>
          <a:prstGeom prst="ellipse">
            <a:avLst/>
          </a:prstGeom>
          <a:solidFill>
            <a:srgbClr val="FFFF00"/>
          </a:solidFill>
          <a:ln w="9525">
            <a:solidFill>
              <a:srgbClr val="000000"/>
            </a:solidFill>
            <a:round/>
            <a:headEnd/>
            <a:tailEnd/>
          </a:ln>
        </p:spPr>
        <p:txBody>
          <a:bodyPr wrap="none" anchor="ctr"/>
          <a:lstStyle/>
          <a:p>
            <a:endParaRPr kumimoji="0" lang="en-US" altLang="ja-JP" sz="1200" b="1" smtClean="0">
              <a:solidFill>
                <a:srgbClr val="FFFFFF"/>
              </a:solidFill>
              <a:latin typeface="Tahoma" pitchFamily="34" charset="0"/>
              <a:cs typeface="Tahoma" pitchFamily="34" charset="0"/>
            </a:endParaRPr>
          </a:p>
        </p:txBody>
      </p:sp>
      <p:sp>
        <p:nvSpPr>
          <p:cNvPr id="119" name="フリーフォーム 118"/>
          <p:cNvSpPr/>
          <p:nvPr/>
        </p:nvSpPr>
        <p:spPr bwMode="auto">
          <a:xfrm>
            <a:off x="5563688" y="3700463"/>
            <a:ext cx="76237" cy="190500"/>
          </a:xfrm>
          <a:custGeom>
            <a:avLst/>
            <a:gdLst>
              <a:gd name="connsiteX0" fmla="*/ 77258 w 77258"/>
              <a:gd name="connsiteY0" fmla="*/ 190500 h 190500"/>
              <a:gd name="connsiteX1" fmla="*/ 7408 w 77258"/>
              <a:gd name="connsiteY1" fmla="*/ 120650 h 190500"/>
              <a:gd name="connsiteX2" fmla="*/ 32808 w 77258"/>
              <a:gd name="connsiteY2" fmla="*/ 0 h 190500"/>
            </a:gdLst>
            <a:ahLst/>
            <a:cxnLst>
              <a:cxn ang="0">
                <a:pos x="connsiteX0" y="connsiteY0"/>
              </a:cxn>
              <a:cxn ang="0">
                <a:pos x="connsiteX1" y="connsiteY1"/>
              </a:cxn>
              <a:cxn ang="0">
                <a:pos x="connsiteX2" y="connsiteY2"/>
              </a:cxn>
            </a:cxnLst>
            <a:rect l="l" t="t" r="r" b="b"/>
            <a:pathLst>
              <a:path w="77258" h="190500">
                <a:moveTo>
                  <a:pt x="77258" y="190500"/>
                </a:moveTo>
                <a:cubicBezTo>
                  <a:pt x="46037" y="171450"/>
                  <a:pt x="14816" y="152400"/>
                  <a:pt x="7408" y="120650"/>
                </a:cubicBezTo>
                <a:cubicBezTo>
                  <a:pt x="0" y="88900"/>
                  <a:pt x="32808" y="0"/>
                  <a:pt x="32808" y="0"/>
                </a:cubicBezTo>
              </a:path>
            </a:pathLst>
          </a:custGeom>
          <a:gradFill rotWithShape="1">
            <a:gsLst>
              <a:gs pos="0">
                <a:srgbClr val="BBE0E3">
                  <a:alpha val="84000"/>
                </a:srgbClr>
              </a:gs>
              <a:gs pos="50000">
                <a:srgbClr val="FFFFFF">
                  <a:alpha val="88000"/>
                </a:srgbClr>
              </a:gs>
              <a:gs pos="100000">
                <a:srgbClr val="BBE0E3">
                  <a:alpha val="84000"/>
                </a:srgbClr>
              </a:gs>
            </a:gsLst>
            <a:lin ang="5400000" scaled="1"/>
          </a:gradFill>
          <a:ln w="38100" cap="flat" cmpd="sng" algn="ctr">
            <a:solidFill>
              <a:srgbClr val="3333FF"/>
            </a:solidFill>
            <a:prstDash val="sysDash"/>
            <a:round/>
            <a:headEnd type="none" w="med" len="med"/>
            <a:tailEnd type="none" w="med" len="me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ndParaRPr>
          </a:p>
        </p:txBody>
      </p:sp>
      <p:sp>
        <p:nvSpPr>
          <p:cNvPr id="120" name="フリーフォーム 119"/>
          <p:cNvSpPr/>
          <p:nvPr/>
        </p:nvSpPr>
        <p:spPr bwMode="auto">
          <a:xfrm>
            <a:off x="5307977" y="3128963"/>
            <a:ext cx="206474" cy="406400"/>
          </a:xfrm>
          <a:custGeom>
            <a:avLst/>
            <a:gdLst>
              <a:gd name="connsiteX0" fmla="*/ 106892 w 176742"/>
              <a:gd name="connsiteY0" fmla="*/ 0 h 406400"/>
              <a:gd name="connsiteX1" fmla="*/ 11642 w 176742"/>
              <a:gd name="connsiteY1" fmla="*/ 139700 h 406400"/>
              <a:gd name="connsiteX2" fmla="*/ 176742 w 176742"/>
              <a:gd name="connsiteY2" fmla="*/ 406400 h 406400"/>
            </a:gdLst>
            <a:ahLst/>
            <a:cxnLst>
              <a:cxn ang="0">
                <a:pos x="connsiteX0" y="connsiteY0"/>
              </a:cxn>
              <a:cxn ang="0">
                <a:pos x="connsiteX1" y="connsiteY1"/>
              </a:cxn>
              <a:cxn ang="0">
                <a:pos x="connsiteX2" y="connsiteY2"/>
              </a:cxn>
            </a:cxnLst>
            <a:rect l="l" t="t" r="r" b="b"/>
            <a:pathLst>
              <a:path w="176742" h="406400">
                <a:moveTo>
                  <a:pt x="106892" y="0"/>
                </a:moveTo>
                <a:cubicBezTo>
                  <a:pt x="53446" y="35983"/>
                  <a:pt x="0" y="71967"/>
                  <a:pt x="11642" y="139700"/>
                </a:cubicBezTo>
                <a:cubicBezTo>
                  <a:pt x="23284" y="207433"/>
                  <a:pt x="100013" y="306916"/>
                  <a:pt x="176742" y="406400"/>
                </a:cubicBezTo>
              </a:path>
            </a:pathLst>
          </a:custGeom>
          <a:gradFill rotWithShape="1">
            <a:gsLst>
              <a:gs pos="0">
                <a:srgbClr val="BBE0E3">
                  <a:alpha val="84000"/>
                </a:srgbClr>
              </a:gs>
              <a:gs pos="50000">
                <a:srgbClr val="FFFFFF">
                  <a:alpha val="88000"/>
                </a:srgbClr>
              </a:gs>
              <a:gs pos="100000">
                <a:srgbClr val="BBE0E3">
                  <a:alpha val="84000"/>
                </a:srgbClr>
              </a:gs>
            </a:gsLst>
            <a:lin ang="5400000" scaled="1"/>
          </a:gradFill>
          <a:ln w="76200" cap="flat" cmpd="sng" algn="ctr">
            <a:solidFill>
              <a:srgbClr val="800080"/>
            </a:solidFill>
            <a:prstDash val="sysDot"/>
            <a:round/>
            <a:headEnd type="none" w="med" len="med"/>
            <a:tailEnd type="none" w="med" len="me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ndParaRPr>
          </a:p>
        </p:txBody>
      </p:sp>
      <p:sp>
        <p:nvSpPr>
          <p:cNvPr id="121" name="正方形/長方形 61"/>
          <p:cNvSpPr>
            <a:spLocks noChangeArrowheads="1"/>
          </p:cNvSpPr>
          <p:nvPr/>
        </p:nvSpPr>
        <p:spPr bwMode="auto">
          <a:xfrm>
            <a:off x="8328856" y="5842005"/>
            <a:ext cx="1261081" cy="225425"/>
          </a:xfrm>
          <a:prstGeom prst="rect">
            <a:avLst/>
          </a:prstGeom>
          <a:solidFill>
            <a:srgbClr val="FFFFFF"/>
          </a:solidFill>
          <a:ln w="12700">
            <a:solidFill>
              <a:srgbClr val="000000"/>
            </a:solid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smtClean="0">
                <a:ln>
                  <a:noFill/>
                </a:ln>
                <a:solidFill>
                  <a:srgbClr val="000000"/>
                </a:solidFill>
                <a:effectLst/>
                <a:uLnTx/>
                <a:uFillTx/>
                <a:latin typeface="Arial" charset="0"/>
              </a:rPr>
              <a:t>スワンナプーム空港</a:t>
            </a:r>
          </a:p>
        </p:txBody>
      </p:sp>
      <p:sp>
        <p:nvSpPr>
          <p:cNvPr id="122" name="正方形/長方形 62"/>
          <p:cNvSpPr>
            <a:spLocks noChangeArrowheads="1"/>
          </p:cNvSpPr>
          <p:nvPr/>
        </p:nvSpPr>
        <p:spPr bwMode="auto">
          <a:xfrm>
            <a:off x="5117387" y="4106863"/>
            <a:ext cx="640071" cy="207962"/>
          </a:xfrm>
          <a:prstGeom prst="rect">
            <a:avLst/>
          </a:prstGeom>
          <a:solidFill>
            <a:srgbClr val="FFFFFF"/>
          </a:solidFill>
          <a:ln w="12700">
            <a:solidFill>
              <a:srgbClr val="000000"/>
            </a:solid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smtClean="0">
                <a:ln>
                  <a:noFill/>
                </a:ln>
                <a:solidFill>
                  <a:srgbClr val="000000"/>
                </a:solidFill>
                <a:effectLst/>
                <a:uLnTx/>
                <a:uFillTx/>
                <a:latin typeface="Arial" charset="0"/>
              </a:rPr>
              <a:t>バンスー</a:t>
            </a:r>
          </a:p>
        </p:txBody>
      </p:sp>
      <p:sp>
        <p:nvSpPr>
          <p:cNvPr id="123" name="正方形/長方形 117"/>
          <p:cNvSpPr>
            <a:spLocks noChangeArrowheads="1"/>
          </p:cNvSpPr>
          <p:nvPr/>
        </p:nvSpPr>
        <p:spPr bwMode="auto">
          <a:xfrm>
            <a:off x="4358195" y="3638550"/>
            <a:ext cx="991076" cy="368300"/>
          </a:xfrm>
          <a:prstGeom prst="rect">
            <a:avLst/>
          </a:prstGeom>
          <a:solidFill>
            <a:srgbClr val="FFFFFF"/>
          </a:solidFill>
          <a:ln w="12700">
            <a:solidFill>
              <a:srgbClr val="000000"/>
            </a:solid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smtClean="0">
                <a:ln>
                  <a:noFill/>
                </a:ln>
                <a:solidFill>
                  <a:srgbClr val="000000"/>
                </a:solidFill>
                <a:effectLst/>
                <a:uLnTx/>
                <a:uFillTx/>
                <a:latin typeface="Arial" charset="0"/>
              </a:rPr>
              <a:t>タオプン</a:t>
            </a:r>
          </a:p>
        </p:txBody>
      </p:sp>
      <p:sp>
        <p:nvSpPr>
          <p:cNvPr id="124" name="正方形/長方形 118"/>
          <p:cNvSpPr>
            <a:spLocks noChangeArrowheads="1"/>
          </p:cNvSpPr>
          <p:nvPr/>
        </p:nvSpPr>
        <p:spPr bwMode="auto">
          <a:xfrm>
            <a:off x="3487827" y="2955925"/>
            <a:ext cx="1038724" cy="368300"/>
          </a:xfrm>
          <a:prstGeom prst="rect">
            <a:avLst/>
          </a:prstGeom>
          <a:solidFill>
            <a:srgbClr val="FFFFFF"/>
          </a:solidFill>
          <a:ln w="12700">
            <a:solidFill>
              <a:srgbClr val="000000"/>
            </a:solid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smtClean="0">
                <a:ln>
                  <a:noFill/>
                </a:ln>
                <a:solidFill>
                  <a:srgbClr val="000000"/>
                </a:solidFill>
                <a:effectLst/>
                <a:uLnTx/>
                <a:uFillTx/>
                <a:latin typeface="Arial" charset="0"/>
              </a:rPr>
              <a:t>バンヤイ</a:t>
            </a:r>
          </a:p>
        </p:txBody>
      </p:sp>
      <p:sp>
        <p:nvSpPr>
          <p:cNvPr id="125" name="四角形吹き出し 119"/>
          <p:cNvSpPr>
            <a:spLocks noChangeArrowheads="1"/>
          </p:cNvSpPr>
          <p:nvPr/>
        </p:nvSpPr>
        <p:spPr bwMode="auto">
          <a:xfrm>
            <a:off x="5860693" y="2400305"/>
            <a:ext cx="1982153" cy="600075"/>
          </a:xfrm>
          <a:prstGeom prst="wedgeRectCallout">
            <a:avLst>
              <a:gd name="adj1" fmla="val -70787"/>
              <a:gd name="adj2" fmla="val 56806"/>
            </a:avLst>
          </a:prstGeom>
          <a:solidFill>
            <a:srgbClr val="7030A0">
              <a:alpha val="10196"/>
            </a:srgbClr>
          </a:solidFill>
          <a:ln w="19050">
            <a:solidFill>
              <a:srgbClr val="7030A0"/>
            </a:solidFill>
            <a:round/>
            <a:headEnd/>
            <a:tailEnd/>
          </a:ln>
        </p:spPr>
        <p:txBody>
          <a:bodyPr anchor="ctr"/>
          <a:lstStyle/>
          <a:p>
            <a:r>
              <a:rPr lang="ja-JP" altLang="en-US" b="1" smtClean="0">
                <a:solidFill>
                  <a:srgbClr val="000000"/>
                </a:solidFill>
                <a:latin typeface="Arial" charset="0"/>
              </a:rPr>
              <a:t>パープルライン</a:t>
            </a:r>
            <a:endParaRPr lang="en-US" altLang="ja-JP" b="1" smtClean="0">
              <a:solidFill>
                <a:srgbClr val="000000"/>
              </a:solidFill>
              <a:latin typeface="Arial" charset="0"/>
            </a:endParaRPr>
          </a:p>
          <a:p>
            <a:r>
              <a:rPr lang="ja-JP" altLang="en-US" b="1" smtClean="0">
                <a:solidFill>
                  <a:srgbClr val="000000"/>
                </a:solidFill>
                <a:latin typeface="Arial" charset="0"/>
              </a:rPr>
              <a:t>（</a:t>
            </a:r>
            <a:r>
              <a:rPr lang="en-US" altLang="ja-JP" b="1" smtClean="0">
                <a:solidFill>
                  <a:srgbClr val="000000"/>
                </a:solidFill>
                <a:latin typeface="Arial" charset="0"/>
              </a:rPr>
              <a:t>2016</a:t>
            </a:r>
            <a:r>
              <a:rPr lang="ja-JP" altLang="en-US" b="1" smtClean="0">
                <a:solidFill>
                  <a:srgbClr val="000000"/>
                </a:solidFill>
                <a:latin typeface="Arial" charset="0"/>
              </a:rPr>
              <a:t>年開業予定）</a:t>
            </a:r>
          </a:p>
        </p:txBody>
      </p:sp>
      <p:sp>
        <p:nvSpPr>
          <p:cNvPr id="126" name="正方形/長方形 125"/>
          <p:cNvSpPr/>
          <p:nvPr/>
        </p:nvSpPr>
        <p:spPr bwMode="auto">
          <a:xfrm>
            <a:off x="4545613" y="3074988"/>
            <a:ext cx="409772" cy="277812"/>
          </a:xfrm>
          <a:prstGeom prst="rect">
            <a:avLst/>
          </a:prstGeom>
          <a:noFill/>
          <a:ln w="9525" cap="flat" cmpd="sng" algn="ctr">
            <a:solidFill>
              <a:srgbClr val="000000"/>
            </a:solidFill>
            <a:prstDash val="solid"/>
            <a:headEnd/>
            <a:tailEn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64" name="スライド番号プレースホルダ 63"/>
          <p:cNvSpPr>
            <a:spLocks noGrp="1"/>
          </p:cNvSpPr>
          <p:nvPr>
            <p:ph type="sldNum" sz="quarter" idx="12"/>
          </p:nvPr>
        </p:nvSpPr>
        <p:spPr>
          <a:xfrm>
            <a:off x="7594600" y="6492875"/>
            <a:ext cx="2311400" cy="365125"/>
          </a:xfrm>
        </p:spPr>
        <p:txBody>
          <a:bodyPr/>
          <a:lstStyle/>
          <a:p>
            <a:pPr>
              <a:defRPr/>
            </a:pPr>
            <a:fld id="{13284B9C-E527-417E-A741-2916616808F1}" type="slidenum">
              <a:rPr lang="en-US" altLang="ja-JP" sz="2400" smtClean="0">
                <a:solidFill>
                  <a:srgbClr val="000000"/>
                </a:solidFill>
              </a:rPr>
              <a:pPr>
                <a:defRPr/>
              </a:pPr>
              <a:t>9</a:t>
            </a:fld>
            <a:endParaRPr lang="en-US" altLang="ja-JP" sz="2400" dirty="0">
              <a:solidFill>
                <a:srgbClr val="000000"/>
              </a:solidFill>
            </a:endParaRPr>
          </a:p>
        </p:txBody>
      </p:sp>
    </p:spTree>
  </p:cSld>
  <p:clrMapOvr>
    <a:masterClrMapping/>
  </p:clrMapOvr>
</p:sld>
</file>

<file path=ppt/theme/theme1.xml><?xml version="1.0" encoding="utf-8"?>
<a:theme xmlns:a="http://schemas.openxmlformats.org/drawingml/2006/main" name="2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ln>
      </a:spPr>
      <a:bodyPr anchor="ctr"/>
      <a:lstStyle>
        <a:defPPr algn="ctr">
          <a:defRPr sz="1400" dirty="0">
            <a:solidFill>
              <a:prstClr val="black"/>
            </a:solidFill>
          </a:defRPr>
        </a:defPPr>
      </a:lstStyle>
      <a:style>
        <a:lnRef idx="2">
          <a:schemeClr val="accent6"/>
        </a:lnRef>
        <a:fillRef idx="1">
          <a:schemeClr val="lt1"/>
        </a:fillRef>
        <a:effectRef idx="0">
          <a:schemeClr val="accent6"/>
        </a:effectRef>
        <a:fontRef idx="minor">
          <a:schemeClr val="dk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6_000000997">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000000997">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6854</TotalTime>
  <Words>1353</Words>
  <Application>Microsoft Office PowerPoint</Application>
  <PresentationFormat>A4 210 x 297 mm</PresentationFormat>
  <Paragraphs>267</Paragraphs>
  <Slides>9</Slides>
  <Notes>4</Notes>
  <HiddenSlides>0</HiddenSlides>
  <MMClips>0</MMClips>
  <ScaleCrop>false</ScaleCrop>
  <HeadingPairs>
    <vt:vector size="4" baseType="variant">
      <vt:variant>
        <vt:lpstr>テーマ</vt:lpstr>
      </vt:variant>
      <vt:variant>
        <vt:i4>10</vt:i4>
      </vt:variant>
      <vt:variant>
        <vt:lpstr>スライド タイトル</vt:lpstr>
      </vt:variant>
      <vt:variant>
        <vt:i4>9</vt:i4>
      </vt:variant>
    </vt:vector>
  </HeadingPairs>
  <TitlesOfParts>
    <vt:vector size="19" baseType="lpstr">
      <vt:lpstr>24_Office テーマ</vt:lpstr>
      <vt:lpstr>1_デザインの設定</vt:lpstr>
      <vt:lpstr>2_デザインの設定</vt:lpstr>
      <vt:lpstr>デザインの設定</vt:lpstr>
      <vt:lpstr>25_Office テーマ</vt:lpstr>
      <vt:lpstr>3_デザインの設定</vt:lpstr>
      <vt:lpstr>6_000000997</vt:lpstr>
      <vt:lpstr>000000997</vt:lpstr>
      <vt:lpstr>26_Office テーマ</vt:lpstr>
      <vt:lpstr>標準デザイン</vt:lpstr>
      <vt:lpstr>インフラシステム輸出の推進</vt:lpstr>
      <vt:lpstr>スライド 2</vt:lpstr>
      <vt:lpstr>我が国建設業の海外受注実績の推移</vt:lpstr>
      <vt:lpstr>我が国建設業の海外受注実績の推移</vt:lpstr>
      <vt:lpstr>スライド 5</vt:lpstr>
      <vt:lpstr>海外プロジェクト官民協議会</vt:lpstr>
      <vt:lpstr>国土交通省におけるトップセールスなどの取組み状況（平成25年10月以降）</vt:lpstr>
      <vt:lpstr>スライド 8</vt:lpstr>
      <vt:lpstr>スライド 9</vt:lpstr>
    </vt:vector>
  </TitlesOfParts>
  <Company>国土交通省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行政情報システム室</dc:creator>
  <cp:lastModifiedBy>行政情報化推進課</cp:lastModifiedBy>
  <cp:revision>771</cp:revision>
  <dcterms:created xsi:type="dcterms:W3CDTF">2005-08-18T15:00:34Z</dcterms:created>
  <dcterms:modified xsi:type="dcterms:W3CDTF">2014-06-18T01:00:06Z</dcterms:modified>
</cp:coreProperties>
</file>