
<file path=[Content_Types].xml><?xml version="1.0" encoding="utf-8"?>
<Types xmlns="http://schemas.openxmlformats.org/package/2006/content-types">
  <Default Extension="png" ContentType="image/pn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60" r:id="rId1"/>
  </p:sldMasterIdLst>
  <p:notesMasterIdLst>
    <p:notesMasterId r:id="rId3"/>
  </p:notesMasterIdLst>
  <p:handoutMasterIdLst>
    <p:handoutMasterId r:id="rId4"/>
  </p:handoutMasterIdLst>
  <p:sldIdLst>
    <p:sldId id="1143" r:id="rId2"/>
  </p:sldIdLst>
  <p:sldSz cx="9906000" cy="6858000" type="A4"/>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a:srgbClr val="0000FF"/>
    <a:srgbClr val="BBE0E3"/>
    <a:srgbClr val="F715DC"/>
    <a:srgbClr val="FFFF99"/>
    <a:srgbClr val="CCFFFF"/>
    <a:srgbClr val="66FFFF"/>
    <a:srgbClr val="FF9900"/>
    <a:srgbClr val="000000"/>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スタイルなし、表のグリッド線あり">
    <a:wholeTbl>
      <a:tcTxStyle>
        <a:fontRef idx="minor">
          <a:srgbClr val="00000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スタイルなし、表のグリッド線なし">
    <a:wholeTbl>
      <a:tcTxStyle>
        <a:fontRef idx="minor">
          <a:srgbClr val="00000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テーマ スタイル 1 - アクセント 1">
    <a:tblBg>
      <a:fillRef idx="2">
        <a:schemeClr val="accent1"/>
      </a:fillRef>
      <a:effectRef idx="1">
        <a:schemeClr val="accent1"/>
      </a:effectRef>
    </a:tblBg>
    <a:wholeTbl>
      <a:tcTxStyle>
        <a:fontRef idx="minor">
          <a:srgbClr val="00000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rgbClr val="00000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E25E649-3F16-4E02-A733-19D2CDBF48F0}" styleName="中間スタイル 3 - アクセント 1">
    <a:wholeTbl>
      <a:tcTxStyle>
        <a:fontRef idx="minor">
          <a:srgbClr val="00000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rgbClr val="000000"/>
        </a:fontRef>
        <a:schemeClr val="lt1"/>
      </a:tcTxStyle>
      <a:tcStyle>
        <a:tcBdr/>
        <a:fill>
          <a:solidFill>
            <a:schemeClr val="accent1"/>
          </a:solidFill>
        </a:fill>
      </a:tcStyle>
    </a:lastCol>
    <a:firstCol>
      <a:tcTxStyle b="on">
        <a:fontRef idx="minor">
          <a:srgbClr val="00000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rgbClr val="000000"/>
        </a:fontRef>
        <a:schemeClr val="dk1"/>
      </a:tcTxStyle>
      <a:tcStyle>
        <a:tcBdr/>
      </a:tcStyle>
    </a:seCell>
    <a:swCell>
      <a:tcTxStyle b="on">
        <a:fontRef idx="minor">
          <a:srgbClr val="000000"/>
        </a:fontRef>
        <a:schemeClr val="dk1"/>
      </a:tcTxStyle>
      <a:tcStyle>
        <a:tcBdr/>
      </a:tcStyle>
    </a:swCell>
    <a:firstRow>
      <a:tcTxStyle b="on">
        <a:fontRef idx="minor">
          <a:srgbClr val="00000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971"/>
    <p:restoredTop sz="94333" autoAdjust="0"/>
  </p:normalViewPr>
  <p:slideViewPr>
    <p:cSldViewPr>
      <p:cViewPr varScale="1">
        <p:scale>
          <a:sx n="83" d="100"/>
          <a:sy n="83" d="100"/>
        </p:scale>
        <p:origin x="60" y="96"/>
      </p:cViewPr>
      <p:guideLst>
        <p:guide orient="horz" pos="2160"/>
        <p:guide pos="3121"/>
      </p:guideLst>
    </p:cSldViewPr>
  </p:slideViewPr>
  <p:notesTextViewPr>
    <p:cViewPr>
      <p:scale>
        <a:sx n="100" d="100"/>
        <a:sy n="100" d="100"/>
      </p:scale>
      <p:origin x="0" y="0"/>
    </p:cViewPr>
  </p:notesTextViewPr>
  <p:sorterViewPr>
    <p:cViewPr>
      <p:scale>
        <a:sx n="200" d="100"/>
        <a:sy n="2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547" name="ヘッダー プレースホルダ 1"/>
          <p:cNvSpPr>
            <a:spLocks noGrp="1"/>
          </p:cNvSpPr>
          <p:nvPr>
            <p:ph type="hdr" sz="quarter"/>
          </p:nvPr>
        </p:nvSpPr>
        <p:spPr>
          <a:xfrm>
            <a:off x="4" y="4"/>
            <a:ext cx="2919413" cy="493713"/>
          </a:xfrm>
          <a:prstGeom prst="rect">
            <a:avLst/>
          </a:prstGeom>
        </p:spPr>
        <p:txBody>
          <a:bodyPr vert="horz" lIns="91381" tIns="45691" rIns="91381" bIns="45691" rtlCol="0"/>
          <a:lstStyle>
            <a:lvl1pPr algn="l">
              <a:defRPr sz="1200"/>
            </a:lvl1pPr>
          </a:lstStyle>
          <a:p>
            <a:endParaRPr kumimoji="1" lang="ja-JP" altLang="en-US"/>
          </a:p>
        </p:txBody>
      </p:sp>
      <p:sp>
        <p:nvSpPr>
          <p:cNvPr id="1548" name="日付プレースホルダ 2"/>
          <p:cNvSpPr>
            <a:spLocks noGrp="1"/>
          </p:cNvSpPr>
          <p:nvPr>
            <p:ph type="dt" sz="quarter" idx="1"/>
          </p:nvPr>
        </p:nvSpPr>
        <p:spPr>
          <a:xfrm>
            <a:off x="3814763" y="4"/>
            <a:ext cx="2919412" cy="493713"/>
          </a:xfrm>
          <a:prstGeom prst="rect">
            <a:avLst/>
          </a:prstGeom>
        </p:spPr>
        <p:txBody>
          <a:bodyPr vert="horz" lIns="91381" tIns="45691" rIns="91381" bIns="45691" rtlCol="0"/>
          <a:lstStyle>
            <a:lvl1pPr algn="r">
              <a:defRPr sz="1200"/>
            </a:lvl1pPr>
          </a:lstStyle>
          <a:p>
            <a:fld id="{9A962E66-104B-4CC2-AC21-0BD8A603FB82}" type="datetimeFigureOut">
              <a:rPr kumimoji="1" lang="ja-JP" altLang="en-US" smtClean="0"/>
              <a:pPr/>
              <a:t>2021/8/18</a:t>
            </a:fld>
            <a:endParaRPr kumimoji="1" lang="ja-JP" altLang="en-US"/>
          </a:p>
        </p:txBody>
      </p:sp>
      <p:sp>
        <p:nvSpPr>
          <p:cNvPr id="1549" name="フッター プレースホルダ 3"/>
          <p:cNvSpPr>
            <a:spLocks noGrp="1"/>
          </p:cNvSpPr>
          <p:nvPr>
            <p:ph type="ftr" sz="quarter" idx="2"/>
          </p:nvPr>
        </p:nvSpPr>
        <p:spPr>
          <a:xfrm>
            <a:off x="4" y="9371013"/>
            <a:ext cx="2919413" cy="493712"/>
          </a:xfrm>
          <a:prstGeom prst="rect">
            <a:avLst/>
          </a:prstGeom>
        </p:spPr>
        <p:txBody>
          <a:bodyPr vert="horz" lIns="91381" tIns="45691" rIns="91381" bIns="45691" rtlCol="0" anchor="b"/>
          <a:lstStyle>
            <a:lvl1pPr algn="l">
              <a:defRPr sz="1200"/>
            </a:lvl1pPr>
          </a:lstStyle>
          <a:p>
            <a:endParaRPr kumimoji="1" lang="ja-JP" altLang="en-US"/>
          </a:p>
        </p:txBody>
      </p:sp>
      <p:sp>
        <p:nvSpPr>
          <p:cNvPr id="1550" name="スライド番号プレースホルダ 4"/>
          <p:cNvSpPr>
            <a:spLocks noGrp="1"/>
          </p:cNvSpPr>
          <p:nvPr>
            <p:ph type="sldNum" sz="quarter" idx="3"/>
          </p:nvPr>
        </p:nvSpPr>
        <p:spPr>
          <a:xfrm>
            <a:off x="3814763" y="9371013"/>
            <a:ext cx="2919412" cy="493712"/>
          </a:xfrm>
          <a:prstGeom prst="rect">
            <a:avLst/>
          </a:prstGeom>
        </p:spPr>
        <p:txBody>
          <a:bodyPr vert="horz" lIns="91381" tIns="45691" rIns="91381" bIns="45691" rtlCol="0" anchor="b"/>
          <a:lstStyle>
            <a:lvl1pPr algn="r">
              <a:defRPr sz="1200"/>
            </a:lvl1pPr>
          </a:lstStyle>
          <a:p>
            <a:fld id="{7CF57611-91D0-4963-9954-CC043C13DB8C}" type="slidenum">
              <a:rPr kumimoji="1" lang="ja-JP" altLang="en-US" smtClean="0"/>
              <a:pPr/>
              <a:t>‹#›</a:t>
            </a:fld>
            <a:endParaRPr kumimoji="1" lang="ja-JP" altLang="en-US"/>
          </a:p>
        </p:txBody>
      </p:sp>
    </p:spTree>
    <p:extLst>
      <p:ext uri="{BB962C8B-B14F-4D97-AF65-F5344CB8AC3E}">
        <p14:creationId xmlns:p14="http://schemas.microsoft.com/office/powerpoint/2010/main" val="295659490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540" name="ヘッダー プレースホルダ 1"/>
          <p:cNvSpPr>
            <a:spLocks noGrp="1"/>
          </p:cNvSpPr>
          <p:nvPr>
            <p:ph type="hdr" sz="quarter"/>
          </p:nvPr>
        </p:nvSpPr>
        <p:spPr>
          <a:xfrm>
            <a:off x="8" y="8"/>
            <a:ext cx="2919413" cy="493713"/>
          </a:xfrm>
          <a:prstGeom prst="rect">
            <a:avLst/>
          </a:prstGeom>
        </p:spPr>
        <p:txBody>
          <a:bodyPr vert="horz" lIns="91321" tIns="45661" rIns="91321" bIns="45661" rtlCol="0"/>
          <a:lstStyle>
            <a:lvl1pPr algn="l">
              <a:defRPr sz="1200"/>
            </a:lvl1pPr>
          </a:lstStyle>
          <a:p>
            <a:endParaRPr kumimoji="1" lang="ja-JP" altLang="en-US"/>
          </a:p>
        </p:txBody>
      </p:sp>
      <p:sp>
        <p:nvSpPr>
          <p:cNvPr id="1541" name="日付プレースホルダ 2"/>
          <p:cNvSpPr>
            <a:spLocks noGrp="1"/>
          </p:cNvSpPr>
          <p:nvPr>
            <p:ph type="dt" idx="1"/>
          </p:nvPr>
        </p:nvSpPr>
        <p:spPr>
          <a:xfrm>
            <a:off x="3814763" y="8"/>
            <a:ext cx="2919412" cy="493713"/>
          </a:xfrm>
          <a:prstGeom prst="rect">
            <a:avLst/>
          </a:prstGeom>
        </p:spPr>
        <p:txBody>
          <a:bodyPr vert="horz" lIns="91321" tIns="45661" rIns="91321" bIns="45661" rtlCol="0"/>
          <a:lstStyle>
            <a:lvl1pPr algn="r">
              <a:defRPr sz="1200"/>
            </a:lvl1pPr>
          </a:lstStyle>
          <a:p>
            <a:fld id="{123E3FA3-5EC8-40B4-91D9-7AE53F259B53}" type="datetimeFigureOut">
              <a:rPr kumimoji="1" lang="ja-JP" altLang="en-US" smtClean="0"/>
              <a:pPr/>
              <a:t>2021/8/18</a:t>
            </a:fld>
            <a:endParaRPr kumimoji="1" lang="ja-JP" altLang="en-US"/>
          </a:p>
        </p:txBody>
      </p:sp>
      <p:sp>
        <p:nvSpPr>
          <p:cNvPr id="1542" name="スライド イメージ プレースホルダ 3"/>
          <p:cNvSpPr>
            <a:spLocks noGrp="1" noRot="1" noChangeAspect="1"/>
          </p:cNvSpPr>
          <p:nvPr>
            <p:ph type="sldImg" idx="2"/>
          </p:nvPr>
        </p:nvSpPr>
        <p:spPr>
          <a:xfrm>
            <a:off x="695325" y="739775"/>
            <a:ext cx="5345113" cy="3700463"/>
          </a:xfrm>
          <a:prstGeom prst="rect">
            <a:avLst/>
          </a:prstGeom>
          <a:noFill/>
          <a:ln w="12700">
            <a:solidFill>
              <a:prstClr val="black"/>
            </a:solidFill>
          </a:ln>
        </p:spPr>
        <p:txBody>
          <a:bodyPr vert="horz" lIns="91321" tIns="45661" rIns="91321" bIns="45661" rtlCol="0" anchor="ctr"/>
          <a:lstStyle/>
          <a:p>
            <a:endParaRPr lang="ja-JP" altLang="en-US"/>
          </a:p>
        </p:txBody>
      </p:sp>
      <p:sp>
        <p:nvSpPr>
          <p:cNvPr id="1543" name="ノート プレースホルダ 4"/>
          <p:cNvSpPr>
            <a:spLocks noGrp="1"/>
          </p:cNvSpPr>
          <p:nvPr>
            <p:ph type="body" sz="quarter" idx="3"/>
          </p:nvPr>
        </p:nvSpPr>
        <p:spPr>
          <a:xfrm>
            <a:off x="673108" y="4686300"/>
            <a:ext cx="5389563" cy="4440238"/>
          </a:xfrm>
          <a:prstGeom prst="rect">
            <a:avLst/>
          </a:prstGeom>
        </p:spPr>
        <p:txBody>
          <a:bodyPr vert="horz" lIns="91321" tIns="45661" rIns="91321" bIns="45661"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1544" name="フッター プレースホルダ 5"/>
          <p:cNvSpPr>
            <a:spLocks noGrp="1"/>
          </p:cNvSpPr>
          <p:nvPr>
            <p:ph type="ftr" sz="quarter" idx="4"/>
          </p:nvPr>
        </p:nvSpPr>
        <p:spPr>
          <a:xfrm>
            <a:off x="8" y="9371013"/>
            <a:ext cx="2919413" cy="493712"/>
          </a:xfrm>
          <a:prstGeom prst="rect">
            <a:avLst/>
          </a:prstGeom>
        </p:spPr>
        <p:txBody>
          <a:bodyPr vert="horz" lIns="91321" tIns="45661" rIns="91321" bIns="45661" rtlCol="0" anchor="b"/>
          <a:lstStyle>
            <a:lvl1pPr algn="l">
              <a:defRPr sz="1200"/>
            </a:lvl1pPr>
          </a:lstStyle>
          <a:p>
            <a:endParaRPr kumimoji="1" lang="ja-JP" altLang="en-US"/>
          </a:p>
        </p:txBody>
      </p:sp>
      <p:sp>
        <p:nvSpPr>
          <p:cNvPr id="1545" name="スライド番号プレースホルダ 6"/>
          <p:cNvSpPr>
            <a:spLocks noGrp="1"/>
          </p:cNvSpPr>
          <p:nvPr>
            <p:ph type="sldNum" sz="quarter" idx="5"/>
          </p:nvPr>
        </p:nvSpPr>
        <p:spPr>
          <a:xfrm>
            <a:off x="3814763" y="9371013"/>
            <a:ext cx="2919412" cy="493712"/>
          </a:xfrm>
          <a:prstGeom prst="rect">
            <a:avLst/>
          </a:prstGeom>
        </p:spPr>
        <p:txBody>
          <a:bodyPr vert="horz" lIns="91321" tIns="45661" rIns="91321" bIns="45661" rtlCol="0" anchor="b"/>
          <a:lstStyle>
            <a:lvl1pPr algn="r">
              <a:defRPr sz="1200"/>
            </a:lvl1pPr>
          </a:lstStyle>
          <a:p>
            <a:fld id="{182FE071-02F9-446F-BEAC-EA0E21F443AC}" type="slidenum">
              <a:rPr kumimoji="1" lang="ja-JP" altLang="en-US" smtClean="0"/>
              <a:pPr/>
              <a:t>‹#›</a:t>
            </a:fld>
            <a:endParaRPr kumimoji="1" lang="ja-JP" altLang="en-US"/>
          </a:p>
        </p:txBody>
      </p:sp>
    </p:spTree>
    <p:extLst>
      <p:ext uri="{BB962C8B-B14F-4D97-AF65-F5344CB8AC3E}">
        <p14:creationId xmlns:p14="http://schemas.microsoft.com/office/powerpoint/2010/main" val="116517132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10" name="スライド イメージ プレースホルダー 1"/>
          <p:cNvSpPr>
            <a:spLocks noGrp="1" noRot="1" noChangeAspect="1"/>
          </p:cNvSpPr>
          <p:nvPr>
            <p:ph type="sldImg"/>
          </p:nvPr>
        </p:nvSpPr>
        <p:spPr/>
      </p:sp>
      <p:sp>
        <p:nvSpPr>
          <p:cNvPr id="3211" name="ノート プレースホルダー 2"/>
          <p:cNvSpPr>
            <a:spLocks noGrp="1"/>
          </p:cNvSpPr>
          <p:nvPr>
            <p:ph type="body" idx="1"/>
          </p:nvPr>
        </p:nvSpPr>
        <p:spPr/>
        <p:txBody>
          <a:bodyPr/>
          <a:lstStyle/>
          <a:p>
            <a:pPr marL="171450" indent="-171450">
              <a:buFont typeface="Wingdings" panose="05000000000000000000" pitchFamily="2" charset="2"/>
              <a:buChar char="ü"/>
            </a:pPr>
            <a:r>
              <a:rPr kumimoji="1" lang="ja-JP" altLang="en-US" dirty="0" smtClean="0"/>
              <a:t>かわまちづくりに関する他の模範となる先進的な取組みを選定して、国土交通大臣が認定する「かわまち大賞」を平成</a:t>
            </a:r>
            <a:r>
              <a:rPr kumimoji="1" lang="en-US" altLang="ja-JP" dirty="0" smtClean="0"/>
              <a:t>30</a:t>
            </a:r>
            <a:r>
              <a:rPr kumimoji="1" lang="ja-JP" altLang="en-US" dirty="0" smtClean="0"/>
              <a:t>年</a:t>
            </a:r>
            <a:r>
              <a:rPr kumimoji="1" lang="en-US" altLang="ja-JP" dirty="0" smtClean="0"/>
              <a:t>7</a:t>
            </a:r>
            <a:r>
              <a:rPr kumimoji="1" lang="ja-JP" altLang="en-US" dirty="0" smtClean="0"/>
              <a:t>月に創設しました。</a:t>
            </a:r>
            <a:endParaRPr kumimoji="1" lang="en-US" altLang="ja-JP" dirty="0" smtClean="0"/>
          </a:p>
          <a:p>
            <a:pPr marL="171450" indent="-171450">
              <a:buFont typeface="Wingdings" panose="05000000000000000000" pitchFamily="2" charset="2"/>
              <a:buChar char="ü"/>
            </a:pPr>
            <a:r>
              <a:rPr kumimoji="1" lang="ja-JP" altLang="en-US" dirty="0" smtClean="0"/>
              <a:t>これにより、取組団体を讃えるとともに、「かわまちづくり」支援制度を浸透させ、民間事業者の参入を促進し、民間事業者のもつ「ノウハウ」等を活かした質の高い「かわまちづくり」を進めることを目指します。</a:t>
            </a:r>
          </a:p>
          <a:p>
            <a:endParaRPr kumimoji="1" lang="ja-JP" altLang="en-US" dirty="0"/>
          </a:p>
        </p:txBody>
      </p:sp>
      <p:sp>
        <p:nvSpPr>
          <p:cNvPr id="3212"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82FE071-02F9-446F-BEAC-EA0E21F443AC}" type="slidenum">
              <a:rPr kumimoji="1" lang="ja-JP" altLang="en-US" sz="12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0</a:t>
            </a:fld>
            <a:endParaRPr kumimoji="1" lang="ja-JP" altLang="en-US" sz="12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Tree>
    <p:extLst>
      <p:ext uri="{BB962C8B-B14F-4D97-AF65-F5344CB8AC3E}">
        <p14:creationId xmlns:p14="http://schemas.microsoft.com/office/powerpoint/2010/main" val="42555478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Master" Target="../slideMasters/slideMaster1.xml"/><Relationship Id="rId5" Type="http://schemas.openxmlformats.org/officeDocument/2006/relationships/image" Target="../media/image6.png"/><Relationship Id="rId4" Type="http://schemas.openxmlformats.org/officeDocument/2006/relationships/image" Target="../media/image3.png"/></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Master" Target="../slideMasters/slideMaster1.xml"/><Relationship Id="rId5" Type="http://schemas.openxmlformats.org/officeDocument/2006/relationships/image" Target="../media/image6.png"/><Relationship Id="rId4" Type="http://schemas.openxmlformats.org/officeDocument/2006/relationships/image" Target="../media/image3.png"/></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Master" Target="../slideMasters/slideMaster1.xml"/><Relationship Id="rId5" Type="http://schemas.openxmlformats.org/officeDocument/2006/relationships/image" Target="../media/image6.png"/><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1" y="2130466"/>
            <a:ext cx="8420100" cy="1470025"/>
          </a:xfrm>
        </p:spPr>
        <p:txBody>
          <a:bodyPr/>
          <a:lstStyle/>
          <a:p>
            <a:r>
              <a:rPr lang="ja-JP" altLang="en-US" smtClean="0"/>
              <a:t>マスター タイトルの書式設定</a:t>
            </a:r>
            <a:endParaRPr lang="ja-JP" altLang="en-US"/>
          </a:p>
        </p:txBody>
      </p:sp>
      <p:sp>
        <p:nvSpPr>
          <p:cNvPr id="3" name="サブタイトル 2"/>
          <p:cNvSpPr>
            <a:spLocks noGrp="1"/>
          </p:cNvSpPr>
          <p:nvPr>
            <p:ph type="subTitle" idx="1"/>
          </p:nvPr>
        </p:nvSpPr>
        <p:spPr>
          <a:xfrm>
            <a:off x="1485901" y="3886200"/>
            <a:ext cx="69342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マスター サブタイトルの書式設定</a:t>
            </a:r>
            <a:endParaRPr lang="ja-JP" altLang="en-US"/>
          </a:p>
        </p:txBody>
      </p:sp>
    </p:spTree>
    <p:extLst>
      <p:ext uri="{BB962C8B-B14F-4D97-AF65-F5344CB8AC3E}">
        <p14:creationId xmlns:p14="http://schemas.microsoft.com/office/powerpoint/2010/main" val="8726498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extLst>
      <p:ext uri="{BB962C8B-B14F-4D97-AF65-F5344CB8AC3E}">
        <p14:creationId xmlns:p14="http://schemas.microsoft.com/office/powerpoint/2010/main" val="40312103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058027" y="32"/>
            <a:ext cx="2352675" cy="6126163"/>
          </a:xfrm>
        </p:spPr>
        <p:txBody>
          <a:bodyPr vert="eaVert"/>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25" y="32"/>
            <a:ext cx="6905625" cy="6126163"/>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extLst>
      <p:ext uri="{BB962C8B-B14F-4D97-AF65-F5344CB8AC3E}">
        <p14:creationId xmlns:p14="http://schemas.microsoft.com/office/powerpoint/2010/main" val="4978850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コンテンツ">
    <p:spTree>
      <p:nvGrpSpPr>
        <p:cNvPr id="1" name=""/>
        <p:cNvGrpSpPr/>
        <p:nvPr/>
      </p:nvGrpSpPr>
      <p:grpSpPr>
        <a:xfrm>
          <a:off x="0" y="0"/>
          <a:ext cx="0" cy="0"/>
          <a:chOff x="0" y="0"/>
          <a:chExt cx="0" cy="0"/>
        </a:xfrm>
      </p:grpSpPr>
      <p:sp>
        <p:nvSpPr>
          <p:cNvPr id="2" name="コンテンツ プレースホルダー 1"/>
          <p:cNvSpPr>
            <a:spLocks noGrp="1"/>
          </p:cNvSpPr>
          <p:nvPr>
            <p:ph/>
          </p:nvPr>
        </p:nvSpPr>
        <p:spPr>
          <a:xfrm>
            <a:off x="1" y="32"/>
            <a:ext cx="9410700" cy="612616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extLst>
      <p:ext uri="{BB962C8B-B14F-4D97-AF65-F5344CB8AC3E}">
        <p14:creationId xmlns:p14="http://schemas.microsoft.com/office/powerpoint/2010/main" val="35695904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AndTwoObj" preserve="1">
  <p:cSld name="タイトル、コンテンツ、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1" y="3"/>
            <a:ext cx="7605714" cy="476250"/>
          </a:xfrm>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495305" y="1600216"/>
            <a:ext cx="4381501" cy="452596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quarter" idx="2"/>
          </p:nvPr>
        </p:nvSpPr>
        <p:spPr>
          <a:xfrm>
            <a:off x="5029200" y="1600200"/>
            <a:ext cx="4381501" cy="21859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コンテンツ プレースホルダー 4"/>
          <p:cNvSpPr>
            <a:spLocks noGrp="1"/>
          </p:cNvSpPr>
          <p:nvPr>
            <p:ph sz="quarter" idx="3"/>
          </p:nvPr>
        </p:nvSpPr>
        <p:spPr>
          <a:xfrm>
            <a:off x="5029200" y="3938621"/>
            <a:ext cx="4381501" cy="2187575"/>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extLst>
      <p:ext uri="{BB962C8B-B14F-4D97-AF65-F5344CB8AC3E}">
        <p14:creationId xmlns:p14="http://schemas.microsoft.com/office/powerpoint/2010/main" val="397391415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bl" preserve="1">
  <p:cSld name="タイトルと表">
    <p:spTree>
      <p:nvGrpSpPr>
        <p:cNvPr id="1" name=""/>
        <p:cNvGrpSpPr/>
        <p:nvPr/>
      </p:nvGrpSpPr>
      <p:grpSpPr>
        <a:xfrm>
          <a:off x="0" y="0"/>
          <a:ext cx="0" cy="0"/>
          <a:chOff x="0" y="0"/>
          <a:chExt cx="0" cy="0"/>
        </a:xfrm>
      </p:grpSpPr>
      <p:sp>
        <p:nvSpPr>
          <p:cNvPr id="2" name="タイトル 1"/>
          <p:cNvSpPr>
            <a:spLocks noGrp="1"/>
          </p:cNvSpPr>
          <p:nvPr>
            <p:ph type="title"/>
          </p:nvPr>
        </p:nvSpPr>
        <p:spPr>
          <a:xfrm>
            <a:off x="1" y="3"/>
            <a:ext cx="7605714" cy="476250"/>
          </a:xfrm>
        </p:spPr>
        <p:txBody>
          <a:bodyPr/>
          <a:lstStyle/>
          <a:p>
            <a:r>
              <a:rPr lang="ja-JP" altLang="en-US" smtClean="0"/>
              <a:t>マスター タイトルの書式設定</a:t>
            </a:r>
            <a:endParaRPr lang="ja-JP" altLang="en-US"/>
          </a:p>
        </p:txBody>
      </p:sp>
      <p:sp>
        <p:nvSpPr>
          <p:cNvPr id="3" name="表プレースホルダー 2"/>
          <p:cNvSpPr>
            <a:spLocks noGrp="1"/>
          </p:cNvSpPr>
          <p:nvPr>
            <p:ph type="tbl" idx="1"/>
          </p:nvPr>
        </p:nvSpPr>
        <p:spPr>
          <a:xfrm>
            <a:off x="495301" y="1600216"/>
            <a:ext cx="8915400" cy="4525963"/>
          </a:xfrm>
        </p:spPr>
        <p:txBody>
          <a:bodyPr/>
          <a:lstStyle/>
          <a:p>
            <a:pPr lvl="0"/>
            <a:endParaRPr lang="ja-JP" altLang="en-US" noProof="0" smtClean="0"/>
          </a:p>
        </p:txBody>
      </p:sp>
    </p:spTree>
    <p:extLst>
      <p:ext uri="{BB962C8B-B14F-4D97-AF65-F5344CB8AC3E}">
        <p14:creationId xmlns:p14="http://schemas.microsoft.com/office/powerpoint/2010/main" val="48021465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1_タイトル スライド">
    <p:spTree>
      <p:nvGrpSpPr>
        <p:cNvPr id="1" name=""/>
        <p:cNvGrpSpPr/>
        <p:nvPr/>
      </p:nvGrpSpPr>
      <p:grpSpPr>
        <a:xfrm>
          <a:off x="0" y="0"/>
          <a:ext cx="0" cy="0"/>
          <a:chOff x="0" y="0"/>
          <a:chExt cx="0" cy="0"/>
        </a:xfrm>
      </p:grpSpPr>
      <p:grpSp>
        <p:nvGrpSpPr>
          <p:cNvPr id="8" name="Group 6"/>
          <p:cNvGrpSpPr>
            <a:grpSpLocks/>
          </p:cNvGrpSpPr>
          <p:nvPr userDrawn="1"/>
        </p:nvGrpSpPr>
        <p:grpSpPr bwMode="auto">
          <a:xfrm>
            <a:off x="0" y="0"/>
            <a:ext cx="9906000" cy="546100"/>
            <a:chOff x="0" y="0"/>
            <a:chExt cx="5760" cy="344"/>
          </a:xfrm>
        </p:grpSpPr>
        <p:pic>
          <p:nvPicPr>
            <p:cNvPr id="9" name="Picture 7" descr="mlit_top"/>
            <p:cNvPicPr>
              <a:picLocks noChangeAspect="1" noChangeArrowheads="1"/>
            </p:cNvPicPr>
            <p:nvPr userDrawn="1"/>
          </p:nvPicPr>
          <p:blipFill>
            <a:blip r:embed="rId2">
              <a:extLst>
                <a:ext uri="{28A0092B-C50C-407E-A947-70E740481C1C}">
                  <a14:useLocalDpi xmlns:a14="http://schemas.microsoft.com/office/drawing/2010/main"/>
                </a:ext>
              </a:extLst>
            </a:blip>
            <a:srcRect/>
            <a:stretch>
              <a:fillRect/>
            </a:stretch>
          </p:blipFill>
          <p:spPr bwMode="auto">
            <a:xfrm>
              <a:off x="0" y="300"/>
              <a:ext cx="5760" cy="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0" name="Group 8"/>
            <p:cNvGrpSpPr>
              <a:grpSpLocks/>
            </p:cNvGrpSpPr>
            <p:nvPr userDrawn="1"/>
          </p:nvGrpSpPr>
          <p:grpSpPr bwMode="auto">
            <a:xfrm>
              <a:off x="0" y="0"/>
              <a:ext cx="5760" cy="318"/>
              <a:chOff x="0" y="0"/>
              <a:chExt cx="5760" cy="318"/>
            </a:xfrm>
          </p:grpSpPr>
          <p:pic>
            <p:nvPicPr>
              <p:cNvPr id="11" name="Picture 9" descr="mlit_top"/>
              <p:cNvPicPr>
                <a:picLocks noChangeAspect="1" noChangeArrowheads="1"/>
              </p:cNvPicPr>
              <p:nvPr userDrawn="1"/>
            </p:nvPicPr>
            <p:blipFill>
              <a:blip r:embed="rId3" cstate="print">
                <a:extLst>
                  <a:ext uri="{28A0092B-C50C-407E-A947-70E740481C1C}">
                    <a14:useLocalDpi xmlns:a14="http://schemas.microsoft.com/office/drawing/2010/main"/>
                  </a:ext>
                </a:extLst>
              </a:blip>
              <a:srcRect r="66945" b="42805"/>
              <a:stretch>
                <a:fillRect/>
              </a:stretch>
            </p:blipFill>
            <p:spPr bwMode="auto">
              <a:xfrm>
                <a:off x="3856" y="0"/>
                <a:ext cx="1904" cy="3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10" descr="mlit_top"/>
              <p:cNvPicPr>
                <a:picLocks noChangeAspect="1" noChangeArrowheads="1"/>
              </p:cNvPicPr>
              <p:nvPr userDrawn="1"/>
            </p:nvPicPr>
            <p:blipFill>
              <a:blip r:embed="rId4" cstate="print">
                <a:extLst>
                  <a:ext uri="{28A0092B-C50C-407E-A947-70E740481C1C}">
                    <a14:useLocalDpi xmlns:a14="http://schemas.microsoft.com/office/drawing/2010/main"/>
                  </a:ext>
                </a:extLst>
              </a:blip>
              <a:srcRect l="50000" b="42805"/>
              <a:stretch>
                <a:fillRect/>
              </a:stretch>
            </p:blipFill>
            <p:spPr bwMode="auto">
              <a:xfrm>
                <a:off x="1043" y="0"/>
                <a:ext cx="2880" cy="3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11" descr="mlit_top"/>
              <p:cNvPicPr>
                <a:picLocks noChangeAspect="1" noChangeArrowheads="1"/>
              </p:cNvPicPr>
              <p:nvPr userDrawn="1"/>
            </p:nvPicPr>
            <p:blipFill>
              <a:blip r:embed="rId4" cstate="print">
                <a:extLst>
                  <a:ext uri="{28A0092B-C50C-407E-A947-70E740481C1C}">
                    <a14:useLocalDpi xmlns:a14="http://schemas.microsoft.com/office/drawing/2010/main"/>
                  </a:ext>
                </a:extLst>
              </a:blip>
              <a:srcRect l="68906" b="42805"/>
              <a:stretch>
                <a:fillRect/>
              </a:stretch>
            </p:blipFill>
            <p:spPr bwMode="auto">
              <a:xfrm>
                <a:off x="0" y="0"/>
                <a:ext cx="1791" cy="3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sp>
        <p:nvSpPr>
          <p:cNvPr id="2" name="Title 1"/>
          <p:cNvSpPr>
            <a:spLocks noGrp="1"/>
          </p:cNvSpPr>
          <p:nvPr>
            <p:ph type="ctrTitle"/>
          </p:nvPr>
        </p:nvSpPr>
        <p:spPr>
          <a:xfrm>
            <a:off x="132424" y="11622"/>
            <a:ext cx="7978114" cy="481013"/>
          </a:xfrm>
          <a:prstGeom prst="rect">
            <a:avLst/>
          </a:prstGeom>
        </p:spPr>
        <p:txBody>
          <a:bodyPr anchor="b">
            <a:normAutofit/>
          </a:bodyPr>
          <a:lstStyle>
            <a:lvl1pPr algn="l">
              <a:defRPr sz="2400">
                <a:solidFill>
                  <a:srgbClr val="0070C0"/>
                </a:solidFill>
                <a:latin typeface="HGP創英角ｺﾞｼｯｸUB" panose="020B0900000000000000" pitchFamily="50" charset="-128"/>
                <a:ea typeface="HGP創英角ｺﾞｼｯｸUB" panose="020B0900000000000000" pitchFamily="50" charset="-128"/>
              </a:defRPr>
            </a:lvl1pPr>
          </a:lstStyle>
          <a:p>
            <a:r>
              <a:rPr lang="ja-JP" altLang="en-US" dirty="0"/>
              <a:t>マスター タイトルの書式設定</a:t>
            </a:r>
            <a:endParaRPr lang="en-US" dirty="0"/>
          </a:p>
        </p:txBody>
      </p:sp>
      <p:sp>
        <p:nvSpPr>
          <p:cNvPr id="16" name="Rectangle 6"/>
          <p:cNvSpPr>
            <a:spLocks noGrp="1" noChangeArrowheads="1"/>
          </p:cNvSpPr>
          <p:nvPr>
            <p:ph type="sldNum" sz="quarter" idx="4"/>
          </p:nvPr>
        </p:nvSpPr>
        <p:spPr bwMode="auto">
          <a:xfrm>
            <a:off x="7594600" y="6554788"/>
            <a:ext cx="2311401" cy="3032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HGP創英角ｺﾞｼｯｸUB" panose="020B0900000000000000" pitchFamily="50" charset="-128"/>
                <a:ea typeface="HGP創英角ｺﾞｼｯｸUB" panose="020B0900000000000000" pitchFamily="50" charset="-128"/>
              </a:defRPr>
            </a:lvl1pPr>
          </a:lstStyle>
          <a:p>
            <a:fld id="{3A7589F8-D730-4AED-AFA5-929AB3C5D3ED}" type="slidenum">
              <a:rPr lang="en-US" altLang="ja-JP" smtClean="0"/>
              <a:pPr/>
              <a:t>‹#›</a:t>
            </a:fld>
            <a:endParaRPr lang="en-US" altLang="ja-JP" dirty="0"/>
          </a:p>
        </p:txBody>
      </p:sp>
      <p:pic>
        <p:nvPicPr>
          <p:cNvPr id="14" name="Picture 2">
            <a:extLst>
              <a:ext uri="{FF2B5EF4-FFF2-40B4-BE49-F238E27FC236}">
                <a16:creationId xmlns:a16="http://schemas.microsoft.com/office/drawing/2014/main" id="{AB82E11E-E97B-4777-A987-BEFAEFE230DE}"/>
              </a:ext>
            </a:extLst>
          </p:cNvPr>
          <p:cNvPicPr>
            <a:picLocks noChangeAspect="1" noChangeArrowheads="1"/>
          </p:cNvPicPr>
          <p:nvPr userDrawn="1"/>
        </p:nvPicPr>
        <p:blipFill>
          <a:blip r:embed="rId5" cstate="print">
            <a:extLst>
              <a:ext uri="{28A0092B-C50C-407E-A947-70E740481C1C}">
                <a14:useLocalDpi xmlns:a14="http://schemas.microsoft.com/office/drawing/2010/main"/>
              </a:ext>
            </a:extLst>
          </a:blip>
          <a:srcRect/>
          <a:stretch>
            <a:fillRect/>
          </a:stretch>
        </p:blipFill>
        <p:spPr bwMode="auto">
          <a:xfrm>
            <a:off x="8364598" y="2"/>
            <a:ext cx="1541402" cy="4476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61156523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2_タイトル スライド">
    <p:spTree>
      <p:nvGrpSpPr>
        <p:cNvPr id="1" name=""/>
        <p:cNvGrpSpPr/>
        <p:nvPr/>
      </p:nvGrpSpPr>
      <p:grpSpPr>
        <a:xfrm>
          <a:off x="0" y="0"/>
          <a:ext cx="0" cy="0"/>
          <a:chOff x="0" y="0"/>
          <a:chExt cx="0" cy="0"/>
        </a:xfrm>
      </p:grpSpPr>
      <p:grpSp>
        <p:nvGrpSpPr>
          <p:cNvPr id="8" name="Group 6"/>
          <p:cNvGrpSpPr>
            <a:grpSpLocks/>
          </p:cNvGrpSpPr>
          <p:nvPr userDrawn="1"/>
        </p:nvGrpSpPr>
        <p:grpSpPr bwMode="auto">
          <a:xfrm>
            <a:off x="0" y="0"/>
            <a:ext cx="9906000" cy="546100"/>
            <a:chOff x="0" y="0"/>
            <a:chExt cx="5760" cy="344"/>
          </a:xfrm>
        </p:grpSpPr>
        <p:pic>
          <p:nvPicPr>
            <p:cNvPr id="9" name="Picture 7" descr="mlit_top"/>
            <p:cNvPicPr>
              <a:picLocks noChangeAspect="1" noChangeArrowheads="1"/>
            </p:cNvPicPr>
            <p:nvPr userDrawn="1"/>
          </p:nvPicPr>
          <p:blipFill>
            <a:blip r:embed="rId2">
              <a:extLst>
                <a:ext uri="{28A0092B-C50C-407E-A947-70E740481C1C}">
                  <a14:useLocalDpi xmlns:a14="http://schemas.microsoft.com/office/drawing/2010/main"/>
                </a:ext>
              </a:extLst>
            </a:blip>
            <a:srcRect/>
            <a:stretch>
              <a:fillRect/>
            </a:stretch>
          </p:blipFill>
          <p:spPr bwMode="auto">
            <a:xfrm>
              <a:off x="0" y="300"/>
              <a:ext cx="5760" cy="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0" name="Group 8"/>
            <p:cNvGrpSpPr>
              <a:grpSpLocks/>
            </p:cNvGrpSpPr>
            <p:nvPr userDrawn="1"/>
          </p:nvGrpSpPr>
          <p:grpSpPr bwMode="auto">
            <a:xfrm>
              <a:off x="0" y="0"/>
              <a:ext cx="5760" cy="318"/>
              <a:chOff x="0" y="0"/>
              <a:chExt cx="5760" cy="318"/>
            </a:xfrm>
          </p:grpSpPr>
          <p:pic>
            <p:nvPicPr>
              <p:cNvPr id="11" name="Picture 9" descr="mlit_top"/>
              <p:cNvPicPr>
                <a:picLocks noChangeAspect="1" noChangeArrowheads="1"/>
              </p:cNvPicPr>
              <p:nvPr userDrawn="1"/>
            </p:nvPicPr>
            <p:blipFill>
              <a:blip r:embed="rId3" cstate="print">
                <a:extLst>
                  <a:ext uri="{28A0092B-C50C-407E-A947-70E740481C1C}">
                    <a14:useLocalDpi xmlns:a14="http://schemas.microsoft.com/office/drawing/2010/main"/>
                  </a:ext>
                </a:extLst>
              </a:blip>
              <a:srcRect r="66945" b="42805"/>
              <a:stretch>
                <a:fillRect/>
              </a:stretch>
            </p:blipFill>
            <p:spPr bwMode="auto">
              <a:xfrm>
                <a:off x="3856" y="0"/>
                <a:ext cx="1904" cy="3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10" descr="mlit_top"/>
              <p:cNvPicPr>
                <a:picLocks noChangeAspect="1" noChangeArrowheads="1"/>
              </p:cNvPicPr>
              <p:nvPr userDrawn="1"/>
            </p:nvPicPr>
            <p:blipFill>
              <a:blip r:embed="rId4" cstate="print">
                <a:extLst>
                  <a:ext uri="{28A0092B-C50C-407E-A947-70E740481C1C}">
                    <a14:useLocalDpi xmlns:a14="http://schemas.microsoft.com/office/drawing/2010/main"/>
                  </a:ext>
                </a:extLst>
              </a:blip>
              <a:srcRect l="50000" b="42805"/>
              <a:stretch>
                <a:fillRect/>
              </a:stretch>
            </p:blipFill>
            <p:spPr bwMode="auto">
              <a:xfrm>
                <a:off x="1043" y="0"/>
                <a:ext cx="2880" cy="3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11" descr="mlit_top"/>
              <p:cNvPicPr>
                <a:picLocks noChangeAspect="1" noChangeArrowheads="1"/>
              </p:cNvPicPr>
              <p:nvPr userDrawn="1"/>
            </p:nvPicPr>
            <p:blipFill>
              <a:blip r:embed="rId4" cstate="print">
                <a:extLst>
                  <a:ext uri="{28A0092B-C50C-407E-A947-70E740481C1C}">
                    <a14:useLocalDpi xmlns:a14="http://schemas.microsoft.com/office/drawing/2010/main"/>
                  </a:ext>
                </a:extLst>
              </a:blip>
              <a:srcRect l="68906" b="42805"/>
              <a:stretch>
                <a:fillRect/>
              </a:stretch>
            </p:blipFill>
            <p:spPr bwMode="auto">
              <a:xfrm>
                <a:off x="0" y="0"/>
                <a:ext cx="1791" cy="3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sp>
        <p:nvSpPr>
          <p:cNvPr id="2" name="Title 1"/>
          <p:cNvSpPr>
            <a:spLocks noGrp="1"/>
          </p:cNvSpPr>
          <p:nvPr>
            <p:ph type="ctrTitle"/>
          </p:nvPr>
        </p:nvSpPr>
        <p:spPr>
          <a:xfrm>
            <a:off x="132424" y="11622"/>
            <a:ext cx="7978114" cy="481013"/>
          </a:xfrm>
          <a:prstGeom prst="rect">
            <a:avLst/>
          </a:prstGeom>
        </p:spPr>
        <p:txBody>
          <a:bodyPr anchor="b">
            <a:normAutofit/>
          </a:bodyPr>
          <a:lstStyle>
            <a:lvl1pPr algn="l">
              <a:defRPr sz="2400">
                <a:solidFill>
                  <a:srgbClr val="0070C0"/>
                </a:solidFill>
                <a:latin typeface="HGP創英角ｺﾞｼｯｸUB" panose="020B0900000000000000" pitchFamily="50" charset="-128"/>
                <a:ea typeface="HGP創英角ｺﾞｼｯｸUB" panose="020B0900000000000000" pitchFamily="50" charset="-128"/>
              </a:defRPr>
            </a:lvl1pPr>
          </a:lstStyle>
          <a:p>
            <a:r>
              <a:rPr lang="ja-JP" altLang="en-US" dirty="0"/>
              <a:t>マスター タイトルの書式設定</a:t>
            </a:r>
            <a:endParaRPr lang="en-US" dirty="0"/>
          </a:p>
        </p:txBody>
      </p:sp>
      <p:sp>
        <p:nvSpPr>
          <p:cNvPr id="16" name="Rectangle 6"/>
          <p:cNvSpPr>
            <a:spLocks noGrp="1" noChangeArrowheads="1"/>
          </p:cNvSpPr>
          <p:nvPr>
            <p:ph type="sldNum" sz="quarter" idx="4"/>
          </p:nvPr>
        </p:nvSpPr>
        <p:spPr bwMode="auto">
          <a:xfrm>
            <a:off x="7594600" y="6554788"/>
            <a:ext cx="2311401" cy="3032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HGP創英角ｺﾞｼｯｸUB" panose="020B0900000000000000" pitchFamily="50" charset="-128"/>
                <a:ea typeface="HGP創英角ｺﾞｼｯｸUB" panose="020B0900000000000000" pitchFamily="50" charset="-128"/>
              </a:defRPr>
            </a:lvl1pPr>
          </a:lstStyle>
          <a:p>
            <a:fld id="{3A7589F8-D730-4AED-AFA5-929AB3C5D3ED}" type="slidenum">
              <a:rPr lang="en-US" altLang="ja-JP" smtClean="0"/>
              <a:pPr/>
              <a:t>‹#›</a:t>
            </a:fld>
            <a:endParaRPr lang="en-US" altLang="ja-JP" dirty="0"/>
          </a:p>
        </p:txBody>
      </p:sp>
      <p:pic>
        <p:nvPicPr>
          <p:cNvPr id="14" name="Picture 2">
            <a:extLst>
              <a:ext uri="{FF2B5EF4-FFF2-40B4-BE49-F238E27FC236}">
                <a16:creationId xmlns:a16="http://schemas.microsoft.com/office/drawing/2014/main" id="{AB82E11E-E97B-4777-A987-BEFAEFE230DE}"/>
              </a:ext>
            </a:extLst>
          </p:cNvPr>
          <p:cNvPicPr>
            <a:picLocks noChangeAspect="1" noChangeArrowheads="1"/>
          </p:cNvPicPr>
          <p:nvPr userDrawn="1"/>
        </p:nvPicPr>
        <p:blipFill>
          <a:blip r:embed="rId5" cstate="print">
            <a:extLst>
              <a:ext uri="{28A0092B-C50C-407E-A947-70E740481C1C}">
                <a14:useLocalDpi xmlns:a14="http://schemas.microsoft.com/office/drawing/2010/main"/>
              </a:ext>
            </a:extLst>
          </a:blip>
          <a:srcRect/>
          <a:stretch>
            <a:fillRect/>
          </a:stretch>
        </p:blipFill>
        <p:spPr bwMode="auto">
          <a:xfrm>
            <a:off x="8364598" y="2"/>
            <a:ext cx="1541402" cy="4476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21767666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3_タイトル スライド">
    <p:spTree>
      <p:nvGrpSpPr>
        <p:cNvPr id="1" name=""/>
        <p:cNvGrpSpPr/>
        <p:nvPr/>
      </p:nvGrpSpPr>
      <p:grpSpPr>
        <a:xfrm>
          <a:off x="0" y="0"/>
          <a:ext cx="0" cy="0"/>
          <a:chOff x="0" y="0"/>
          <a:chExt cx="0" cy="0"/>
        </a:xfrm>
      </p:grpSpPr>
      <p:grpSp>
        <p:nvGrpSpPr>
          <p:cNvPr id="8" name="Group 6"/>
          <p:cNvGrpSpPr>
            <a:grpSpLocks/>
          </p:cNvGrpSpPr>
          <p:nvPr userDrawn="1"/>
        </p:nvGrpSpPr>
        <p:grpSpPr bwMode="auto">
          <a:xfrm>
            <a:off x="0" y="0"/>
            <a:ext cx="9906000" cy="546100"/>
            <a:chOff x="0" y="0"/>
            <a:chExt cx="5760" cy="344"/>
          </a:xfrm>
        </p:grpSpPr>
        <p:pic>
          <p:nvPicPr>
            <p:cNvPr id="9" name="Picture 7" descr="mlit_top"/>
            <p:cNvPicPr>
              <a:picLocks noChangeAspect="1" noChangeArrowheads="1"/>
            </p:cNvPicPr>
            <p:nvPr userDrawn="1"/>
          </p:nvPicPr>
          <p:blipFill>
            <a:blip r:embed="rId2">
              <a:extLst>
                <a:ext uri="{28A0092B-C50C-407E-A947-70E740481C1C}">
                  <a14:useLocalDpi xmlns:a14="http://schemas.microsoft.com/office/drawing/2010/main"/>
                </a:ext>
              </a:extLst>
            </a:blip>
            <a:srcRect/>
            <a:stretch>
              <a:fillRect/>
            </a:stretch>
          </p:blipFill>
          <p:spPr bwMode="auto">
            <a:xfrm>
              <a:off x="0" y="300"/>
              <a:ext cx="5760" cy="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0" name="Group 8"/>
            <p:cNvGrpSpPr>
              <a:grpSpLocks/>
            </p:cNvGrpSpPr>
            <p:nvPr userDrawn="1"/>
          </p:nvGrpSpPr>
          <p:grpSpPr bwMode="auto">
            <a:xfrm>
              <a:off x="0" y="0"/>
              <a:ext cx="5760" cy="318"/>
              <a:chOff x="0" y="0"/>
              <a:chExt cx="5760" cy="318"/>
            </a:xfrm>
          </p:grpSpPr>
          <p:pic>
            <p:nvPicPr>
              <p:cNvPr id="11" name="Picture 9" descr="mlit_top"/>
              <p:cNvPicPr>
                <a:picLocks noChangeAspect="1" noChangeArrowheads="1"/>
              </p:cNvPicPr>
              <p:nvPr userDrawn="1"/>
            </p:nvPicPr>
            <p:blipFill>
              <a:blip r:embed="rId3" cstate="print">
                <a:extLst>
                  <a:ext uri="{28A0092B-C50C-407E-A947-70E740481C1C}">
                    <a14:useLocalDpi xmlns:a14="http://schemas.microsoft.com/office/drawing/2010/main"/>
                  </a:ext>
                </a:extLst>
              </a:blip>
              <a:srcRect r="66945" b="42805"/>
              <a:stretch>
                <a:fillRect/>
              </a:stretch>
            </p:blipFill>
            <p:spPr bwMode="auto">
              <a:xfrm>
                <a:off x="3856" y="0"/>
                <a:ext cx="1904" cy="3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10" descr="mlit_top"/>
              <p:cNvPicPr>
                <a:picLocks noChangeAspect="1" noChangeArrowheads="1"/>
              </p:cNvPicPr>
              <p:nvPr userDrawn="1"/>
            </p:nvPicPr>
            <p:blipFill>
              <a:blip r:embed="rId4" cstate="print">
                <a:extLst>
                  <a:ext uri="{28A0092B-C50C-407E-A947-70E740481C1C}">
                    <a14:useLocalDpi xmlns:a14="http://schemas.microsoft.com/office/drawing/2010/main"/>
                  </a:ext>
                </a:extLst>
              </a:blip>
              <a:srcRect l="50000" b="42805"/>
              <a:stretch>
                <a:fillRect/>
              </a:stretch>
            </p:blipFill>
            <p:spPr bwMode="auto">
              <a:xfrm>
                <a:off x="1043" y="0"/>
                <a:ext cx="2880" cy="3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11" descr="mlit_top"/>
              <p:cNvPicPr>
                <a:picLocks noChangeAspect="1" noChangeArrowheads="1"/>
              </p:cNvPicPr>
              <p:nvPr userDrawn="1"/>
            </p:nvPicPr>
            <p:blipFill>
              <a:blip r:embed="rId4" cstate="print">
                <a:extLst>
                  <a:ext uri="{28A0092B-C50C-407E-A947-70E740481C1C}">
                    <a14:useLocalDpi xmlns:a14="http://schemas.microsoft.com/office/drawing/2010/main"/>
                  </a:ext>
                </a:extLst>
              </a:blip>
              <a:srcRect l="68906" b="42805"/>
              <a:stretch>
                <a:fillRect/>
              </a:stretch>
            </p:blipFill>
            <p:spPr bwMode="auto">
              <a:xfrm>
                <a:off x="0" y="0"/>
                <a:ext cx="1791" cy="3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sp>
        <p:nvSpPr>
          <p:cNvPr id="2" name="Title 1"/>
          <p:cNvSpPr>
            <a:spLocks noGrp="1"/>
          </p:cNvSpPr>
          <p:nvPr>
            <p:ph type="ctrTitle"/>
          </p:nvPr>
        </p:nvSpPr>
        <p:spPr>
          <a:xfrm>
            <a:off x="132424" y="11622"/>
            <a:ext cx="7978114" cy="481013"/>
          </a:xfrm>
          <a:prstGeom prst="rect">
            <a:avLst/>
          </a:prstGeom>
        </p:spPr>
        <p:txBody>
          <a:bodyPr anchor="b">
            <a:normAutofit/>
          </a:bodyPr>
          <a:lstStyle>
            <a:lvl1pPr algn="l">
              <a:defRPr sz="2400">
                <a:solidFill>
                  <a:srgbClr val="0070C0"/>
                </a:solidFill>
                <a:latin typeface="HGP創英角ｺﾞｼｯｸUB" panose="020B0900000000000000" pitchFamily="50" charset="-128"/>
                <a:ea typeface="HGP創英角ｺﾞｼｯｸUB" panose="020B0900000000000000" pitchFamily="50" charset="-128"/>
              </a:defRPr>
            </a:lvl1pPr>
          </a:lstStyle>
          <a:p>
            <a:r>
              <a:rPr lang="ja-JP" altLang="en-US" dirty="0"/>
              <a:t>マスター タイトルの書式設定</a:t>
            </a:r>
            <a:endParaRPr lang="en-US" dirty="0"/>
          </a:p>
        </p:txBody>
      </p:sp>
      <p:sp>
        <p:nvSpPr>
          <p:cNvPr id="16" name="Rectangle 6"/>
          <p:cNvSpPr>
            <a:spLocks noGrp="1" noChangeArrowheads="1"/>
          </p:cNvSpPr>
          <p:nvPr>
            <p:ph type="sldNum" sz="quarter" idx="4"/>
          </p:nvPr>
        </p:nvSpPr>
        <p:spPr bwMode="auto">
          <a:xfrm>
            <a:off x="7594600" y="6554788"/>
            <a:ext cx="2311401" cy="3032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HGP創英角ｺﾞｼｯｸUB" panose="020B0900000000000000" pitchFamily="50" charset="-128"/>
                <a:ea typeface="HGP創英角ｺﾞｼｯｸUB" panose="020B0900000000000000" pitchFamily="50" charset="-128"/>
              </a:defRPr>
            </a:lvl1pPr>
          </a:lstStyle>
          <a:p>
            <a:fld id="{3A7589F8-D730-4AED-AFA5-929AB3C5D3ED}" type="slidenum">
              <a:rPr lang="en-US" altLang="ja-JP" smtClean="0"/>
              <a:pPr/>
              <a:t>‹#›</a:t>
            </a:fld>
            <a:endParaRPr lang="en-US" altLang="ja-JP" dirty="0"/>
          </a:p>
        </p:txBody>
      </p:sp>
      <p:pic>
        <p:nvPicPr>
          <p:cNvPr id="14" name="Picture 2">
            <a:extLst>
              <a:ext uri="{FF2B5EF4-FFF2-40B4-BE49-F238E27FC236}">
                <a16:creationId xmlns:a16="http://schemas.microsoft.com/office/drawing/2014/main" id="{AB82E11E-E97B-4777-A987-BEFAEFE230DE}"/>
              </a:ext>
            </a:extLst>
          </p:cNvPr>
          <p:cNvPicPr>
            <a:picLocks noChangeAspect="1" noChangeArrowheads="1"/>
          </p:cNvPicPr>
          <p:nvPr userDrawn="1"/>
        </p:nvPicPr>
        <p:blipFill>
          <a:blip r:embed="rId5" cstate="print">
            <a:extLst>
              <a:ext uri="{28A0092B-C50C-407E-A947-70E740481C1C}">
                <a14:useLocalDpi xmlns:a14="http://schemas.microsoft.com/office/drawing/2010/main"/>
              </a:ext>
            </a:extLst>
          </a:blip>
          <a:srcRect/>
          <a:stretch>
            <a:fillRect/>
          </a:stretch>
        </p:blipFill>
        <p:spPr bwMode="auto">
          <a:xfrm>
            <a:off x="8364598" y="2"/>
            <a:ext cx="1541402" cy="4476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0969429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extLst>
      <p:ext uri="{BB962C8B-B14F-4D97-AF65-F5344CB8AC3E}">
        <p14:creationId xmlns:p14="http://schemas.microsoft.com/office/powerpoint/2010/main" val="4580469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639" y="4406944"/>
            <a:ext cx="8420100" cy="1362075"/>
          </a:xfrm>
        </p:spPr>
        <p:txBody>
          <a:bodyPr anchor="t"/>
          <a:lstStyle>
            <a:lvl1pPr algn="l">
              <a:defRPr sz="4000" b="1" cap="all"/>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782639" y="2906713"/>
            <a:ext cx="84201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マスター テキストの書式設定</a:t>
            </a:r>
          </a:p>
        </p:txBody>
      </p:sp>
    </p:spTree>
    <p:extLst>
      <p:ext uri="{BB962C8B-B14F-4D97-AF65-F5344CB8AC3E}">
        <p14:creationId xmlns:p14="http://schemas.microsoft.com/office/powerpoint/2010/main" val="36869169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495305" y="1600216"/>
            <a:ext cx="4381501"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5029200" y="1600216"/>
            <a:ext cx="4381501"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extLst>
      <p:ext uri="{BB962C8B-B14F-4D97-AF65-F5344CB8AC3E}">
        <p14:creationId xmlns:p14="http://schemas.microsoft.com/office/powerpoint/2010/main" val="37609375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1" y="274638"/>
            <a:ext cx="8915400" cy="1143000"/>
          </a:xfrm>
        </p:spPr>
        <p:txBody>
          <a:bodyPr/>
          <a:lstStyle>
            <a:lvl1pPr>
              <a:defRPr/>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495299" y="1535113"/>
            <a:ext cx="4376739"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495299" y="2174875"/>
            <a:ext cx="4376739"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5032401" y="1535113"/>
            <a:ext cx="437832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5032401" y="2174875"/>
            <a:ext cx="43783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extLst>
      <p:ext uri="{BB962C8B-B14F-4D97-AF65-F5344CB8AC3E}">
        <p14:creationId xmlns:p14="http://schemas.microsoft.com/office/powerpoint/2010/main" val="36950091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Tree>
    <p:extLst>
      <p:ext uri="{BB962C8B-B14F-4D97-AF65-F5344CB8AC3E}">
        <p14:creationId xmlns:p14="http://schemas.microsoft.com/office/powerpoint/2010/main" val="24276240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Tree>
    <p:extLst>
      <p:ext uri="{BB962C8B-B14F-4D97-AF65-F5344CB8AC3E}">
        <p14:creationId xmlns:p14="http://schemas.microsoft.com/office/powerpoint/2010/main" val="4278116890"/>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10" y="273050"/>
            <a:ext cx="3259137" cy="1162050"/>
          </a:xfrm>
        </p:spPr>
        <p:txBody>
          <a:bodyPr anchor="b"/>
          <a:lstStyle>
            <a:lvl1pPr algn="l">
              <a:defRPr sz="2000" b="1"/>
            </a:lvl1p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3873499" y="273084"/>
            <a:ext cx="553720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ー 3"/>
          <p:cNvSpPr>
            <a:spLocks noGrp="1"/>
          </p:cNvSpPr>
          <p:nvPr>
            <p:ph type="body" sz="half" idx="2"/>
          </p:nvPr>
        </p:nvSpPr>
        <p:spPr>
          <a:xfrm>
            <a:off x="495310" y="1435113"/>
            <a:ext cx="3259137"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Tree>
    <p:extLst>
      <p:ext uri="{BB962C8B-B14F-4D97-AF65-F5344CB8AC3E}">
        <p14:creationId xmlns:p14="http://schemas.microsoft.com/office/powerpoint/2010/main" val="21487757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514" y="4800601"/>
            <a:ext cx="5943600" cy="566738"/>
          </a:xfrm>
        </p:spPr>
        <p:txBody>
          <a:bodyPr anchor="b"/>
          <a:lstStyle>
            <a:lvl1pPr algn="l">
              <a:defRPr sz="2000" b="1"/>
            </a:lvl1pPr>
          </a:lstStyle>
          <a:p>
            <a:r>
              <a:rPr lang="ja-JP" altLang="en-US" smtClean="0"/>
              <a:t>マスター タイトルの書式設定</a:t>
            </a:r>
            <a:endParaRPr lang="ja-JP" altLang="en-US"/>
          </a:p>
        </p:txBody>
      </p:sp>
      <p:sp>
        <p:nvSpPr>
          <p:cNvPr id="3" name="図プレースホルダー 2"/>
          <p:cNvSpPr>
            <a:spLocks noGrp="1"/>
          </p:cNvSpPr>
          <p:nvPr>
            <p:ph type="pic" idx="1"/>
          </p:nvPr>
        </p:nvSpPr>
        <p:spPr>
          <a:xfrm>
            <a:off x="1941514"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ー 3"/>
          <p:cNvSpPr>
            <a:spLocks noGrp="1"/>
          </p:cNvSpPr>
          <p:nvPr>
            <p:ph type="body" sz="half" idx="2"/>
          </p:nvPr>
        </p:nvSpPr>
        <p:spPr>
          <a:xfrm>
            <a:off x="1941514" y="5367339"/>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Tree>
    <p:extLst>
      <p:ext uri="{BB962C8B-B14F-4D97-AF65-F5344CB8AC3E}">
        <p14:creationId xmlns:p14="http://schemas.microsoft.com/office/powerpoint/2010/main" val="11093359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3.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4.wmf"/></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098" name="Rectangle 3"/>
          <p:cNvSpPr>
            <a:spLocks noGrp="1" noChangeArrowheads="1"/>
          </p:cNvSpPr>
          <p:nvPr>
            <p:ph type="body" idx="1"/>
          </p:nvPr>
        </p:nvSpPr>
        <p:spPr bwMode="auto">
          <a:xfrm>
            <a:off x="495301" y="1600216"/>
            <a:ext cx="89154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grpSp>
        <p:nvGrpSpPr>
          <p:cNvPr id="4099" name="Group 18"/>
          <p:cNvGrpSpPr>
            <a:grpSpLocks/>
          </p:cNvGrpSpPr>
          <p:nvPr/>
        </p:nvGrpSpPr>
        <p:grpSpPr bwMode="auto">
          <a:xfrm>
            <a:off x="0" y="0"/>
            <a:ext cx="9906000" cy="546100"/>
            <a:chOff x="0" y="0"/>
            <a:chExt cx="5760" cy="344"/>
          </a:xfrm>
        </p:grpSpPr>
        <p:pic>
          <p:nvPicPr>
            <p:cNvPr id="4102" name="Picture 9" descr="mlit_top"/>
            <p:cNvPicPr>
              <a:picLocks noChangeAspect="1" noChangeArrowheads="1"/>
            </p:cNvPicPr>
            <p:nvPr userDrawn="1"/>
          </p:nvPicPr>
          <p:blipFill>
            <a:blip r:embed="rId19">
              <a:extLst>
                <a:ext uri="{28A0092B-C50C-407E-A947-70E740481C1C}">
                  <a14:useLocalDpi xmlns:a14="http://schemas.microsoft.com/office/drawing/2010/main" val="0"/>
                </a:ext>
              </a:extLst>
            </a:blip>
            <a:srcRect t="26801" b="65286"/>
            <a:stretch>
              <a:fillRect/>
            </a:stretch>
          </p:blipFill>
          <p:spPr bwMode="auto">
            <a:xfrm>
              <a:off x="0" y="300"/>
              <a:ext cx="5760" cy="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4103" name="Group 17"/>
            <p:cNvGrpSpPr>
              <a:grpSpLocks/>
            </p:cNvGrpSpPr>
            <p:nvPr userDrawn="1"/>
          </p:nvGrpSpPr>
          <p:grpSpPr bwMode="auto">
            <a:xfrm>
              <a:off x="0" y="0"/>
              <a:ext cx="5760" cy="318"/>
              <a:chOff x="0" y="0"/>
              <a:chExt cx="5760" cy="318"/>
            </a:xfrm>
          </p:grpSpPr>
          <p:pic>
            <p:nvPicPr>
              <p:cNvPr id="4104" name="Picture 11" descr="mlit_top"/>
              <p:cNvPicPr>
                <a:picLocks noChangeAspect="1" noChangeArrowheads="1"/>
              </p:cNvPicPr>
              <p:nvPr userDrawn="1"/>
            </p:nvPicPr>
            <p:blipFill>
              <a:blip r:embed="rId20">
                <a:extLst>
                  <a:ext uri="{28A0092B-C50C-407E-A947-70E740481C1C}">
                    <a14:useLocalDpi xmlns:a14="http://schemas.microsoft.com/office/drawing/2010/main" val="0"/>
                  </a:ext>
                </a:extLst>
              </a:blip>
              <a:srcRect r="66945" b="42805"/>
              <a:stretch>
                <a:fillRect/>
              </a:stretch>
            </p:blipFill>
            <p:spPr bwMode="auto">
              <a:xfrm>
                <a:off x="3856" y="0"/>
                <a:ext cx="1904" cy="3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5" name="Picture 16" descr="mlit_top"/>
              <p:cNvPicPr>
                <a:picLocks noChangeAspect="1" noChangeArrowheads="1"/>
              </p:cNvPicPr>
              <p:nvPr userDrawn="1"/>
            </p:nvPicPr>
            <p:blipFill>
              <a:blip r:embed="rId21">
                <a:extLst>
                  <a:ext uri="{28A0092B-C50C-407E-A947-70E740481C1C}">
                    <a14:useLocalDpi xmlns:a14="http://schemas.microsoft.com/office/drawing/2010/main" val="0"/>
                  </a:ext>
                </a:extLst>
              </a:blip>
              <a:srcRect l="50000" b="42805"/>
              <a:stretch>
                <a:fillRect/>
              </a:stretch>
            </p:blipFill>
            <p:spPr bwMode="auto">
              <a:xfrm>
                <a:off x="1043" y="0"/>
                <a:ext cx="2880" cy="3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6" name="Picture 10" descr="mlit_top"/>
              <p:cNvPicPr>
                <a:picLocks noChangeAspect="1" noChangeArrowheads="1"/>
              </p:cNvPicPr>
              <p:nvPr userDrawn="1"/>
            </p:nvPicPr>
            <p:blipFill>
              <a:blip r:embed="rId21">
                <a:extLst>
                  <a:ext uri="{28A0092B-C50C-407E-A947-70E740481C1C}">
                    <a14:useLocalDpi xmlns:a14="http://schemas.microsoft.com/office/drawing/2010/main" val="0"/>
                  </a:ext>
                </a:extLst>
              </a:blip>
              <a:srcRect l="68906" b="42805"/>
              <a:stretch>
                <a:fillRect/>
              </a:stretch>
            </p:blipFill>
            <p:spPr bwMode="auto">
              <a:xfrm>
                <a:off x="0" y="0"/>
                <a:ext cx="1791" cy="3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sp>
        <p:nvSpPr>
          <p:cNvPr id="4100" name="Rectangle 2"/>
          <p:cNvSpPr>
            <a:spLocks noGrp="1" noChangeArrowheads="1"/>
          </p:cNvSpPr>
          <p:nvPr>
            <p:ph type="title"/>
          </p:nvPr>
        </p:nvSpPr>
        <p:spPr bwMode="auto">
          <a:xfrm>
            <a:off x="19" y="3"/>
            <a:ext cx="760492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pic>
        <p:nvPicPr>
          <p:cNvPr id="4101" name="Picture 14"/>
          <p:cNvPicPr>
            <a:picLocks noChangeAspect="1" noChangeArrowheads="1"/>
          </p:cNvPicPr>
          <p:nvPr/>
        </p:nvPicPr>
        <p:blipFill>
          <a:blip r:embed="rId22" cstate="print">
            <a:extLst>
              <a:ext uri="{28A0092B-C50C-407E-A947-70E740481C1C}">
                <a14:useLocalDpi xmlns:a14="http://schemas.microsoft.com/office/drawing/2010/main" val="0"/>
              </a:ext>
            </a:extLst>
          </a:blip>
          <a:srcRect t="3670"/>
          <a:stretch>
            <a:fillRect/>
          </a:stretch>
        </p:blipFill>
        <p:spPr bwMode="auto">
          <a:xfrm>
            <a:off x="8225771" y="29"/>
            <a:ext cx="1680237"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6291232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hf hdr="0" ftr="0" dt="0"/>
  <p:txStyles>
    <p:titleStyle>
      <a:lvl1pPr algn="l" rtl="0" eaLnBrk="0" fontAlgn="base" hangingPunct="0">
        <a:spcBef>
          <a:spcPct val="0"/>
        </a:spcBef>
        <a:spcAft>
          <a:spcPct val="0"/>
        </a:spcAft>
        <a:defRPr kumimoji="1" sz="2800">
          <a:solidFill>
            <a:srgbClr val="4087C8"/>
          </a:solidFill>
          <a:latin typeface="+mj-lt"/>
          <a:ea typeface="+mj-ea"/>
          <a:cs typeface="+mj-cs"/>
        </a:defRPr>
      </a:lvl1pPr>
      <a:lvl2pPr algn="l" rtl="0" eaLnBrk="0" fontAlgn="base" hangingPunct="0">
        <a:spcBef>
          <a:spcPct val="0"/>
        </a:spcBef>
        <a:spcAft>
          <a:spcPct val="0"/>
        </a:spcAft>
        <a:defRPr kumimoji="1" sz="2800">
          <a:solidFill>
            <a:srgbClr val="4087C8"/>
          </a:solidFill>
          <a:latin typeface="HGP創英角ｺﾞｼｯｸUB" pitchFamily="50" charset="-128"/>
          <a:ea typeface="HGP創英角ｺﾞｼｯｸUB" pitchFamily="50" charset="-128"/>
        </a:defRPr>
      </a:lvl2pPr>
      <a:lvl3pPr algn="l" rtl="0" eaLnBrk="0" fontAlgn="base" hangingPunct="0">
        <a:spcBef>
          <a:spcPct val="0"/>
        </a:spcBef>
        <a:spcAft>
          <a:spcPct val="0"/>
        </a:spcAft>
        <a:defRPr kumimoji="1" sz="2800">
          <a:solidFill>
            <a:srgbClr val="4087C8"/>
          </a:solidFill>
          <a:latin typeface="HGP創英角ｺﾞｼｯｸUB" pitchFamily="50" charset="-128"/>
          <a:ea typeface="HGP創英角ｺﾞｼｯｸUB" pitchFamily="50" charset="-128"/>
        </a:defRPr>
      </a:lvl3pPr>
      <a:lvl4pPr algn="l" rtl="0" eaLnBrk="0" fontAlgn="base" hangingPunct="0">
        <a:spcBef>
          <a:spcPct val="0"/>
        </a:spcBef>
        <a:spcAft>
          <a:spcPct val="0"/>
        </a:spcAft>
        <a:defRPr kumimoji="1" sz="2800">
          <a:solidFill>
            <a:srgbClr val="4087C8"/>
          </a:solidFill>
          <a:latin typeface="HGP創英角ｺﾞｼｯｸUB" pitchFamily="50" charset="-128"/>
          <a:ea typeface="HGP創英角ｺﾞｼｯｸUB" pitchFamily="50" charset="-128"/>
        </a:defRPr>
      </a:lvl4pPr>
      <a:lvl5pPr algn="l" rtl="0" eaLnBrk="0" fontAlgn="base" hangingPunct="0">
        <a:spcBef>
          <a:spcPct val="0"/>
        </a:spcBef>
        <a:spcAft>
          <a:spcPct val="0"/>
        </a:spcAft>
        <a:defRPr kumimoji="1" sz="2800">
          <a:solidFill>
            <a:srgbClr val="4087C8"/>
          </a:solidFill>
          <a:latin typeface="HGP創英角ｺﾞｼｯｸUB" pitchFamily="50" charset="-128"/>
          <a:ea typeface="HGP創英角ｺﾞｼｯｸUB" pitchFamily="50" charset="-128"/>
        </a:defRPr>
      </a:lvl5pPr>
      <a:lvl6pPr marL="457200" algn="l" rtl="0" eaLnBrk="0" fontAlgn="base" hangingPunct="0">
        <a:spcBef>
          <a:spcPct val="0"/>
        </a:spcBef>
        <a:spcAft>
          <a:spcPct val="0"/>
        </a:spcAft>
        <a:defRPr kumimoji="1" sz="2800">
          <a:solidFill>
            <a:srgbClr val="4087C8"/>
          </a:solidFill>
          <a:latin typeface="HGP創英角ｺﾞｼｯｸUB" pitchFamily="50" charset="-128"/>
          <a:ea typeface="HGP創英角ｺﾞｼｯｸUB" pitchFamily="50" charset="-128"/>
        </a:defRPr>
      </a:lvl6pPr>
      <a:lvl7pPr marL="914400" algn="l" rtl="0" eaLnBrk="0" fontAlgn="base" hangingPunct="0">
        <a:spcBef>
          <a:spcPct val="0"/>
        </a:spcBef>
        <a:spcAft>
          <a:spcPct val="0"/>
        </a:spcAft>
        <a:defRPr kumimoji="1" sz="2800">
          <a:solidFill>
            <a:srgbClr val="4087C8"/>
          </a:solidFill>
          <a:latin typeface="HGP創英角ｺﾞｼｯｸUB" pitchFamily="50" charset="-128"/>
          <a:ea typeface="HGP創英角ｺﾞｼｯｸUB" pitchFamily="50" charset="-128"/>
        </a:defRPr>
      </a:lvl7pPr>
      <a:lvl8pPr marL="1371600" algn="l" rtl="0" eaLnBrk="0" fontAlgn="base" hangingPunct="0">
        <a:spcBef>
          <a:spcPct val="0"/>
        </a:spcBef>
        <a:spcAft>
          <a:spcPct val="0"/>
        </a:spcAft>
        <a:defRPr kumimoji="1" sz="2800">
          <a:solidFill>
            <a:srgbClr val="4087C8"/>
          </a:solidFill>
          <a:latin typeface="HGP創英角ｺﾞｼｯｸUB" pitchFamily="50" charset="-128"/>
          <a:ea typeface="HGP創英角ｺﾞｼｯｸUB" pitchFamily="50" charset="-128"/>
        </a:defRPr>
      </a:lvl8pPr>
      <a:lvl9pPr marL="1828800" algn="l" rtl="0" eaLnBrk="0" fontAlgn="base" hangingPunct="0">
        <a:spcBef>
          <a:spcPct val="0"/>
        </a:spcBef>
        <a:spcAft>
          <a:spcPct val="0"/>
        </a:spcAft>
        <a:defRPr kumimoji="1" sz="2800">
          <a:solidFill>
            <a:srgbClr val="4087C8"/>
          </a:solidFill>
          <a:latin typeface="HGP創英角ｺﾞｼｯｸUB" pitchFamily="50" charset="-128"/>
          <a:ea typeface="HGP創英角ｺﾞｼｯｸUB"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eaLnBrk="0" fontAlgn="base" hangingPunct="0">
        <a:spcBef>
          <a:spcPct val="20000"/>
        </a:spcBef>
        <a:spcAft>
          <a:spcPct val="0"/>
        </a:spcAft>
        <a:buChar char="»"/>
        <a:defRPr kumimoji="1" sz="2000">
          <a:solidFill>
            <a:schemeClr val="tx1"/>
          </a:solidFill>
          <a:latin typeface="+mn-lt"/>
          <a:ea typeface="+mn-ea"/>
        </a:defRPr>
      </a:lvl6pPr>
      <a:lvl7pPr marL="2971800" indent="-228600" algn="l" rtl="0" eaLnBrk="0" fontAlgn="base" hangingPunct="0">
        <a:spcBef>
          <a:spcPct val="20000"/>
        </a:spcBef>
        <a:spcAft>
          <a:spcPct val="0"/>
        </a:spcAft>
        <a:buChar char="»"/>
        <a:defRPr kumimoji="1" sz="2000">
          <a:solidFill>
            <a:schemeClr val="tx1"/>
          </a:solidFill>
          <a:latin typeface="+mn-lt"/>
          <a:ea typeface="+mn-ea"/>
        </a:defRPr>
      </a:lvl7pPr>
      <a:lvl8pPr marL="3429000" indent="-228600" algn="l" rtl="0" eaLnBrk="0" fontAlgn="base" hangingPunct="0">
        <a:spcBef>
          <a:spcPct val="20000"/>
        </a:spcBef>
        <a:spcAft>
          <a:spcPct val="0"/>
        </a:spcAft>
        <a:buChar char="»"/>
        <a:defRPr kumimoji="1" sz="2000">
          <a:solidFill>
            <a:schemeClr val="tx1"/>
          </a:solidFill>
          <a:latin typeface="+mn-lt"/>
          <a:ea typeface="+mn-ea"/>
        </a:defRPr>
      </a:lvl8pPr>
      <a:lvl9pPr marL="3886200" indent="-228600" algn="l" rtl="0" eaLnBrk="0" fontAlgn="base" hangingPunct="0">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1" name="テキスト ボックス 9"/>
          <p:cNvSpPr txBox="1"/>
          <p:nvPr/>
        </p:nvSpPr>
        <p:spPr>
          <a:xfrm>
            <a:off x="20288626" y="2298242"/>
            <a:ext cx="1111202" cy="369332"/>
          </a:xfrm>
          <a:prstGeom prst="rect">
            <a:avLst/>
          </a:prstGeom>
          <a:noFill/>
        </p:spPr>
        <p:txBody>
          <a:bodyPr wrap="non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ja-JP" altLang="en-US" sz="1800" b="0" i="0" u="none" strike="noStrike" kern="0" cap="none" spc="0" normalizeH="0" baseline="0" noProof="0" dirty="0" smtClean="0">
                <a:ln>
                  <a:noFill/>
                </a:ln>
                <a:solidFill>
                  <a:srgbClr val="FFFFFF"/>
                </a:solidFill>
                <a:effectLst/>
                <a:uLnTx/>
                <a:uFillTx/>
                <a:latin typeface="Calibri"/>
                <a:ea typeface="ＭＳ Ｐゴシック" panose="020B0600070205080204" pitchFamily="50" charset="-128"/>
                <a:cs typeface="+mn-cs"/>
              </a:rPr>
              <a:t>別　紙　２</a:t>
            </a:r>
          </a:p>
        </p:txBody>
      </p:sp>
      <p:sp>
        <p:nvSpPr>
          <p:cNvPr id="3172" name="Rectangle 3"/>
          <p:cNvSpPr>
            <a:spLocks noChangeArrowheads="1"/>
          </p:cNvSpPr>
          <p:nvPr/>
        </p:nvSpPr>
        <p:spPr>
          <a:xfrm>
            <a:off x="20761626" y="2919628"/>
            <a:ext cx="157336" cy="355635"/>
          </a:xfrm>
          <a:prstGeom prst="rect">
            <a:avLst/>
          </a:prstGeom>
          <a:noFill/>
          <a:ln>
            <a:noFill/>
          </a:ln>
          <a:effectLst/>
        </p:spPr>
        <p:txBody>
          <a:bodyPr vert="horz" wrap="none" lIns="77875" tIns="38938" rIns="77875" bIns="38938"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HGPｺﾞｼｯｸM" panose="020B0600000000000000" pitchFamily="50" charset="-128"/>
              <a:ea typeface="HGPｺﾞｼｯｸM" panose="020B0600000000000000" pitchFamily="50" charset="-128"/>
              <a:cs typeface="+mn-cs"/>
            </a:endParaRPr>
          </a:p>
        </p:txBody>
      </p:sp>
      <p:sp>
        <p:nvSpPr>
          <p:cNvPr id="3173" name="角丸四角形 107"/>
          <p:cNvSpPr/>
          <p:nvPr/>
        </p:nvSpPr>
        <p:spPr>
          <a:xfrm>
            <a:off x="3257821" y="3469598"/>
            <a:ext cx="6153075" cy="3309470"/>
          </a:xfrm>
          <a:prstGeom prst="roundRect">
            <a:avLst>
              <a:gd name="adj" fmla="val 3388"/>
            </a:avLst>
          </a:prstGeom>
          <a:solidFill>
            <a:schemeClr val="accent1">
              <a:alpha val="60001"/>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600" b="0" i="0" u="none" strike="noStrike" kern="1200" cap="none" spc="0" normalizeH="0" baseline="0" noProof="0" smtClean="0">
              <a:ln>
                <a:noFill/>
              </a:ln>
              <a:solidFill>
                <a:prstClr val="black"/>
              </a:solidFill>
              <a:effectLst/>
              <a:uLnTx/>
              <a:uFillTx/>
              <a:latin typeface="Arial" charset="0"/>
              <a:ea typeface="ＭＳ Ｐゴシック" pitchFamily="50" charset="-128"/>
              <a:cs typeface="+mn-cs"/>
            </a:endParaRPr>
          </a:p>
        </p:txBody>
      </p:sp>
      <p:sp>
        <p:nvSpPr>
          <p:cNvPr id="3174" name="円弧 108"/>
          <p:cNvSpPr/>
          <p:nvPr/>
        </p:nvSpPr>
        <p:spPr>
          <a:xfrm rot="810516" flipH="1">
            <a:off x="3354573" y="3999156"/>
            <a:ext cx="6024247" cy="2416919"/>
          </a:xfrm>
          <a:prstGeom prst="arc">
            <a:avLst>
              <a:gd name="adj1" fmla="val 1957637"/>
              <a:gd name="adj2" fmla="val 13215640"/>
            </a:avLst>
          </a:prstGeom>
          <a:noFill/>
          <a:ln w="396875" cap="flat" cmpd="sng" algn="ctr">
            <a:solidFill>
              <a:srgbClr val="0000FF"/>
            </a:solidFill>
            <a:prstDash val="solid"/>
            <a:round/>
            <a:headEnd type="triangle" w="sm" len="med"/>
            <a:tailEnd type="none" w="med" len="med"/>
          </a:ln>
          <a:effectLst>
            <a:softEdge rad="127000"/>
          </a:effectLst>
        </p:spPr>
        <p:txBody>
          <a:bodyPr vert="horz" wrap="square" lIns="91440" tIns="45720" rIns="91440" bIns="45720" numCol="1" rtlCol="0"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600" b="0" i="0" u="none" strike="noStrike" kern="1200" cap="none" spc="0" normalizeH="0" baseline="0" noProof="0" smtClean="0">
              <a:ln>
                <a:noFill/>
              </a:ln>
              <a:solidFill>
                <a:prstClr val="black"/>
              </a:solidFill>
              <a:effectLst/>
              <a:uLnTx/>
              <a:uFillTx/>
              <a:latin typeface="Arial" charset="0"/>
              <a:ea typeface="ＭＳ Ｐゴシック" pitchFamily="50" charset="-128"/>
              <a:cs typeface="+mn-cs"/>
            </a:endParaRPr>
          </a:p>
        </p:txBody>
      </p:sp>
      <p:sp>
        <p:nvSpPr>
          <p:cNvPr id="3175" name="円弧 109"/>
          <p:cNvSpPr/>
          <p:nvPr/>
        </p:nvSpPr>
        <p:spPr>
          <a:xfrm rot="810516" flipH="1">
            <a:off x="3402424" y="3974202"/>
            <a:ext cx="6024247" cy="2416919"/>
          </a:xfrm>
          <a:prstGeom prst="arc">
            <a:avLst>
              <a:gd name="adj1" fmla="val 15779220"/>
              <a:gd name="adj2" fmla="val 1366934"/>
            </a:avLst>
          </a:prstGeom>
          <a:noFill/>
          <a:ln w="396875" cap="flat" cmpd="sng" algn="ctr">
            <a:solidFill>
              <a:srgbClr val="0000FF"/>
            </a:solidFill>
            <a:prstDash val="solid"/>
            <a:round/>
            <a:headEnd type="triangle" w="sm" len="med"/>
            <a:tailEnd type="none" w="med" len="med"/>
          </a:ln>
          <a:effectLst>
            <a:softEdge rad="127000"/>
          </a:effectLst>
        </p:spPr>
        <p:txBody>
          <a:bodyPr vert="horz" wrap="square" lIns="91440" tIns="45720" rIns="91440" bIns="45720" numCol="1" rtlCol="0"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600" b="0" i="0" u="none" strike="noStrike" kern="1200" cap="none" spc="0" normalizeH="0" baseline="0" noProof="0" smtClean="0">
              <a:ln>
                <a:noFill/>
              </a:ln>
              <a:solidFill>
                <a:prstClr val="black"/>
              </a:solidFill>
              <a:effectLst/>
              <a:uLnTx/>
              <a:uFillTx/>
              <a:latin typeface="Arial" charset="0"/>
              <a:ea typeface="ＭＳ Ｐゴシック" pitchFamily="50" charset="-128"/>
              <a:cs typeface="+mn-cs"/>
            </a:endParaRPr>
          </a:p>
        </p:txBody>
      </p:sp>
      <p:sp>
        <p:nvSpPr>
          <p:cNvPr id="3176" name="角丸四角形 110"/>
          <p:cNvSpPr/>
          <p:nvPr/>
        </p:nvSpPr>
        <p:spPr>
          <a:xfrm>
            <a:off x="509935" y="1889514"/>
            <a:ext cx="2676525" cy="3402965"/>
          </a:xfrm>
          <a:prstGeom prst="roundRect">
            <a:avLst>
              <a:gd name="adj" fmla="val 3691"/>
            </a:avLst>
          </a:prstGeom>
          <a:solidFill>
            <a:srgbClr val="FFFF99"/>
          </a:solidFill>
          <a:ln w="38100">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600" b="0" i="0" u="none" strike="noStrike" kern="1200" cap="none" spc="0" normalizeH="0" baseline="0" noProof="0" dirty="0" smtClean="0">
              <a:ln>
                <a:noFill/>
              </a:ln>
              <a:solidFill>
                <a:prstClr val="black"/>
              </a:solidFill>
              <a:effectLst/>
              <a:uLnTx/>
              <a:uFillTx/>
              <a:latin typeface="HGPｺﾞｼｯｸM" panose="020B0600000000000000" pitchFamily="50" charset="-128"/>
              <a:ea typeface="HGPｺﾞｼｯｸM" panose="020B0600000000000000" pitchFamily="50" charset="-128"/>
              <a:cs typeface="+mn-cs"/>
            </a:endParaRPr>
          </a:p>
        </p:txBody>
      </p:sp>
      <p:sp>
        <p:nvSpPr>
          <p:cNvPr id="3177" name="角丸四角形 111"/>
          <p:cNvSpPr/>
          <p:nvPr/>
        </p:nvSpPr>
        <p:spPr>
          <a:xfrm>
            <a:off x="709960" y="2120347"/>
            <a:ext cx="2247900" cy="2128192"/>
          </a:xfrm>
          <a:prstGeom prst="roundRect">
            <a:avLst>
              <a:gd name="adj" fmla="val 4379"/>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600" b="0" i="0" u="none" strike="noStrike" kern="1200" cap="none" spc="0" normalizeH="0" baseline="0" noProof="0" smtClean="0">
              <a:ln>
                <a:noFill/>
              </a:ln>
              <a:solidFill>
                <a:prstClr val="black"/>
              </a:solidFill>
              <a:effectLst/>
              <a:uLnTx/>
              <a:uFillTx/>
              <a:latin typeface="Arial" charset="0"/>
              <a:ea typeface="ＭＳ Ｐゴシック" pitchFamily="50" charset="-128"/>
              <a:cs typeface="+mn-cs"/>
            </a:endParaRPr>
          </a:p>
        </p:txBody>
      </p:sp>
      <p:sp>
        <p:nvSpPr>
          <p:cNvPr id="3178" name="正方形/長方形 112"/>
          <p:cNvSpPr/>
          <p:nvPr/>
        </p:nvSpPr>
        <p:spPr>
          <a:xfrm>
            <a:off x="488504" y="569339"/>
            <a:ext cx="8945554" cy="995930"/>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lIns="66429" tIns="66429" rIns="66429" bIns="66429" rtlCol="0" anchor="ctr">
            <a:spAutoFit/>
          </a:bodyPr>
          <a:lstStyle/>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u"/>
              <a:tabLst/>
              <a:defRPr/>
            </a:pPr>
            <a:r>
              <a:rPr kumimoji="1" lang="ja-JP" altLang="en-US" sz="1400" b="0" i="0" u="none" strike="noStrike" kern="1200" cap="none" spc="0" normalizeH="0" baseline="0" noProof="0" dirty="0">
                <a:ln>
                  <a:noFill/>
                </a:ln>
                <a:solidFill>
                  <a:srgbClr val="000000"/>
                </a:solidFill>
                <a:effectLst/>
                <a:uLnTx/>
                <a:uFillTx/>
                <a:latin typeface="HGPｺﾞｼｯｸM" panose="020B0600000000000000" pitchFamily="50" charset="-128"/>
                <a:ea typeface="HGPｺﾞｼｯｸM" panose="020B0600000000000000" pitchFamily="50" charset="-128"/>
                <a:cs typeface="+mn-cs"/>
              </a:rPr>
              <a:t>河川空間を活用し、</a:t>
            </a:r>
            <a:r>
              <a:rPr kumimoji="1" lang="ja-JP" altLang="en-US" sz="1400" b="0" i="0" u="sng" strike="noStrike" kern="1200" cap="none" spc="0" normalizeH="0" baseline="0" noProof="0" dirty="0">
                <a:ln>
                  <a:noFill/>
                </a:ln>
                <a:solidFill>
                  <a:srgbClr val="000000"/>
                </a:solidFill>
                <a:effectLst/>
                <a:uLnTx/>
                <a:uFillTx/>
                <a:latin typeface="HGPｺﾞｼｯｸM" panose="020B0600000000000000" pitchFamily="50" charset="-128"/>
                <a:ea typeface="HGPｺﾞｼｯｸM" panose="020B0600000000000000" pitchFamily="50" charset="-128"/>
                <a:cs typeface="+mn-cs"/>
              </a:rPr>
              <a:t>地域の賑わいを創出</a:t>
            </a:r>
            <a:r>
              <a:rPr kumimoji="1" lang="ja-JP" altLang="en-US" sz="1400" b="0" i="0" u="sng" strike="noStrike" kern="1200" cap="none" spc="0" normalizeH="0" baseline="0" noProof="0" dirty="0" smtClean="0">
                <a:ln>
                  <a:noFill/>
                </a:ln>
                <a:solidFill>
                  <a:srgbClr val="000000"/>
                </a:solidFill>
                <a:effectLst/>
                <a:uLnTx/>
                <a:uFillTx/>
                <a:latin typeface="HGPｺﾞｼｯｸM" panose="020B0600000000000000" pitchFamily="50" charset="-128"/>
                <a:ea typeface="HGPｺﾞｼｯｸM" panose="020B0600000000000000" pitchFamily="50" charset="-128"/>
                <a:cs typeface="+mn-cs"/>
              </a:rPr>
              <a:t>した、他の模範となる先進的</a:t>
            </a:r>
            <a:r>
              <a:rPr kumimoji="1" lang="ja-JP" altLang="en-US" sz="1400" b="0" i="0" u="sng" strike="noStrike" kern="1200" cap="none" spc="0" normalizeH="0" baseline="0" noProof="0" dirty="0">
                <a:ln>
                  <a:noFill/>
                </a:ln>
                <a:solidFill>
                  <a:srgbClr val="000000"/>
                </a:solidFill>
                <a:effectLst/>
                <a:uLnTx/>
                <a:uFillTx/>
                <a:latin typeface="HGPｺﾞｼｯｸM" panose="020B0600000000000000" pitchFamily="50" charset="-128"/>
                <a:ea typeface="HGPｺﾞｼｯｸM" panose="020B0600000000000000" pitchFamily="50" charset="-128"/>
                <a:cs typeface="+mn-cs"/>
              </a:rPr>
              <a:t>な</a:t>
            </a:r>
            <a:r>
              <a:rPr kumimoji="1" lang="ja-JP" altLang="en-US" sz="1400" b="0" i="0" u="sng" strike="noStrike" kern="1200" cap="none" spc="0" normalizeH="0" baseline="0" noProof="0" dirty="0" smtClean="0">
                <a:ln>
                  <a:noFill/>
                </a:ln>
                <a:solidFill>
                  <a:srgbClr val="000000"/>
                </a:solidFill>
                <a:effectLst/>
                <a:uLnTx/>
                <a:uFillTx/>
                <a:latin typeface="HGPｺﾞｼｯｸM" panose="020B0600000000000000" pitchFamily="50" charset="-128"/>
                <a:ea typeface="HGPｺﾞｼｯｸM" panose="020B0600000000000000" pitchFamily="50" charset="-128"/>
                <a:cs typeface="+mn-cs"/>
              </a:rPr>
              <a:t>取組を国土交通大臣が</a:t>
            </a:r>
            <a:r>
              <a:rPr kumimoji="1" lang="ja-JP" altLang="en-US" sz="1400" b="0" i="0" u="sng" strike="noStrike" kern="1200" cap="none" spc="0" normalizeH="0" baseline="0" noProof="0" dirty="0">
                <a:ln>
                  <a:noFill/>
                </a:ln>
                <a:solidFill>
                  <a:srgbClr val="000000"/>
                </a:solidFill>
                <a:effectLst/>
                <a:uLnTx/>
                <a:uFillTx/>
                <a:latin typeface="HGPｺﾞｼｯｸM" panose="020B0600000000000000" pitchFamily="50" charset="-128"/>
                <a:ea typeface="HGPｺﾞｼｯｸM" panose="020B0600000000000000" pitchFamily="50" charset="-128"/>
                <a:cs typeface="+mn-cs"/>
              </a:rPr>
              <a:t>表彰</a:t>
            </a:r>
            <a:r>
              <a:rPr kumimoji="1" lang="ja-JP" altLang="en-US" sz="1400" b="0" i="0" u="none" strike="noStrike" kern="1200" cap="none" spc="0" normalizeH="0" baseline="0" noProof="0" dirty="0" smtClean="0">
                <a:ln>
                  <a:noFill/>
                </a:ln>
                <a:solidFill>
                  <a:srgbClr val="000000"/>
                </a:solidFill>
                <a:effectLst/>
                <a:uLnTx/>
                <a:uFillTx/>
                <a:latin typeface="HGPｺﾞｼｯｸM" panose="020B0600000000000000" pitchFamily="50" charset="-128"/>
                <a:ea typeface="HGPｺﾞｼｯｸM" panose="020B0600000000000000" pitchFamily="50" charset="-128"/>
                <a:cs typeface="+mn-cs"/>
              </a:rPr>
              <a:t>し</a:t>
            </a:r>
            <a:r>
              <a:rPr kumimoji="1" lang="ja-JP" altLang="en-US" sz="1400" b="0" i="0" u="none" strike="noStrike" kern="1200" cap="none" spc="0" normalizeH="0" baseline="0" noProof="0" dirty="0">
                <a:ln>
                  <a:noFill/>
                </a:ln>
                <a:solidFill>
                  <a:srgbClr val="000000"/>
                </a:solidFill>
                <a:effectLst/>
                <a:uLnTx/>
                <a:uFillTx/>
                <a:latin typeface="HGPｺﾞｼｯｸM" panose="020B0600000000000000" pitchFamily="50" charset="-128"/>
                <a:ea typeface="HGPｺﾞｼｯｸM" panose="020B0600000000000000" pitchFamily="50" charset="-128"/>
                <a:cs typeface="+mn-cs"/>
              </a:rPr>
              <a:t>、その取組</a:t>
            </a:r>
            <a:r>
              <a:rPr kumimoji="1" lang="ja-JP" altLang="en-US" sz="1400" b="0" i="0" u="none" strike="noStrike" kern="1200" cap="none" spc="0" normalizeH="0" baseline="0" noProof="0" dirty="0" smtClean="0">
                <a:ln>
                  <a:noFill/>
                </a:ln>
                <a:solidFill>
                  <a:srgbClr val="000000"/>
                </a:solidFill>
                <a:effectLst/>
                <a:uLnTx/>
                <a:uFillTx/>
                <a:latin typeface="HGPｺﾞｼｯｸM" panose="020B0600000000000000" pitchFamily="50" charset="-128"/>
                <a:ea typeface="HGPｺﾞｼｯｸM" panose="020B0600000000000000" pitchFamily="50" charset="-128"/>
                <a:cs typeface="+mn-cs"/>
              </a:rPr>
              <a:t>を、全国</a:t>
            </a:r>
            <a:r>
              <a:rPr kumimoji="1" lang="ja-JP" altLang="en-US" sz="1400" b="0" i="0" u="none" strike="noStrike" kern="1200" cap="none" spc="0" normalizeH="0" baseline="0" noProof="0" dirty="0">
                <a:ln>
                  <a:noFill/>
                </a:ln>
                <a:solidFill>
                  <a:srgbClr val="000000"/>
                </a:solidFill>
                <a:effectLst/>
                <a:uLnTx/>
                <a:uFillTx/>
                <a:latin typeface="HGPｺﾞｼｯｸM" panose="020B0600000000000000" pitchFamily="50" charset="-128"/>
                <a:ea typeface="HGPｺﾞｼｯｸM" panose="020B0600000000000000" pitchFamily="50" charset="-128"/>
                <a:cs typeface="+mn-cs"/>
              </a:rPr>
              <a:t>に</a:t>
            </a:r>
            <a:r>
              <a:rPr kumimoji="1" lang="ja-JP" altLang="en-US" sz="1400" b="0" i="0" u="none" strike="noStrike" kern="1200" cap="none" spc="0" normalizeH="0" baseline="0" noProof="0" dirty="0" smtClean="0">
                <a:ln>
                  <a:noFill/>
                </a:ln>
                <a:solidFill>
                  <a:srgbClr val="000000"/>
                </a:solidFill>
                <a:effectLst/>
                <a:uLnTx/>
                <a:uFillTx/>
                <a:latin typeface="HGPｺﾞｼｯｸM" panose="020B0600000000000000" pitchFamily="50" charset="-128"/>
                <a:ea typeface="HGPｺﾞｼｯｸM" panose="020B0600000000000000" pitchFamily="50" charset="-128"/>
                <a:cs typeface="+mn-cs"/>
              </a:rPr>
              <a:t>周知します。</a:t>
            </a:r>
            <a:endParaRPr kumimoji="1" lang="en-US" altLang="ja-JP" sz="1400" b="0" i="0" u="none" strike="noStrike" kern="1200" cap="none" spc="0" normalizeH="0" baseline="0" noProof="0" dirty="0" smtClean="0">
              <a:ln>
                <a:noFill/>
              </a:ln>
              <a:solidFill>
                <a:srgbClr val="000000"/>
              </a:solidFill>
              <a:effectLst/>
              <a:uLnTx/>
              <a:uFillTx/>
              <a:latin typeface="HGPｺﾞｼｯｸM" panose="020B0600000000000000" pitchFamily="50" charset="-128"/>
              <a:ea typeface="HGPｺﾞｼｯｸM" panose="020B0600000000000000" pitchFamily="50" charset="-128"/>
              <a:cs typeface="+mn-cs"/>
            </a:endParaRP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u"/>
              <a:tabLst/>
              <a:defRPr/>
            </a:pPr>
            <a:r>
              <a:rPr kumimoji="1" lang="ja-JP" altLang="en-US" sz="1400" b="0" i="0" u="none" strike="noStrike" kern="1200" cap="none" spc="0" normalizeH="0" baseline="0" noProof="0" dirty="0" smtClean="0">
                <a:ln>
                  <a:noFill/>
                </a:ln>
                <a:solidFill>
                  <a:srgbClr val="000000"/>
                </a:solidFill>
                <a:effectLst/>
                <a:uLnTx/>
                <a:uFillTx/>
                <a:latin typeface="HGPｺﾞｼｯｸM" panose="020B0600000000000000" pitchFamily="50" charset="-128"/>
                <a:ea typeface="HGPｺﾞｼｯｸM" panose="020B0600000000000000" pitchFamily="50" charset="-128"/>
                <a:cs typeface="+mn-cs"/>
              </a:rPr>
              <a:t>取組団体を</a:t>
            </a:r>
            <a:r>
              <a:rPr kumimoji="1" lang="ja-JP" altLang="en-US" sz="1400" b="0" i="0" u="none" strike="noStrike" kern="1200" cap="none" spc="0" normalizeH="0" baseline="0" noProof="0" dirty="0">
                <a:ln>
                  <a:noFill/>
                </a:ln>
                <a:solidFill>
                  <a:srgbClr val="000000"/>
                </a:solidFill>
                <a:effectLst/>
                <a:uLnTx/>
                <a:uFillTx/>
                <a:latin typeface="HGPｺﾞｼｯｸM" panose="020B0600000000000000" pitchFamily="50" charset="-128"/>
                <a:ea typeface="HGPｺﾞｼｯｸM" panose="020B0600000000000000" pitchFamily="50" charset="-128"/>
                <a:cs typeface="+mn-cs"/>
              </a:rPr>
              <a:t>讃えるとともに</a:t>
            </a:r>
            <a:r>
              <a:rPr kumimoji="1" lang="ja-JP" altLang="en-US" sz="1400" b="0" i="0" u="none" strike="noStrike" kern="1200" cap="none" spc="0" normalizeH="0" baseline="0" noProof="0" dirty="0" smtClean="0">
                <a:ln>
                  <a:noFill/>
                </a:ln>
                <a:solidFill>
                  <a:srgbClr val="000000"/>
                </a:solidFill>
                <a:effectLst/>
                <a:uLnTx/>
                <a:uFillTx/>
                <a:latin typeface="HGPｺﾞｼｯｸM" panose="020B0600000000000000" pitchFamily="50" charset="-128"/>
                <a:ea typeface="HGPｺﾞｼｯｸM" panose="020B0600000000000000" pitchFamily="50" charset="-128"/>
                <a:cs typeface="+mn-cs"/>
              </a:rPr>
              <a:t>、「かわまちづくり」支援制度を浸透させ、</a:t>
            </a:r>
            <a:r>
              <a:rPr kumimoji="1" lang="ja-JP" altLang="en-US" sz="1400" b="0" i="0" u="sng" strike="noStrike" kern="1200" cap="none" spc="0" normalizeH="0" baseline="0" noProof="0" dirty="0" smtClean="0">
                <a:ln>
                  <a:noFill/>
                </a:ln>
                <a:solidFill>
                  <a:srgbClr val="000000"/>
                </a:solidFill>
                <a:effectLst/>
                <a:uLnTx/>
                <a:uFillTx/>
                <a:latin typeface="HGPｺﾞｼｯｸM" panose="020B0600000000000000" pitchFamily="50" charset="-128"/>
                <a:ea typeface="HGPｺﾞｼｯｸM" panose="020B0600000000000000" pitchFamily="50" charset="-128"/>
                <a:cs typeface="+mn-cs"/>
              </a:rPr>
              <a:t>民間事</a:t>
            </a:r>
            <a:r>
              <a:rPr kumimoji="1" lang="ja-JP" altLang="en-US" sz="1400" b="0" i="0" u="sng" strike="noStrike" kern="1200" cap="none" spc="0" normalizeH="0" baseline="0" noProof="0" dirty="0">
                <a:ln>
                  <a:noFill/>
                </a:ln>
                <a:solidFill>
                  <a:srgbClr val="000000"/>
                </a:solidFill>
                <a:effectLst/>
                <a:uLnTx/>
                <a:uFillTx/>
                <a:latin typeface="HGPｺﾞｼｯｸM" panose="020B0600000000000000" pitchFamily="50" charset="-128"/>
                <a:ea typeface="HGPｺﾞｼｯｸM" panose="020B0600000000000000" pitchFamily="50" charset="-128"/>
                <a:cs typeface="+mn-cs"/>
              </a:rPr>
              <a:t>業者の参入を促進</a:t>
            </a:r>
            <a:r>
              <a:rPr kumimoji="1" lang="ja-JP" altLang="en-US" sz="1400" b="0" i="0" u="none" strike="noStrike" kern="1200" cap="none" spc="0" normalizeH="0" baseline="0" noProof="0" dirty="0">
                <a:ln>
                  <a:noFill/>
                </a:ln>
                <a:solidFill>
                  <a:srgbClr val="000000"/>
                </a:solidFill>
                <a:effectLst/>
                <a:uLnTx/>
                <a:uFillTx/>
                <a:latin typeface="HGPｺﾞｼｯｸM" panose="020B0600000000000000" pitchFamily="50" charset="-128"/>
                <a:ea typeface="HGPｺﾞｼｯｸM" panose="020B0600000000000000" pitchFamily="50" charset="-128"/>
                <a:cs typeface="+mn-cs"/>
              </a:rPr>
              <a:t>し、民間事業者</a:t>
            </a:r>
            <a:r>
              <a:rPr kumimoji="1" lang="ja-JP" altLang="en-US" sz="1400" b="0" i="0" u="none" strike="noStrike" kern="1200" cap="none" spc="0" normalizeH="0" baseline="0" noProof="0" dirty="0" smtClean="0">
                <a:ln>
                  <a:noFill/>
                </a:ln>
                <a:solidFill>
                  <a:srgbClr val="000000"/>
                </a:solidFill>
                <a:effectLst/>
                <a:uLnTx/>
                <a:uFillTx/>
                <a:latin typeface="HGPｺﾞｼｯｸM" panose="020B0600000000000000" pitchFamily="50" charset="-128"/>
                <a:ea typeface="HGPｺﾞｼｯｸM" panose="020B0600000000000000" pitchFamily="50" charset="-128"/>
                <a:cs typeface="+mn-cs"/>
              </a:rPr>
              <a:t>のもつ</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smtClean="0">
                <a:ln>
                  <a:noFill/>
                </a:ln>
                <a:solidFill>
                  <a:srgbClr val="000000"/>
                </a:solidFill>
                <a:effectLst/>
                <a:uLnTx/>
                <a:uFillTx/>
                <a:latin typeface="HGPｺﾞｼｯｸM" panose="020B0600000000000000" pitchFamily="50" charset="-128"/>
                <a:ea typeface="HGPｺﾞｼｯｸM" panose="020B0600000000000000" pitchFamily="50" charset="-128"/>
                <a:cs typeface="+mn-cs"/>
              </a:rPr>
              <a:t>     「ノウハウ」等を</a:t>
            </a:r>
            <a:r>
              <a:rPr kumimoji="1" lang="ja-JP" altLang="en-US" sz="1400" b="0" i="0" u="none" strike="noStrike" kern="1200" cap="none" spc="0" normalizeH="0" baseline="0" noProof="0" dirty="0">
                <a:ln>
                  <a:noFill/>
                </a:ln>
                <a:solidFill>
                  <a:srgbClr val="000000"/>
                </a:solidFill>
                <a:effectLst/>
                <a:uLnTx/>
                <a:uFillTx/>
                <a:latin typeface="HGPｺﾞｼｯｸM" panose="020B0600000000000000" pitchFamily="50" charset="-128"/>
                <a:ea typeface="HGPｺﾞｼｯｸM" panose="020B0600000000000000" pitchFamily="50" charset="-128"/>
                <a:cs typeface="+mn-cs"/>
              </a:rPr>
              <a:t>活かした</a:t>
            </a:r>
            <a:r>
              <a:rPr kumimoji="1" lang="ja-JP" altLang="en-US" sz="1400" b="0" i="0" u="sng" strike="noStrike" kern="1200" cap="none" spc="0" normalizeH="0" baseline="0" noProof="0" dirty="0">
                <a:ln>
                  <a:noFill/>
                </a:ln>
                <a:solidFill>
                  <a:srgbClr val="000000"/>
                </a:solidFill>
                <a:effectLst/>
                <a:uLnTx/>
                <a:uFillTx/>
                <a:latin typeface="HGPｺﾞｼｯｸM" panose="020B0600000000000000" pitchFamily="50" charset="-128"/>
                <a:ea typeface="HGPｺﾞｼｯｸM" panose="020B0600000000000000" pitchFamily="50" charset="-128"/>
                <a:cs typeface="+mn-cs"/>
              </a:rPr>
              <a:t>質の高い「かわ</a:t>
            </a:r>
            <a:r>
              <a:rPr kumimoji="1" lang="ja-JP" altLang="en-US" sz="1400" b="0" i="0" u="sng" strike="noStrike" kern="1200" cap="none" spc="0" normalizeH="0" baseline="0" noProof="0" dirty="0" smtClean="0">
                <a:ln>
                  <a:noFill/>
                </a:ln>
                <a:solidFill>
                  <a:srgbClr val="000000"/>
                </a:solidFill>
                <a:effectLst/>
                <a:uLnTx/>
                <a:uFillTx/>
                <a:latin typeface="HGPｺﾞｼｯｸM" panose="020B0600000000000000" pitchFamily="50" charset="-128"/>
                <a:ea typeface="HGPｺﾞｼｯｸM" panose="020B0600000000000000" pitchFamily="50" charset="-128"/>
                <a:cs typeface="+mn-cs"/>
              </a:rPr>
              <a:t>まちづくり</a:t>
            </a:r>
            <a:r>
              <a:rPr kumimoji="1" lang="ja-JP" altLang="en-US" sz="1400" b="0" i="0" u="sng" strike="noStrike" kern="1200" cap="none" spc="0" normalizeH="0" baseline="0" noProof="0" dirty="0">
                <a:ln>
                  <a:noFill/>
                </a:ln>
                <a:solidFill>
                  <a:srgbClr val="000000"/>
                </a:solidFill>
                <a:effectLst/>
                <a:uLnTx/>
                <a:uFillTx/>
                <a:latin typeface="HGPｺﾞｼｯｸM" panose="020B0600000000000000" pitchFamily="50" charset="-128"/>
                <a:ea typeface="HGPｺﾞｼｯｸM" panose="020B0600000000000000" pitchFamily="50" charset="-128"/>
                <a:cs typeface="+mn-cs"/>
              </a:rPr>
              <a:t>」を目指します</a:t>
            </a:r>
            <a:r>
              <a:rPr kumimoji="1" lang="ja-JP" altLang="en-US" sz="1400" b="0" i="0" u="none" strike="noStrike" kern="1200" cap="none" spc="0" normalizeH="0" baseline="0" noProof="0" dirty="0">
                <a:ln>
                  <a:noFill/>
                </a:ln>
                <a:solidFill>
                  <a:srgbClr val="000000"/>
                </a:solidFill>
                <a:effectLst/>
                <a:uLnTx/>
                <a:uFillTx/>
                <a:latin typeface="HGPｺﾞｼｯｸM" panose="020B0600000000000000" pitchFamily="50" charset="-128"/>
                <a:ea typeface="HGPｺﾞｼｯｸM" panose="020B0600000000000000" pitchFamily="50" charset="-128"/>
                <a:cs typeface="+mn-cs"/>
              </a:rPr>
              <a:t>。</a:t>
            </a:r>
            <a:endParaRPr kumimoji="1" lang="ja-JP" altLang="ja-JP" sz="1400" b="0" i="0" u="none" strike="noStrike" kern="1200" cap="none" spc="0" normalizeH="0" baseline="0" noProof="0" dirty="0">
              <a:ln>
                <a:noFill/>
              </a:ln>
              <a:solidFill>
                <a:srgbClr val="000000"/>
              </a:solidFill>
              <a:effectLst/>
              <a:uLnTx/>
              <a:uFillTx/>
              <a:latin typeface="HGPｺﾞｼｯｸM" panose="020B0600000000000000" pitchFamily="50" charset="-128"/>
              <a:ea typeface="HGPｺﾞｼｯｸM" panose="020B0600000000000000" pitchFamily="50" charset="-128"/>
              <a:cs typeface="+mn-cs"/>
            </a:endParaRPr>
          </a:p>
        </p:txBody>
      </p:sp>
      <p:sp>
        <p:nvSpPr>
          <p:cNvPr id="3179" name="テキスト ボックス 113"/>
          <p:cNvSpPr txBox="1"/>
          <p:nvPr/>
        </p:nvSpPr>
        <p:spPr>
          <a:xfrm>
            <a:off x="679503" y="1621147"/>
            <a:ext cx="2310248" cy="461665"/>
          </a:xfrm>
          <a:prstGeom prst="rect">
            <a:avLst/>
          </a:prstGeom>
          <a:ln/>
        </p:spPr>
        <p:style>
          <a:lnRef idx="2">
            <a:schemeClr val="accent2"/>
          </a:lnRef>
          <a:fillRef idx="1">
            <a:schemeClr val="lt1"/>
          </a:fillRef>
          <a:effectRef idx="0">
            <a:schemeClr val="accent2"/>
          </a:effectRef>
          <a:fontRef idx="minor">
            <a:schemeClr val="dk1"/>
          </a:fontRef>
        </p:style>
        <p:txBody>
          <a:bodyPr wrap="none" rtlCol="0" anchor="ctr" anchorCtr="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HGPｺﾞｼｯｸM" panose="020B0600000000000000" pitchFamily="50" charset="-128"/>
                <a:ea typeface="HGPｺﾞｼｯｸM" panose="020B0600000000000000" pitchFamily="50" charset="-128"/>
                <a:cs typeface="+mn-cs"/>
              </a:rPr>
              <a:t>かわまちづくり支援制度への登録</a:t>
            </a:r>
            <a:endParaRPr kumimoji="1" lang="en-US" altLang="ja-JP" sz="1200" b="0" i="0" u="none" strike="noStrike" kern="1200" cap="none" spc="0" normalizeH="0" baseline="0" noProof="0" dirty="0" smtClean="0">
              <a:ln>
                <a:noFill/>
              </a:ln>
              <a:solidFill>
                <a:prstClr val="black"/>
              </a:solidFill>
              <a:effectLst/>
              <a:uLnTx/>
              <a:uFillTx/>
              <a:latin typeface="HGPｺﾞｼｯｸM" panose="020B0600000000000000" pitchFamily="50" charset="-128"/>
              <a:ea typeface="HGPｺﾞｼｯｸM" panose="020B0600000000000000"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HGPｺﾞｼｯｸM" panose="020B0600000000000000" pitchFamily="50" charset="-128"/>
                <a:ea typeface="HGPｺﾞｼｯｸM" panose="020B0600000000000000" pitchFamily="50" charset="-128"/>
                <a:cs typeface="+mn-cs"/>
              </a:rPr>
              <a:t>（</a:t>
            </a:r>
            <a:r>
              <a:rPr lang="en-US" altLang="ja-JP" sz="1200" dirty="0" smtClean="0">
                <a:solidFill>
                  <a:prstClr val="black"/>
                </a:solidFill>
                <a:latin typeface="HGPｺﾞｼｯｸM" panose="020B0600000000000000" pitchFamily="50" charset="-128"/>
                <a:ea typeface="HGPｺﾞｼｯｸM" panose="020B0600000000000000" pitchFamily="50" charset="-128"/>
              </a:rPr>
              <a:t>R3</a:t>
            </a:r>
            <a:r>
              <a:rPr kumimoji="1" lang="ja-JP" altLang="en-US" sz="1200" b="0" i="0" u="none" strike="noStrike" kern="1200" cap="none" spc="0" normalizeH="0" baseline="0" noProof="0" dirty="0" smtClean="0">
                <a:ln>
                  <a:noFill/>
                </a:ln>
                <a:solidFill>
                  <a:prstClr val="black"/>
                </a:solidFill>
                <a:effectLst/>
                <a:uLnTx/>
                <a:uFillTx/>
                <a:latin typeface="HGPｺﾞｼｯｸM" panose="020B0600000000000000" pitchFamily="50" charset="-128"/>
                <a:ea typeface="HGPｺﾞｼｯｸM" panose="020B0600000000000000" pitchFamily="50" charset="-128"/>
                <a:cs typeface="+mn-cs"/>
              </a:rPr>
              <a:t>年</a:t>
            </a:r>
            <a:r>
              <a:rPr kumimoji="1" lang="en-US" altLang="ja-JP" sz="1200" b="0" i="0" u="none" strike="noStrike" kern="1200" cap="none" spc="0" normalizeH="0" baseline="0" noProof="0" dirty="0" smtClean="0">
                <a:ln>
                  <a:noFill/>
                </a:ln>
                <a:solidFill>
                  <a:prstClr val="black"/>
                </a:solidFill>
                <a:effectLst/>
                <a:uLnTx/>
                <a:uFillTx/>
                <a:latin typeface="HGPｺﾞｼｯｸM" panose="020B0600000000000000" pitchFamily="50" charset="-128"/>
                <a:ea typeface="HGPｺﾞｼｯｸM" panose="020B0600000000000000" pitchFamily="50" charset="-128"/>
                <a:cs typeface="+mn-cs"/>
              </a:rPr>
              <a:t>8</a:t>
            </a:r>
            <a:r>
              <a:rPr kumimoji="1" lang="ja-JP" altLang="en-US" sz="1200" b="0" i="0" u="none" strike="noStrike" kern="1200" cap="none" spc="0" normalizeH="0" baseline="0" noProof="0" dirty="0" smtClean="0">
                <a:ln>
                  <a:noFill/>
                </a:ln>
                <a:solidFill>
                  <a:prstClr val="black"/>
                </a:solidFill>
                <a:effectLst/>
                <a:uLnTx/>
                <a:uFillTx/>
                <a:latin typeface="HGPｺﾞｼｯｸM" panose="020B0600000000000000" pitchFamily="50" charset="-128"/>
                <a:ea typeface="HGPｺﾞｼｯｸM" panose="020B0600000000000000" pitchFamily="50" charset="-128"/>
                <a:cs typeface="+mn-cs"/>
              </a:rPr>
              <a:t>月時点：</a:t>
            </a:r>
            <a:r>
              <a:rPr lang="en-US" altLang="ja-JP" sz="1200" dirty="0" smtClean="0">
                <a:solidFill>
                  <a:prstClr val="black"/>
                </a:solidFill>
                <a:latin typeface="HGPｺﾞｼｯｸM" panose="020B0600000000000000" pitchFamily="50" charset="-128"/>
                <a:ea typeface="HGPｺﾞｼｯｸM" panose="020B0600000000000000" pitchFamily="50" charset="-128"/>
              </a:rPr>
              <a:t>244</a:t>
            </a:r>
            <a:r>
              <a:rPr kumimoji="1" lang="ja-JP" altLang="en-US" sz="1200" b="0" i="0" u="none" strike="noStrike" kern="1200" cap="none" spc="0" normalizeH="0" baseline="0" noProof="0" dirty="0" smtClean="0">
                <a:ln>
                  <a:noFill/>
                </a:ln>
                <a:solidFill>
                  <a:prstClr val="black"/>
                </a:solidFill>
                <a:effectLst/>
                <a:uLnTx/>
                <a:uFillTx/>
                <a:latin typeface="HGPｺﾞｼｯｸM" panose="020B0600000000000000" pitchFamily="50" charset="-128"/>
                <a:ea typeface="HGPｺﾞｼｯｸM" panose="020B0600000000000000" pitchFamily="50" charset="-128"/>
                <a:cs typeface="+mn-cs"/>
              </a:rPr>
              <a:t>箇所）</a:t>
            </a:r>
            <a:endParaRPr kumimoji="1" lang="ja-JP" altLang="en-US" sz="1200" b="0" i="0" u="none" strike="noStrike" kern="1200" cap="none" spc="0" normalizeH="0" baseline="0" noProof="0" dirty="0">
              <a:ln>
                <a:noFill/>
              </a:ln>
              <a:solidFill>
                <a:prstClr val="black"/>
              </a:solidFill>
              <a:effectLst/>
              <a:uLnTx/>
              <a:uFillTx/>
              <a:latin typeface="HGPｺﾞｼｯｸM" panose="020B0600000000000000" pitchFamily="50" charset="-128"/>
              <a:ea typeface="HGPｺﾞｼｯｸM" panose="020B0600000000000000" pitchFamily="50" charset="-128"/>
              <a:cs typeface="+mn-cs"/>
            </a:endParaRPr>
          </a:p>
        </p:txBody>
      </p:sp>
      <p:sp>
        <p:nvSpPr>
          <p:cNvPr id="3180" name="角丸四角形 114"/>
          <p:cNvSpPr/>
          <p:nvPr/>
        </p:nvSpPr>
        <p:spPr>
          <a:xfrm>
            <a:off x="1088249" y="2357635"/>
            <a:ext cx="1484971" cy="345103"/>
          </a:xfrm>
          <a:prstGeom prst="roundRect">
            <a:avLst>
              <a:gd name="adj" fmla="val 3691"/>
            </a:avLst>
          </a:prstGeom>
          <a:solidFill>
            <a:srgbClr val="FF66FF"/>
          </a:solidFill>
          <a:ln>
            <a:solidFill>
              <a:schemeClr val="tx1"/>
            </a:solidFill>
            <a:headEnd type="none" w="med" len="med"/>
            <a:tailEnd type="none" w="med" len="me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rtlCol="0" anchor="ctr" anchorCtr="0" compatLnSpc="1">
            <a:prstTxWarp prst="textNoShape">
              <a:avLst/>
            </a:prstTxWarp>
            <a:spAutoFit/>
          </a:bodyPr>
          <a:lstStyle/>
          <a:p>
            <a:pPr marL="0" marR="0" lvl="0" indent="0" algn="dist" defTabSz="914400" rtl="0" eaLnBrk="1" fontAlgn="base" latinLnBrk="0" hangingPunct="1">
              <a:lnSpc>
                <a:spcPct val="100000"/>
              </a:lnSpc>
              <a:spcBef>
                <a:spcPct val="0"/>
              </a:spcBef>
              <a:spcAft>
                <a:spcPct val="0"/>
              </a:spcAft>
              <a:buClrTx/>
              <a:buSzTx/>
              <a:buFontTx/>
              <a:buNone/>
              <a:tabLst/>
              <a:defRPr/>
            </a:pPr>
            <a:r>
              <a:rPr kumimoji="1" lang="ja-JP" altLang="en-US" sz="1600" b="0" i="0" u="none" strike="noStrike" kern="1200" cap="none" spc="0" normalizeH="0" baseline="0" noProof="0" dirty="0" smtClean="0">
                <a:ln>
                  <a:noFill/>
                </a:ln>
                <a:solidFill>
                  <a:prstClr val="black"/>
                </a:solidFill>
                <a:effectLst/>
                <a:uLnTx/>
                <a:uFillTx/>
                <a:latin typeface="HGPｺﾞｼｯｸM" panose="020B0600000000000000" pitchFamily="50" charset="-128"/>
                <a:ea typeface="HGPｺﾞｼｯｸM" panose="020B0600000000000000" pitchFamily="50" charset="-128"/>
                <a:cs typeface="+mn-cs"/>
              </a:rPr>
              <a:t>箇所Ａ</a:t>
            </a:r>
          </a:p>
        </p:txBody>
      </p:sp>
      <p:sp>
        <p:nvSpPr>
          <p:cNvPr id="3181" name="角丸四角形 115"/>
          <p:cNvSpPr/>
          <p:nvPr/>
        </p:nvSpPr>
        <p:spPr>
          <a:xfrm>
            <a:off x="1088249" y="2763789"/>
            <a:ext cx="1484971" cy="345103"/>
          </a:xfrm>
          <a:prstGeom prst="roundRect">
            <a:avLst>
              <a:gd name="adj" fmla="val 3691"/>
            </a:avLst>
          </a:prstGeom>
          <a:solidFill>
            <a:srgbClr val="FF66FF"/>
          </a:solidFill>
          <a:ln>
            <a:solidFill>
              <a:schemeClr val="tx1"/>
            </a:solidFill>
            <a:headEnd type="none" w="med" len="med"/>
            <a:tailEnd type="none" w="med" len="me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rtlCol="0" anchor="ctr" anchorCtr="0" compatLnSpc="1">
            <a:prstTxWarp prst="textNoShape">
              <a:avLst/>
            </a:prstTxWarp>
            <a:spAutoFit/>
          </a:bodyPr>
          <a:lstStyle/>
          <a:p>
            <a:pPr marL="0" marR="0" lvl="0" indent="0" algn="dist" defTabSz="914400" rtl="0" eaLnBrk="1" fontAlgn="base" latinLnBrk="0" hangingPunct="1">
              <a:lnSpc>
                <a:spcPct val="100000"/>
              </a:lnSpc>
              <a:spcBef>
                <a:spcPct val="0"/>
              </a:spcBef>
              <a:spcAft>
                <a:spcPct val="0"/>
              </a:spcAft>
              <a:buClrTx/>
              <a:buSzTx/>
              <a:buFontTx/>
              <a:buNone/>
              <a:tabLst/>
              <a:defRPr/>
            </a:pPr>
            <a:r>
              <a:rPr kumimoji="1" lang="ja-JP" altLang="en-US" sz="1600" b="0" i="0" u="none" strike="noStrike" kern="1200" cap="none" spc="0" normalizeH="0" baseline="0" noProof="0" dirty="0" smtClean="0">
                <a:ln>
                  <a:noFill/>
                </a:ln>
                <a:solidFill>
                  <a:prstClr val="black"/>
                </a:solidFill>
                <a:effectLst/>
                <a:uLnTx/>
                <a:uFillTx/>
                <a:latin typeface="HGPｺﾞｼｯｸM" panose="020B0600000000000000" pitchFamily="50" charset="-128"/>
                <a:ea typeface="HGPｺﾞｼｯｸM" panose="020B0600000000000000" pitchFamily="50" charset="-128"/>
                <a:cs typeface="+mn-cs"/>
              </a:rPr>
              <a:t>箇所Ｂ</a:t>
            </a:r>
          </a:p>
        </p:txBody>
      </p:sp>
      <p:sp>
        <p:nvSpPr>
          <p:cNvPr id="3182" name="テキスト ボックス 116"/>
          <p:cNvSpPr txBox="1"/>
          <p:nvPr/>
        </p:nvSpPr>
        <p:spPr>
          <a:xfrm>
            <a:off x="1061293" y="2155935"/>
            <a:ext cx="769441" cy="184666"/>
          </a:xfrm>
          <a:prstGeom prst="rect">
            <a:avLst/>
          </a:prstGeom>
          <a:noFill/>
          <a:ln>
            <a:noFill/>
          </a:ln>
        </p:spPr>
        <p:txBody>
          <a:bodyPr wrap="none" lIns="0" tIns="0" rIns="0" bIns="0" rtlCol="0" anchor="ctr" anchorCtr="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smtClean="0">
                <a:ln>
                  <a:noFill/>
                </a:ln>
                <a:solidFill>
                  <a:prstClr val="black"/>
                </a:solidFill>
                <a:effectLst/>
                <a:uLnTx/>
                <a:uFillTx/>
                <a:latin typeface="HGPｺﾞｼｯｸM" panose="020B0600000000000000" pitchFamily="50" charset="-128"/>
                <a:ea typeface="HGPｺﾞｼｯｸM" panose="020B0600000000000000" pitchFamily="50" charset="-128"/>
                <a:cs typeface="+mn-cs"/>
              </a:rPr>
              <a:t>＜供用済＞</a:t>
            </a:r>
            <a:endParaRPr kumimoji="1" lang="en-US" altLang="ja-JP" sz="1200" b="1" i="0" u="none" strike="noStrike" kern="1200" cap="none" spc="0" normalizeH="0" baseline="0" noProof="0" dirty="0" smtClean="0">
              <a:ln>
                <a:noFill/>
              </a:ln>
              <a:solidFill>
                <a:prstClr val="black"/>
              </a:solidFill>
              <a:effectLst/>
              <a:uLnTx/>
              <a:uFillTx/>
              <a:latin typeface="HGPｺﾞｼｯｸM" panose="020B0600000000000000" pitchFamily="50" charset="-128"/>
              <a:ea typeface="HGPｺﾞｼｯｸM" panose="020B0600000000000000" pitchFamily="50" charset="-128"/>
              <a:cs typeface="+mn-cs"/>
            </a:endParaRPr>
          </a:p>
        </p:txBody>
      </p:sp>
      <p:sp>
        <p:nvSpPr>
          <p:cNvPr id="3183" name="角丸四角形 117"/>
          <p:cNvSpPr/>
          <p:nvPr/>
        </p:nvSpPr>
        <p:spPr>
          <a:xfrm>
            <a:off x="1088249" y="3386525"/>
            <a:ext cx="1484971" cy="345103"/>
          </a:xfrm>
          <a:prstGeom prst="roundRect">
            <a:avLst>
              <a:gd name="adj" fmla="val 3691"/>
            </a:avLst>
          </a:prstGeom>
          <a:solidFill>
            <a:srgbClr val="FFC000"/>
          </a:solidFill>
          <a:ln>
            <a:solidFill>
              <a:schemeClr val="tx1"/>
            </a:solidFill>
            <a:headEnd type="none" w="med" len="med"/>
            <a:tailEnd type="none" w="med" len="me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rtlCol="0" anchor="ctr" anchorCtr="0" compatLnSpc="1">
            <a:prstTxWarp prst="textNoShape">
              <a:avLst/>
            </a:prstTxWarp>
            <a:spAutoFit/>
          </a:bodyPr>
          <a:lstStyle/>
          <a:p>
            <a:pPr marL="0" marR="0" lvl="0" indent="0" algn="dist" defTabSz="914400" rtl="0" eaLnBrk="1" fontAlgn="base" latinLnBrk="0" hangingPunct="1">
              <a:lnSpc>
                <a:spcPct val="100000"/>
              </a:lnSpc>
              <a:spcBef>
                <a:spcPct val="0"/>
              </a:spcBef>
              <a:spcAft>
                <a:spcPct val="0"/>
              </a:spcAft>
              <a:buClrTx/>
              <a:buSzTx/>
              <a:buFontTx/>
              <a:buNone/>
              <a:tabLst/>
              <a:defRPr/>
            </a:pPr>
            <a:r>
              <a:rPr kumimoji="1" lang="ja-JP" altLang="en-US" sz="1600" b="0" i="0" u="none" strike="noStrike" kern="1200" cap="none" spc="0" normalizeH="0" baseline="0" noProof="0" dirty="0" smtClean="0">
                <a:ln>
                  <a:noFill/>
                </a:ln>
                <a:solidFill>
                  <a:prstClr val="black"/>
                </a:solidFill>
                <a:effectLst/>
                <a:uLnTx/>
                <a:uFillTx/>
                <a:latin typeface="HGPｺﾞｼｯｸM" panose="020B0600000000000000" pitchFamily="50" charset="-128"/>
                <a:ea typeface="HGPｺﾞｼｯｸM" panose="020B0600000000000000" pitchFamily="50" charset="-128"/>
                <a:cs typeface="+mn-cs"/>
              </a:rPr>
              <a:t>箇所Ｃ</a:t>
            </a:r>
          </a:p>
        </p:txBody>
      </p:sp>
      <p:sp>
        <p:nvSpPr>
          <p:cNvPr id="3184" name="角丸四角形 118"/>
          <p:cNvSpPr/>
          <p:nvPr/>
        </p:nvSpPr>
        <p:spPr>
          <a:xfrm>
            <a:off x="1088249" y="3796365"/>
            <a:ext cx="1484971" cy="345103"/>
          </a:xfrm>
          <a:prstGeom prst="roundRect">
            <a:avLst>
              <a:gd name="adj" fmla="val 3691"/>
            </a:avLst>
          </a:prstGeom>
          <a:solidFill>
            <a:srgbClr val="FFC000"/>
          </a:solidFill>
          <a:ln>
            <a:solidFill>
              <a:schemeClr val="tx1"/>
            </a:solidFill>
            <a:headEnd type="none" w="med" len="med"/>
            <a:tailEnd type="none" w="med" len="me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rtlCol="0" anchor="ctr" anchorCtr="0" compatLnSpc="1">
            <a:prstTxWarp prst="textNoShape">
              <a:avLst/>
            </a:prstTxWarp>
            <a:spAutoFit/>
          </a:bodyPr>
          <a:lstStyle/>
          <a:p>
            <a:pPr marL="0" marR="0" lvl="0" indent="0" algn="dist" defTabSz="914400" rtl="0" eaLnBrk="1" fontAlgn="base" latinLnBrk="0" hangingPunct="1">
              <a:lnSpc>
                <a:spcPct val="100000"/>
              </a:lnSpc>
              <a:spcBef>
                <a:spcPct val="0"/>
              </a:spcBef>
              <a:spcAft>
                <a:spcPct val="0"/>
              </a:spcAft>
              <a:buClrTx/>
              <a:buSzTx/>
              <a:buFontTx/>
              <a:buNone/>
              <a:tabLst/>
              <a:defRPr/>
            </a:pPr>
            <a:r>
              <a:rPr kumimoji="1" lang="ja-JP" altLang="en-US" sz="1600" b="0" i="0" u="none" strike="noStrike" kern="1200" cap="none" spc="0" normalizeH="0" baseline="0" noProof="0" dirty="0" smtClean="0">
                <a:ln>
                  <a:noFill/>
                </a:ln>
                <a:solidFill>
                  <a:prstClr val="black"/>
                </a:solidFill>
                <a:effectLst/>
                <a:uLnTx/>
                <a:uFillTx/>
                <a:latin typeface="HGPｺﾞｼｯｸM" panose="020B0600000000000000" pitchFamily="50" charset="-128"/>
                <a:ea typeface="HGPｺﾞｼｯｸM" panose="020B0600000000000000" pitchFamily="50" charset="-128"/>
                <a:cs typeface="+mn-cs"/>
              </a:rPr>
              <a:t>箇所Ｄ</a:t>
            </a:r>
          </a:p>
        </p:txBody>
      </p:sp>
      <p:sp>
        <p:nvSpPr>
          <p:cNvPr id="3185" name="テキスト ボックス 119"/>
          <p:cNvSpPr txBox="1"/>
          <p:nvPr/>
        </p:nvSpPr>
        <p:spPr>
          <a:xfrm>
            <a:off x="1090336" y="3163138"/>
            <a:ext cx="923330" cy="184666"/>
          </a:xfrm>
          <a:prstGeom prst="rect">
            <a:avLst/>
          </a:prstGeom>
          <a:noFill/>
          <a:ln>
            <a:noFill/>
          </a:ln>
        </p:spPr>
        <p:txBody>
          <a:bodyPr wrap="none" lIns="0" tIns="0" rIns="0" bIns="0" rtlCol="0" anchor="ctr" anchorCtr="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smtClean="0">
                <a:ln>
                  <a:noFill/>
                </a:ln>
                <a:solidFill>
                  <a:prstClr val="black"/>
                </a:solidFill>
                <a:effectLst/>
                <a:uLnTx/>
                <a:uFillTx/>
                <a:latin typeface="HGPｺﾞｼｯｸM" panose="020B0600000000000000" pitchFamily="50" charset="-128"/>
                <a:ea typeface="HGPｺﾞｼｯｸM" panose="020B0600000000000000" pitchFamily="50" charset="-128"/>
                <a:cs typeface="+mn-cs"/>
              </a:rPr>
              <a:t>＜一部供用＞</a:t>
            </a:r>
            <a:endParaRPr kumimoji="1" lang="en-US" altLang="ja-JP" sz="1200" b="1" i="0" u="none" strike="noStrike" kern="1200" cap="none" spc="0" normalizeH="0" baseline="0" noProof="0" dirty="0" smtClean="0">
              <a:ln>
                <a:noFill/>
              </a:ln>
              <a:solidFill>
                <a:prstClr val="black"/>
              </a:solidFill>
              <a:effectLst/>
              <a:uLnTx/>
              <a:uFillTx/>
              <a:latin typeface="HGPｺﾞｼｯｸM" panose="020B0600000000000000" pitchFamily="50" charset="-128"/>
              <a:ea typeface="HGPｺﾞｼｯｸM" panose="020B0600000000000000" pitchFamily="50" charset="-128"/>
              <a:cs typeface="+mn-cs"/>
            </a:endParaRPr>
          </a:p>
        </p:txBody>
      </p:sp>
      <p:sp>
        <p:nvSpPr>
          <p:cNvPr id="3186" name="角丸四角形 120"/>
          <p:cNvSpPr/>
          <p:nvPr/>
        </p:nvSpPr>
        <p:spPr>
          <a:xfrm>
            <a:off x="1061293" y="4460686"/>
            <a:ext cx="1484971" cy="345103"/>
          </a:xfrm>
          <a:prstGeom prst="roundRect">
            <a:avLst>
              <a:gd name="adj" fmla="val 3691"/>
            </a:avLst>
          </a:prstGeom>
          <a:solidFill>
            <a:srgbClr val="92D050"/>
          </a:solidFill>
          <a:ln>
            <a:solidFill>
              <a:schemeClr val="tx1"/>
            </a:solidFill>
            <a:headEnd type="none" w="med" len="med"/>
            <a:tailEnd type="none" w="med" len="me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rtlCol="0" anchor="ctr" anchorCtr="0" compatLnSpc="1">
            <a:prstTxWarp prst="textNoShape">
              <a:avLst/>
            </a:prstTxWarp>
            <a:spAutoFit/>
          </a:bodyPr>
          <a:lstStyle/>
          <a:p>
            <a:pPr marL="0" marR="0" lvl="0" indent="0" algn="dist" defTabSz="914400" rtl="0" eaLnBrk="1" fontAlgn="base" latinLnBrk="0" hangingPunct="1">
              <a:lnSpc>
                <a:spcPct val="100000"/>
              </a:lnSpc>
              <a:spcBef>
                <a:spcPct val="0"/>
              </a:spcBef>
              <a:spcAft>
                <a:spcPct val="0"/>
              </a:spcAft>
              <a:buClrTx/>
              <a:buSzTx/>
              <a:buFontTx/>
              <a:buNone/>
              <a:tabLst/>
              <a:defRPr/>
            </a:pPr>
            <a:r>
              <a:rPr kumimoji="1" lang="ja-JP" altLang="en-US" sz="1600" b="0" i="0" u="none" strike="noStrike" kern="1200" cap="none" spc="0" normalizeH="0" baseline="0" noProof="0" dirty="0" smtClean="0">
                <a:ln>
                  <a:noFill/>
                </a:ln>
                <a:solidFill>
                  <a:prstClr val="black"/>
                </a:solidFill>
                <a:effectLst/>
                <a:uLnTx/>
                <a:uFillTx/>
                <a:latin typeface="HGPｺﾞｼｯｸM" panose="020B0600000000000000" pitchFamily="50" charset="-128"/>
                <a:ea typeface="HGPｺﾞｼｯｸM" panose="020B0600000000000000" pitchFamily="50" charset="-128"/>
                <a:cs typeface="+mn-cs"/>
              </a:rPr>
              <a:t>箇所Ｅ</a:t>
            </a:r>
          </a:p>
        </p:txBody>
      </p:sp>
      <p:sp>
        <p:nvSpPr>
          <p:cNvPr id="3187" name="角丸四角形 121"/>
          <p:cNvSpPr/>
          <p:nvPr/>
        </p:nvSpPr>
        <p:spPr>
          <a:xfrm>
            <a:off x="1061293" y="4870526"/>
            <a:ext cx="1484971" cy="345103"/>
          </a:xfrm>
          <a:prstGeom prst="roundRect">
            <a:avLst>
              <a:gd name="adj" fmla="val 3691"/>
            </a:avLst>
          </a:prstGeom>
          <a:solidFill>
            <a:srgbClr val="92D050"/>
          </a:solidFill>
          <a:ln>
            <a:solidFill>
              <a:schemeClr val="tx1"/>
            </a:solidFill>
            <a:headEnd type="none" w="med" len="med"/>
            <a:tailEnd type="none" w="med" len="me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rtlCol="0" anchor="ctr" anchorCtr="0" compatLnSpc="1">
            <a:prstTxWarp prst="textNoShape">
              <a:avLst/>
            </a:prstTxWarp>
            <a:spAutoFit/>
          </a:bodyPr>
          <a:lstStyle/>
          <a:p>
            <a:pPr marL="0" marR="0" lvl="0" indent="0" algn="dist" defTabSz="914400" rtl="0" eaLnBrk="1" fontAlgn="base" latinLnBrk="0" hangingPunct="1">
              <a:lnSpc>
                <a:spcPct val="100000"/>
              </a:lnSpc>
              <a:spcBef>
                <a:spcPct val="0"/>
              </a:spcBef>
              <a:spcAft>
                <a:spcPct val="0"/>
              </a:spcAft>
              <a:buClrTx/>
              <a:buSzTx/>
              <a:buFontTx/>
              <a:buNone/>
              <a:tabLst/>
              <a:defRPr/>
            </a:pPr>
            <a:r>
              <a:rPr kumimoji="1" lang="ja-JP" altLang="en-US" sz="1600" b="0" i="0" u="none" strike="noStrike" kern="1200" cap="none" spc="0" normalizeH="0" baseline="0" noProof="0" dirty="0" smtClean="0">
                <a:ln>
                  <a:noFill/>
                </a:ln>
                <a:solidFill>
                  <a:prstClr val="black"/>
                </a:solidFill>
                <a:effectLst/>
                <a:uLnTx/>
                <a:uFillTx/>
                <a:latin typeface="HGPｺﾞｼｯｸM" panose="020B0600000000000000" pitchFamily="50" charset="-128"/>
                <a:ea typeface="HGPｺﾞｼｯｸM" panose="020B0600000000000000" pitchFamily="50" charset="-128"/>
                <a:cs typeface="+mn-cs"/>
              </a:rPr>
              <a:t>箇所Ｆ</a:t>
            </a:r>
          </a:p>
        </p:txBody>
      </p:sp>
      <p:sp>
        <p:nvSpPr>
          <p:cNvPr id="3188" name="テキスト ボックス 122"/>
          <p:cNvSpPr txBox="1"/>
          <p:nvPr/>
        </p:nvSpPr>
        <p:spPr>
          <a:xfrm>
            <a:off x="1061293" y="4265548"/>
            <a:ext cx="769442" cy="184666"/>
          </a:xfrm>
          <a:prstGeom prst="rect">
            <a:avLst/>
          </a:prstGeom>
          <a:noFill/>
          <a:ln>
            <a:noFill/>
          </a:ln>
        </p:spPr>
        <p:txBody>
          <a:bodyPr wrap="none" lIns="0" tIns="0" rIns="0" bIns="0" rtlCol="0" anchor="ctr" anchorCtr="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smtClean="0">
                <a:ln>
                  <a:noFill/>
                </a:ln>
                <a:solidFill>
                  <a:prstClr val="black"/>
                </a:solidFill>
                <a:effectLst/>
                <a:uLnTx/>
                <a:uFillTx/>
                <a:latin typeface="HGPｺﾞｼｯｸM" panose="020B0600000000000000" pitchFamily="50" charset="-128"/>
                <a:ea typeface="HGPｺﾞｼｯｸM" panose="020B0600000000000000" pitchFamily="50" charset="-128"/>
                <a:cs typeface="+mn-cs"/>
              </a:rPr>
              <a:t>＜未供用＞</a:t>
            </a:r>
            <a:endParaRPr kumimoji="1" lang="en-US" altLang="ja-JP" sz="1200" b="1" i="0" u="none" strike="noStrike" kern="1200" cap="none" spc="0" normalizeH="0" baseline="0" noProof="0" dirty="0" smtClean="0">
              <a:ln>
                <a:noFill/>
              </a:ln>
              <a:solidFill>
                <a:prstClr val="black"/>
              </a:solidFill>
              <a:effectLst/>
              <a:uLnTx/>
              <a:uFillTx/>
              <a:latin typeface="HGPｺﾞｼｯｸM" panose="020B0600000000000000" pitchFamily="50" charset="-128"/>
              <a:ea typeface="HGPｺﾞｼｯｸM" panose="020B0600000000000000" pitchFamily="50" charset="-128"/>
              <a:cs typeface="+mn-cs"/>
            </a:endParaRPr>
          </a:p>
        </p:txBody>
      </p:sp>
      <p:sp>
        <p:nvSpPr>
          <p:cNvPr id="3189" name="テキスト ボックス 123"/>
          <p:cNvSpPr txBox="1"/>
          <p:nvPr/>
        </p:nvSpPr>
        <p:spPr>
          <a:xfrm>
            <a:off x="617960" y="2682364"/>
            <a:ext cx="349702" cy="1002839"/>
          </a:xfrm>
          <a:prstGeom prst="rect">
            <a:avLst/>
          </a:prstGeom>
          <a:ln/>
        </p:spPr>
        <p:style>
          <a:lnRef idx="2">
            <a:schemeClr val="dk1"/>
          </a:lnRef>
          <a:fillRef idx="1">
            <a:schemeClr val="lt1"/>
          </a:fillRef>
          <a:effectRef idx="0">
            <a:schemeClr val="dk1"/>
          </a:effectRef>
          <a:fontRef idx="minor">
            <a:schemeClr val="dk1"/>
          </a:fontRef>
        </p:style>
        <p:txBody>
          <a:bodyPr vert="eaVert" wrap="none" lIns="36000" rIns="36000" rtlCol="0" anchor="ctr" anchorCtr="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b="1" i="0" u="none" strike="noStrike" kern="1200" cap="none" spc="0" normalizeH="0" baseline="0" noProof="0" dirty="0" smtClean="0">
                <a:ln>
                  <a:noFill/>
                </a:ln>
                <a:solidFill>
                  <a:prstClr val="black"/>
                </a:solidFill>
                <a:effectLst/>
                <a:uLnTx/>
                <a:uFillTx/>
                <a:latin typeface="HGPｺﾞｼｯｸM" panose="020B0600000000000000" pitchFamily="50" charset="-128"/>
                <a:ea typeface="HGPｺﾞｼｯｸM" panose="020B0600000000000000" pitchFamily="50" charset="-128"/>
                <a:cs typeface="+mn-cs"/>
              </a:rPr>
              <a:t>募集対象</a:t>
            </a:r>
            <a:endParaRPr kumimoji="1" lang="ja-JP" altLang="en-US" sz="1800" b="1" i="0" u="none" strike="noStrike" kern="1200" cap="none" spc="0" normalizeH="0" baseline="0" noProof="0" dirty="0">
              <a:ln>
                <a:noFill/>
              </a:ln>
              <a:solidFill>
                <a:prstClr val="black"/>
              </a:solidFill>
              <a:effectLst/>
              <a:uLnTx/>
              <a:uFillTx/>
              <a:latin typeface="HGPｺﾞｼｯｸM" panose="020B0600000000000000" pitchFamily="50" charset="-128"/>
              <a:ea typeface="HGPｺﾞｼｯｸM" panose="020B0600000000000000" pitchFamily="50" charset="-128"/>
              <a:cs typeface="+mn-cs"/>
            </a:endParaRPr>
          </a:p>
        </p:txBody>
      </p:sp>
      <p:sp>
        <p:nvSpPr>
          <p:cNvPr id="3190" name="角丸四角形 124"/>
          <p:cNvSpPr/>
          <p:nvPr/>
        </p:nvSpPr>
        <p:spPr>
          <a:xfrm>
            <a:off x="4174533" y="1733875"/>
            <a:ext cx="2137955" cy="1478756"/>
          </a:xfrm>
          <a:prstGeom prst="roundRect">
            <a:avLst>
              <a:gd name="adj" fmla="val 12366"/>
            </a:avLst>
          </a:prstGeom>
          <a:solidFill>
            <a:srgbClr val="FFFF99"/>
          </a:solidFill>
          <a:ln>
            <a:solidFill>
              <a:srgbClr val="000099"/>
            </a:solidFill>
            <a:headEnd type="none" w="med" len="med"/>
            <a:tailEnd type="none" w="med" len="med"/>
          </a:ln>
        </p:spPr>
        <p:style>
          <a:lnRef idx="2">
            <a:schemeClr val="accent1"/>
          </a:lnRef>
          <a:fillRef idx="1">
            <a:schemeClr val="lt1"/>
          </a:fillRef>
          <a:effectRef idx="0">
            <a:schemeClr val="accent1"/>
          </a:effectRef>
          <a:fontRef idx="minor">
            <a:schemeClr val="dk1"/>
          </a:fontRef>
        </p:style>
        <p:txBody>
          <a:bodyPr vert="horz" wrap="none" lIns="91440" tIns="45720" rIns="91440" bIns="45720" numCol="1" rtlCol="0"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600" b="0" i="0" u="none" strike="noStrike" kern="1200" cap="none" spc="0" normalizeH="0" baseline="0" noProof="0" dirty="0" smtClean="0">
                <a:ln>
                  <a:noFill/>
                </a:ln>
                <a:solidFill>
                  <a:prstClr val="black"/>
                </a:solidFill>
                <a:effectLst/>
                <a:uLnTx/>
                <a:uFillTx/>
                <a:latin typeface="HGPｺﾞｼｯｸM" panose="020B0600000000000000" pitchFamily="50" charset="-128"/>
                <a:ea typeface="HGPｺﾞｼｯｸM" panose="020B0600000000000000" pitchFamily="50" charset="-128"/>
                <a:cs typeface="+mn-cs"/>
              </a:rPr>
              <a:t>有識者で構成する</a:t>
            </a:r>
            <a:endParaRPr kumimoji="1" lang="en-US" altLang="ja-JP" sz="1600" b="0" i="0" u="none" strike="noStrike" kern="1200" cap="none" spc="0" normalizeH="0" baseline="0" noProof="0" dirty="0" smtClean="0">
              <a:ln>
                <a:noFill/>
              </a:ln>
              <a:solidFill>
                <a:prstClr val="black"/>
              </a:solidFill>
              <a:effectLst/>
              <a:uLnTx/>
              <a:uFillTx/>
              <a:latin typeface="HGPｺﾞｼｯｸM" panose="020B0600000000000000" pitchFamily="50" charset="-128"/>
              <a:ea typeface="HGPｺﾞｼｯｸM" panose="020B0600000000000000" pitchFamily="50" charset="-128"/>
              <a:cs typeface="+mn-cs"/>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2400" b="0" i="0" u="none" strike="noStrike" kern="1200" cap="none" spc="0" normalizeH="0" baseline="0" noProof="0" dirty="0" smtClean="0">
                <a:ln>
                  <a:noFill/>
                </a:ln>
                <a:solidFill>
                  <a:prstClr val="black"/>
                </a:solidFill>
                <a:effectLst/>
                <a:uLnTx/>
                <a:uFillTx/>
                <a:latin typeface="HGPｺﾞｼｯｸM" panose="020B0600000000000000" pitchFamily="50" charset="-128"/>
                <a:ea typeface="HGPｺﾞｼｯｸM" panose="020B0600000000000000" pitchFamily="50" charset="-128"/>
                <a:cs typeface="+mn-cs"/>
              </a:rPr>
              <a:t>「</a:t>
            </a:r>
            <a:r>
              <a:rPr kumimoji="1" lang="ja-JP" altLang="en-US" sz="2400" b="1" i="0" u="none" strike="noStrike" kern="1200" cap="none" spc="0" normalizeH="0" baseline="0" noProof="0" dirty="0">
                <a:ln>
                  <a:noFill/>
                </a:ln>
                <a:solidFill>
                  <a:prstClr val="black"/>
                </a:solidFill>
                <a:effectLst/>
                <a:uLnTx/>
                <a:uFillTx/>
                <a:latin typeface="HGPｺﾞｼｯｸM" panose="020B0600000000000000" pitchFamily="50" charset="-128"/>
                <a:ea typeface="HGPｺﾞｼｯｸM" panose="020B0600000000000000" pitchFamily="50" charset="-128"/>
                <a:cs typeface="+mn-cs"/>
              </a:rPr>
              <a:t>審査</a:t>
            </a:r>
            <a:r>
              <a:rPr kumimoji="1" lang="ja-JP" altLang="en-US" sz="2400" b="1" i="0" u="none" strike="noStrike" kern="1200" cap="none" spc="0" normalizeH="0" baseline="0" noProof="0" dirty="0" smtClean="0">
                <a:ln>
                  <a:noFill/>
                </a:ln>
                <a:solidFill>
                  <a:prstClr val="black"/>
                </a:solidFill>
                <a:effectLst/>
                <a:uLnTx/>
                <a:uFillTx/>
                <a:latin typeface="HGPｺﾞｼｯｸM" panose="020B0600000000000000" pitchFamily="50" charset="-128"/>
                <a:ea typeface="HGPｺﾞｼｯｸM" panose="020B0600000000000000" pitchFamily="50" charset="-128"/>
                <a:cs typeface="+mn-cs"/>
              </a:rPr>
              <a:t>委員会</a:t>
            </a:r>
            <a:r>
              <a:rPr kumimoji="1" lang="ja-JP" altLang="en-US" sz="2400" b="0" i="0" u="none" strike="noStrike" kern="1200" cap="none" spc="0" normalizeH="0" baseline="0" noProof="0" dirty="0" smtClean="0">
                <a:ln>
                  <a:noFill/>
                </a:ln>
                <a:solidFill>
                  <a:prstClr val="black"/>
                </a:solidFill>
                <a:effectLst/>
                <a:uLnTx/>
                <a:uFillTx/>
                <a:latin typeface="HGPｺﾞｼｯｸM" panose="020B0600000000000000" pitchFamily="50" charset="-128"/>
                <a:ea typeface="HGPｺﾞｼｯｸM" panose="020B0600000000000000" pitchFamily="50" charset="-128"/>
                <a:cs typeface="+mn-cs"/>
              </a:rPr>
              <a:t>」</a:t>
            </a:r>
            <a:endParaRPr kumimoji="1" lang="en-US" altLang="ja-JP" sz="2400" b="0" i="0" u="none" strike="noStrike" kern="1200" cap="none" spc="0" normalizeH="0" baseline="0" noProof="0" dirty="0" smtClean="0">
              <a:ln>
                <a:noFill/>
              </a:ln>
              <a:solidFill>
                <a:prstClr val="black"/>
              </a:solidFill>
              <a:effectLst/>
              <a:uLnTx/>
              <a:uFillTx/>
              <a:latin typeface="HGPｺﾞｼｯｸM" panose="020B0600000000000000" pitchFamily="50" charset="-128"/>
              <a:ea typeface="HGPｺﾞｼｯｸM" panose="020B0600000000000000" pitchFamily="50" charset="-128"/>
              <a:cs typeface="+mn-cs"/>
            </a:endParaRPr>
          </a:p>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en-US" altLang="ja-JP" sz="1100" b="0" i="0" u="none" strike="noStrike" kern="1200" cap="none" spc="0" normalizeH="0" baseline="0" noProof="0" dirty="0" smtClean="0">
              <a:ln>
                <a:noFill/>
              </a:ln>
              <a:solidFill>
                <a:prstClr val="black"/>
              </a:solidFill>
              <a:effectLst/>
              <a:uLnTx/>
              <a:uFillTx/>
              <a:latin typeface="HGPｺﾞｼｯｸM" panose="020B0600000000000000" pitchFamily="50" charset="-128"/>
              <a:ea typeface="HGPｺﾞｼｯｸM" panose="020B0600000000000000" pitchFamily="50" charset="-128"/>
              <a:cs typeface="+mn-cs"/>
            </a:endParaRPr>
          </a:p>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en-US" altLang="ja-JP" sz="1100" b="0" i="0" u="none" strike="noStrike" kern="1200" cap="none" spc="0" normalizeH="0" baseline="0" noProof="0" dirty="0" smtClean="0">
              <a:ln>
                <a:noFill/>
              </a:ln>
              <a:solidFill>
                <a:prstClr val="black"/>
              </a:solidFill>
              <a:effectLst/>
              <a:uLnTx/>
              <a:uFillTx/>
              <a:latin typeface="HGPｺﾞｼｯｸM" panose="020B0600000000000000" pitchFamily="50" charset="-128"/>
              <a:ea typeface="HGPｺﾞｼｯｸM" panose="020B0600000000000000" pitchFamily="50" charset="-128"/>
              <a:cs typeface="+mn-cs"/>
            </a:endParaRPr>
          </a:p>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en-US" altLang="ja-JP" sz="1100" b="0" i="0" u="none" strike="noStrike" kern="1200" cap="none" spc="0" normalizeH="0" baseline="0" noProof="0" dirty="0">
              <a:ln>
                <a:noFill/>
              </a:ln>
              <a:solidFill>
                <a:prstClr val="black"/>
              </a:solidFill>
              <a:effectLst/>
              <a:uLnTx/>
              <a:uFillTx/>
              <a:latin typeface="HGPｺﾞｼｯｸM" panose="020B0600000000000000" pitchFamily="50" charset="-128"/>
              <a:ea typeface="HGPｺﾞｼｯｸM" panose="020B0600000000000000" pitchFamily="50" charset="-128"/>
              <a:cs typeface="+mn-cs"/>
            </a:endParaRPr>
          </a:p>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en-US" altLang="ja-JP" sz="1100" b="0" i="0" u="none" strike="noStrike" kern="1200" cap="none" spc="0" normalizeH="0" baseline="0" noProof="0" dirty="0">
              <a:ln>
                <a:noFill/>
              </a:ln>
              <a:solidFill>
                <a:prstClr val="black"/>
              </a:solidFill>
              <a:effectLst/>
              <a:uLnTx/>
              <a:uFillTx/>
              <a:latin typeface="HGPｺﾞｼｯｸM" panose="020B0600000000000000" pitchFamily="50" charset="-128"/>
              <a:ea typeface="HGPｺﾞｼｯｸM" panose="020B0600000000000000" pitchFamily="50" charset="-128"/>
              <a:cs typeface="+mn-cs"/>
            </a:endParaRPr>
          </a:p>
        </p:txBody>
      </p:sp>
      <p:sp>
        <p:nvSpPr>
          <p:cNvPr id="3191" name="右矢印 125"/>
          <p:cNvSpPr/>
          <p:nvPr/>
        </p:nvSpPr>
        <p:spPr>
          <a:xfrm>
            <a:off x="2890914" y="2220449"/>
            <a:ext cx="1362991" cy="616863"/>
          </a:xfrm>
          <a:prstGeom prst="rightArrow">
            <a:avLst>
              <a:gd name="adj1" fmla="val 54532"/>
              <a:gd name="adj2" fmla="val 50000"/>
            </a:avLst>
          </a:prstGeom>
          <a:solidFill>
            <a:srgbClr val="FFFF00"/>
          </a:solidFill>
          <a:ln w="28575" cap="flat" cmpd="sng" algn="ctr">
            <a:solidFill>
              <a:srgbClr val="FF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600" b="1" i="0" u="none" strike="noStrike" kern="1200" cap="none" spc="0" normalizeH="0" baseline="0" noProof="0" dirty="0" smtClean="0">
                <a:ln>
                  <a:noFill/>
                </a:ln>
                <a:solidFill>
                  <a:prstClr val="black"/>
                </a:solidFill>
                <a:effectLst/>
                <a:uLnTx/>
                <a:uFillTx/>
                <a:latin typeface="HGPｺﾞｼｯｸM" panose="020B0600000000000000" pitchFamily="50" charset="-128"/>
                <a:ea typeface="HGPｺﾞｼｯｸM" panose="020B0600000000000000" pitchFamily="50" charset="-128"/>
                <a:cs typeface="+mn-cs"/>
              </a:rPr>
              <a:t>応　募</a:t>
            </a:r>
          </a:p>
        </p:txBody>
      </p:sp>
      <p:sp>
        <p:nvSpPr>
          <p:cNvPr id="3192" name="角丸四角形 126"/>
          <p:cNvSpPr/>
          <p:nvPr/>
        </p:nvSpPr>
        <p:spPr>
          <a:xfrm>
            <a:off x="7370625" y="1733875"/>
            <a:ext cx="2084640" cy="1445895"/>
          </a:xfrm>
          <a:prstGeom prst="roundRect">
            <a:avLst>
              <a:gd name="adj" fmla="val 12366"/>
            </a:avLst>
          </a:prstGeom>
          <a:solidFill>
            <a:srgbClr val="FFFF99"/>
          </a:solidFill>
          <a:ln>
            <a:solidFill>
              <a:srgbClr val="000099"/>
            </a:solidFill>
            <a:headEnd type="none" w="med" len="med"/>
            <a:tailEnd type="none" w="med" len="me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rtlCol="0"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600" b="0" i="0" u="none" strike="noStrike" kern="1200" cap="none" spc="0" normalizeH="0" baseline="0" noProof="0" dirty="0" smtClean="0">
                <a:ln>
                  <a:noFill/>
                </a:ln>
                <a:solidFill>
                  <a:prstClr val="black"/>
                </a:solidFill>
                <a:effectLst/>
                <a:uLnTx/>
                <a:uFillTx/>
                <a:latin typeface="HGPｺﾞｼｯｸM" panose="020B0600000000000000" pitchFamily="50" charset="-128"/>
                <a:ea typeface="HGPｺﾞｼｯｸM" panose="020B0600000000000000" pitchFamily="50" charset="-128"/>
                <a:cs typeface="+mn-cs"/>
              </a:rPr>
              <a:t>国土交通大臣による</a:t>
            </a:r>
            <a:endParaRPr kumimoji="1" lang="en-US" altLang="ja-JP" sz="1600" b="0" i="0" u="none" strike="noStrike" kern="1200" cap="none" spc="0" normalizeH="0" baseline="0" noProof="0" dirty="0" smtClean="0">
              <a:ln>
                <a:noFill/>
              </a:ln>
              <a:solidFill>
                <a:prstClr val="black"/>
              </a:solidFill>
              <a:effectLst/>
              <a:uLnTx/>
              <a:uFillTx/>
              <a:latin typeface="HGPｺﾞｼｯｸM" panose="020B0600000000000000" pitchFamily="50" charset="-128"/>
              <a:ea typeface="HGPｺﾞｼｯｸM" panose="020B0600000000000000" pitchFamily="50" charset="-128"/>
              <a:cs typeface="+mn-cs"/>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2400" b="0" i="0" u="none" strike="noStrike" kern="1200" cap="none" spc="0" normalizeH="0" baseline="0" noProof="0" dirty="0" smtClean="0">
                <a:ln>
                  <a:noFill/>
                </a:ln>
                <a:solidFill>
                  <a:prstClr val="black"/>
                </a:solidFill>
                <a:effectLst/>
                <a:uLnTx/>
                <a:uFillTx/>
                <a:latin typeface="HGPｺﾞｼｯｸM" panose="020B0600000000000000" pitchFamily="50" charset="-128"/>
                <a:ea typeface="HGPｺﾞｼｯｸM" panose="020B0600000000000000" pitchFamily="50" charset="-128"/>
                <a:cs typeface="+mn-cs"/>
              </a:rPr>
              <a:t>「 </a:t>
            </a:r>
            <a:r>
              <a:rPr kumimoji="1" lang="ja-JP" altLang="en-US" sz="2400" b="1" i="0" u="none" strike="noStrike" kern="1200" cap="none" spc="0" normalizeH="0" baseline="0" noProof="0" dirty="0">
                <a:ln>
                  <a:noFill/>
                </a:ln>
                <a:solidFill>
                  <a:prstClr val="black"/>
                </a:solidFill>
                <a:effectLst/>
                <a:uLnTx/>
                <a:uFillTx/>
                <a:latin typeface="HGPｺﾞｼｯｸM" panose="020B0600000000000000" pitchFamily="50" charset="-128"/>
                <a:ea typeface="HGPｺﾞｼｯｸM" panose="020B0600000000000000" pitchFamily="50" charset="-128"/>
                <a:cs typeface="+mn-cs"/>
              </a:rPr>
              <a:t>表彰</a:t>
            </a:r>
            <a:r>
              <a:rPr kumimoji="1" lang="ja-JP" altLang="en-US" sz="2400" b="1" i="0" u="none" strike="noStrike" kern="1200" cap="none" spc="0" normalizeH="0" baseline="0" noProof="0" dirty="0" smtClean="0">
                <a:ln>
                  <a:noFill/>
                </a:ln>
                <a:solidFill>
                  <a:prstClr val="black"/>
                </a:solidFill>
                <a:effectLst/>
                <a:uLnTx/>
                <a:uFillTx/>
                <a:latin typeface="HGPｺﾞｼｯｸM" panose="020B0600000000000000" pitchFamily="50" charset="-128"/>
                <a:ea typeface="HGPｺﾞｼｯｸM" panose="020B0600000000000000" pitchFamily="50" charset="-128"/>
                <a:cs typeface="+mn-cs"/>
              </a:rPr>
              <a:t> </a:t>
            </a:r>
            <a:r>
              <a:rPr kumimoji="1" lang="ja-JP" altLang="en-US" sz="2400" b="0" i="0" u="none" strike="noStrike" kern="1200" cap="none" spc="0" normalizeH="0" baseline="0" noProof="0" dirty="0" smtClean="0">
                <a:ln>
                  <a:noFill/>
                </a:ln>
                <a:solidFill>
                  <a:prstClr val="black"/>
                </a:solidFill>
                <a:effectLst/>
                <a:uLnTx/>
                <a:uFillTx/>
                <a:latin typeface="HGPｺﾞｼｯｸM" panose="020B0600000000000000" pitchFamily="50" charset="-128"/>
                <a:ea typeface="HGPｺﾞｼｯｸM" panose="020B0600000000000000" pitchFamily="50" charset="-128"/>
                <a:cs typeface="+mn-cs"/>
              </a:rPr>
              <a:t>」</a:t>
            </a:r>
            <a:endParaRPr kumimoji="1" lang="en-US" altLang="ja-JP" sz="2400" b="0" i="0" u="none" strike="noStrike" kern="1200" cap="none" spc="0" normalizeH="0" baseline="0" noProof="0" dirty="0" smtClean="0">
              <a:ln>
                <a:noFill/>
              </a:ln>
              <a:solidFill>
                <a:prstClr val="black"/>
              </a:solidFill>
              <a:effectLst/>
              <a:uLnTx/>
              <a:uFillTx/>
              <a:latin typeface="HGPｺﾞｼｯｸM" panose="020B0600000000000000" pitchFamily="50" charset="-128"/>
              <a:ea typeface="HGPｺﾞｼｯｸM" panose="020B0600000000000000" pitchFamily="50" charset="-128"/>
              <a:cs typeface="+mn-cs"/>
            </a:endParaRPr>
          </a:p>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en-US" altLang="ja-JP" sz="1400" b="0" i="0" u="none" strike="noStrike" kern="1200" cap="none" spc="0" normalizeH="0" baseline="0" noProof="0" dirty="0">
              <a:ln>
                <a:noFill/>
              </a:ln>
              <a:solidFill>
                <a:prstClr val="black"/>
              </a:solidFill>
              <a:effectLst/>
              <a:uLnTx/>
              <a:uFillTx/>
              <a:latin typeface="HGPｺﾞｼｯｸM" panose="020B0600000000000000" pitchFamily="50" charset="-128"/>
              <a:ea typeface="HGPｺﾞｼｯｸM" panose="020B0600000000000000" pitchFamily="50" charset="-128"/>
              <a:cs typeface="+mn-cs"/>
            </a:endParaRPr>
          </a:p>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en-US" altLang="ja-JP" sz="1400" b="0" i="0" u="none" strike="noStrike" kern="1200" cap="none" spc="0" normalizeH="0" baseline="0" noProof="0" dirty="0" smtClean="0">
              <a:ln>
                <a:noFill/>
              </a:ln>
              <a:solidFill>
                <a:prstClr val="black"/>
              </a:solidFill>
              <a:effectLst/>
              <a:uLnTx/>
              <a:uFillTx/>
              <a:latin typeface="HGPｺﾞｼｯｸM" panose="020B0600000000000000" pitchFamily="50" charset="-128"/>
              <a:ea typeface="HGPｺﾞｼｯｸM" panose="020B0600000000000000" pitchFamily="50" charset="-128"/>
              <a:cs typeface="+mn-cs"/>
            </a:endParaRPr>
          </a:p>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en-US" altLang="ja-JP" sz="1400" b="0" i="0" u="none" strike="noStrike" kern="1200" cap="none" spc="0" normalizeH="0" baseline="0" noProof="0" dirty="0" smtClean="0">
              <a:ln>
                <a:noFill/>
              </a:ln>
              <a:solidFill>
                <a:prstClr val="black"/>
              </a:solidFill>
              <a:effectLst/>
              <a:uLnTx/>
              <a:uFillTx/>
              <a:latin typeface="HGPｺﾞｼｯｸM" panose="020B0600000000000000" pitchFamily="50" charset="-128"/>
              <a:ea typeface="HGPｺﾞｼｯｸM" panose="020B0600000000000000" pitchFamily="50" charset="-128"/>
              <a:cs typeface="+mn-cs"/>
            </a:endParaRPr>
          </a:p>
        </p:txBody>
      </p:sp>
      <p:sp>
        <p:nvSpPr>
          <p:cNvPr id="3193" name="右矢印 127"/>
          <p:cNvSpPr/>
          <p:nvPr/>
        </p:nvSpPr>
        <p:spPr>
          <a:xfrm>
            <a:off x="6256861" y="2044444"/>
            <a:ext cx="1186317" cy="967128"/>
          </a:xfrm>
          <a:prstGeom prst="rightArrow">
            <a:avLst>
              <a:gd name="adj1" fmla="val 50000"/>
              <a:gd name="adj2" fmla="val 41232"/>
            </a:avLst>
          </a:prstGeom>
          <a:solidFill>
            <a:srgbClr val="FFFF00"/>
          </a:solidFill>
          <a:ln w="28575" cap="flat" cmpd="sng" algn="ctr">
            <a:solidFill>
              <a:srgbClr val="FF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600" b="1" i="0" u="none" strike="noStrike" kern="1200" cap="none" spc="0" normalizeH="0" baseline="0" noProof="0" dirty="0" smtClean="0">
                <a:ln>
                  <a:noFill/>
                </a:ln>
                <a:solidFill>
                  <a:prstClr val="black"/>
                </a:solidFill>
                <a:effectLst/>
                <a:uLnTx/>
                <a:uFillTx/>
                <a:latin typeface="HGPｺﾞｼｯｸM" panose="020B0600000000000000" pitchFamily="50" charset="-128"/>
                <a:ea typeface="HGPｺﾞｼｯｸM" panose="020B0600000000000000" pitchFamily="50" charset="-128"/>
                <a:cs typeface="+mn-cs"/>
              </a:rPr>
              <a:t>審査</a:t>
            </a:r>
            <a:endParaRPr kumimoji="1" lang="en-US" altLang="ja-JP" sz="1600" b="1" i="0" u="none" strike="noStrike" kern="1200" cap="none" spc="0" normalizeH="0" baseline="0" noProof="0" dirty="0" smtClean="0">
              <a:ln>
                <a:noFill/>
              </a:ln>
              <a:solidFill>
                <a:prstClr val="black"/>
              </a:solidFill>
              <a:effectLst/>
              <a:uLnTx/>
              <a:uFillTx/>
              <a:latin typeface="HGPｺﾞｼｯｸM" panose="020B0600000000000000" pitchFamily="50" charset="-128"/>
              <a:ea typeface="HGPｺﾞｼｯｸM" panose="020B0600000000000000" pitchFamily="50" charset="-128"/>
              <a:cs typeface="+mn-cs"/>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600" b="1" i="0" u="none" strike="noStrike" kern="1200" cap="none" spc="0" normalizeH="0" baseline="0" noProof="0" dirty="0">
                <a:ln>
                  <a:noFill/>
                </a:ln>
                <a:solidFill>
                  <a:prstClr val="black"/>
                </a:solidFill>
                <a:effectLst/>
                <a:uLnTx/>
                <a:uFillTx/>
                <a:latin typeface="HGPｺﾞｼｯｸM" panose="020B0600000000000000" pitchFamily="50" charset="-128"/>
                <a:ea typeface="HGPｺﾞｼｯｸM" panose="020B0600000000000000" pitchFamily="50" charset="-128"/>
                <a:cs typeface="+mn-cs"/>
              </a:rPr>
              <a:t>選定</a:t>
            </a:r>
            <a:endParaRPr kumimoji="1" lang="ja-JP" altLang="en-US" sz="1600" b="1" i="0" u="none" strike="noStrike" kern="1200" cap="none" spc="0" normalizeH="0" baseline="0" noProof="0" dirty="0" smtClean="0">
              <a:ln>
                <a:noFill/>
              </a:ln>
              <a:solidFill>
                <a:prstClr val="black"/>
              </a:solidFill>
              <a:effectLst/>
              <a:uLnTx/>
              <a:uFillTx/>
              <a:latin typeface="HGPｺﾞｼｯｸM" panose="020B0600000000000000" pitchFamily="50" charset="-128"/>
              <a:ea typeface="HGPｺﾞｼｯｸM" panose="020B0600000000000000" pitchFamily="50" charset="-128"/>
              <a:cs typeface="+mn-cs"/>
            </a:endParaRPr>
          </a:p>
        </p:txBody>
      </p:sp>
      <p:sp>
        <p:nvSpPr>
          <p:cNvPr id="3194" name="正方形/長方形 128"/>
          <p:cNvSpPr/>
          <p:nvPr/>
        </p:nvSpPr>
        <p:spPr>
          <a:xfrm>
            <a:off x="502542" y="5354572"/>
            <a:ext cx="2672543" cy="1446550"/>
          </a:xfrm>
          <a:prstGeom prst="rect">
            <a:avLst/>
          </a:prstGeom>
          <a:ln w="28575" cmpd="dbl">
            <a:solidFill>
              <a:schemeClr val="tx1"/>
            </a:solidFill>
          </a:ln>
          <a:effectLst>
            <a:outerShdw blurRad="50800" dist="38100" dir="2700000" algn="tl" rotWithShape="0">
              <a:prstClr val="black">
                <a:alpha val="40000"/>
              </a:prstClr>
            </a:outerShdw>
          </a:effectLst>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smtClean="0">
                <a:ln>
                  <a:noFill/>
                </a:ln>
                <a:solidFill>
                  <a:prstClr val="black"/>
                </a:solidFill>
                <a:effectLst/>
                <a:uLnTx/>
                <a:uFillTx/>
                <a:latin typeface="HGPｺﾞｼｯｸM" panose="020B0600000000000000" pitchFamily="50" charset="-128"/>
                <a:ea typeface="HGPｺﾞｼｯｸM" panose="020B0600000000000000" pitchFamily="50" charset="-128"/>
                <a:cs typeface="+mn-cs"/>
              </a:rPr>
              <a:t>＜募集対象＞</a:t>
            </a:r>
            <a:endParaRPr kumimoji="1" lang="en-US" altLang="ja-JP" sz="1600" b="1" i="0" u="none" strike="noStrike" kern="1200" cap="none" spc="0" normalizeH="0" baseline="0" noProof="0" dirty="0" smtClean="0">
              <a:ln>
                <a:noFill/>
              </a:ln>
              <a:solidFill>
                <a:prstClr val="black"/>
              </a:solidFill>
              <a:effectLst/>
              <a:uLnTx/>
              <a:uFillTx/>
              <a:latin typeface="HGPｺﾞｼｯｸM" panose="020B0600000000000000" pitchFamily="50" charset="-128"/>
              <a:ea typeface="HGPｺﾞｼｯｸM" panose="020B06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black"/>
                </a:solidFill>
                <a:effectLst/>
                <a:uLnTx/>
                <a:uFillTx/>
                <a:latin typeface="HGPｺﾞｼｯｸM" panose="020B0600000000000000" pitchFamily="50" charset="-128"/>
                <a:ea typeface="HGPｺﾞｼｯｸM" panose="020B0600000000000000" pitchFamily="50" charset="-128"/>
                <a:cs typeface="+mn-cs"/>
              </a:rPr>
              <a:t>「かわまちづくり」計画が登録されて</a:t>
            </a:r>
            <a:r>
              <a:rPr kumimoji="1" lang="ja-JP" altLang="en-US" sz="1200" b="1" i="0" u="none" strike="noStrike" kern="1200" cap="none" spc="0" normalizeH="0" baseline="0" noProof="0" dirty="0" smtClean="0">
                <a:ln>
                  <a:noFill/>
                </a:ln>
                <a:solidFill>
                  <a:prstClr val="black"/>
                </a:solidFill>
                <a:effectLst/>
                <a:uLnTx/>
                <a:uFillTx/>
                <a:latin typeface="HGPｺﾞｼｯｸM" panose="020B0600000000000000" pitchFamily="50" charset="-128"/>
                <a:ea typeface="HGPｺﾞｼｯｸM" panose="020B0600000000000000" pitchFamily="50" charset="-128"/>
                <a:cs typeface="+mn-cs"/>
              </a:rPr>
              <a:t>いる２４４箇所</a:t>
            </a:r>
            <a:r>
              <a:rPr kumimoji="1" lang="ja-JP" altLang="en-US" sz="1200" b="1" i="0" u="none" strike="noStrike" kern="1200" cap="none" spc="0" normalizeH="0" baseline="0" noProof="0" dirty="0">
                <a:ln>
                  <a:noFill/>
                </a:ln>
                <a:solidFill>
                  <a:prstClr val="black"/>
                </a:solidFill>
                <a:effectLst/>
                <a:uLnTx/>
                <a:uFillTx/>
                <a:latin typeface="HGPｺﾞｼｯｸM" panose="020B0600000000000000" pitchFamily="50" charset="-128"/>
                <a:ea typeface="HGPｺﾞｼｯｸM" panose="020B0600000000000000" pitchFamily="50" charset="-128"/>
                <a:cs typeface="+mn-cs"/>
              </a:rPr>
              <a:t>のうち、計画に基づく、全部又は一部が供用している箇所のうち、取組によって、地域のニーズに応じた利活用が図られ、地域活性化に一定の成果を上げている箇所を対象とします。</a:t>
            </a:r>
          </a:p>
        </p:txBody>
      </p:sp>
      <p:sp>
        <p:nvSpPr>
          <p:cNvPr id="3195" name="正方形/長方形 129"/>
          <p:cNvSpPr/>
          <p:nvPr/>
        </p:nvSpPr>
        <p:spPr>
          <a:xfrm>
            <a:off x="4207415" y="2397077"/>
            <a:ext cx="2066468" cy="769441"/>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b="0" i="0" u="none" strike="noStrike" kern="1200" cap="none" spc="0" normalizeH="0" baseline="0" noProof="0" dirty="0" smtClean="0">
                <a:ln>
                  <a:noFill/>
                </a:ln>
                <a:solidFill>
                  <a:prstClr val="black"/>
                </a:solidFill>
                <a:effectLst/>
                <a:uLnTx/>
                <a:uFillTx/>
                <a:latin typeface="HGPｺﾞｼｯｸM" panose="020B0600000000000000" pitchFamily="50" charset="-128"/>
                <a:ea typeface="HGPｺﾞｼｯｸM" panose="020B0600000000000000" pitchFamily="50" charset="-128"/>
                <a:cs typeface="+mn-cs"/>
              </a:rPr>
              <a:t>※</a:t>
            </a:r>
            <a:r>
              <a:rPr kumimoji="1" lang="ja-JP" altLang="en-US" sz="1100" b="0" i="0" u="none" strike="noStrike" kern="1200" cap="none" spc="0" normalizeH="0" baseline="0" noProof="0" dirty="0">
                <a:ln>
                  <a:noFill/>
                </a:ln>
                <a:solidFill>
                  <a:prstClr val="black"/>
                </a:solidFill>
                <a:effectLst/>
                <a:uLnTx/>
                <a:uFillTx/>
                <a:latin typeface="HGPｺﾞｼｯｸM" panose="020B0600000000000000" pitchFamily="50" charset="-128"/>
                <a:ea typeface="HGPｺﾞｼｯｸM" panose="020B0600000000000000" pitchFamily="50" charset="-128"/>
                <a:cs typeface="+mn-cs"/>
              </a:rPr>
              <a:t>河川に造詣が</a:t>
            </a:r>
            <a:r>
              <a:rPr kumimoji="1" lang="ja-JP" altLang="en-US" sz="1100" b="0" i="0" u="none" strike="noStrike" kern="1200" cap="none" spc="0" normalizeH="0" baseline="0" noProof="0" dirty="0" smtClean="0">
                <a:ln>
                  <a:noFill/>
                </a:ln>
                <a:solidFill>
                  <a:prstClr val="black"/>
                </a:solidFill>
                <a:effectLst/>
                <a:uLnTx/>
                <a:uFillTx/>
                <a:latin typeface="HGPｺﾞｼｯｸM" panose="020B0600000000000000" pitchFamily="50" charset="-128"/>
                <a:ea typeface="HGPｺﾞｼｯｸM" panose="020B0600000000000000" pitchFamily="50" charset="-128"/>
                <a:cs typeface="+mn-cs"/>
              </a:rPr>
              <a:t>深い、都市</a:t>
            </a:r>
            <a:r>
              <a:rPr kumimoji="1" lang="ja-JP" altLang="en-US" sz="1100" b="0" i="0" u="none" strike="noStrike" kern="1200" cap="none" spc="0" normalizeH="0" baseline="0" noProof="0" dirty="0">
                <a:ln>
                  <a:noFill/>
                </a:ln>
                <a:solidFill>
                  <a:prstClr val="black"/>
                </a:solidFill>
                <a:effectLst/>
                <a:uLnTx/>
                <a:uFillTx/>
                <a:latin typeface="HGPｺﾞｼｯｸM" panose="020B0600000000000000" pitchFamily="50" charset="-128"/>
                <a:ea typeface="HGPｺﾞｼｯｸM" panose="020B0600000000000000" pitchFamily="50" charset="-128"/>
                <a:cs typeface="+mn-cs"/>
              </a:rPr>
              <a:t>計画・エリアマネジメント</a:t>
            </a:r>
            <a:r>
              <a:rPr kumimoji="1" lang="ja-JP" altLang="en-US" sz="1100" b="0" i="0" u="none" strike="noStrike" kern="1200" cap="none" spc="0" normalizeH="0" baseline="0" noProof="0" dirty="0" smtClean="0">
                <a:ln>
                  <a:noFill/>
                </a:ln>
                <a:solidFill>
                  <a:prstClr val="black"/>
                </a:solidFill>
                <a:effectLst/>
                <a:uLnTx/>
                <a:uFillTx/>
                <a:latin typeface="HGPｺﾞｼｯｸM" panose="020B0600000000000000" pitchFamily="50" charset="-128"/>
                <a:ea typeface="HGPｺﾞｼｯｸM" panose="020B0600000000000000" pitchFamily="50" charset="-128"/>
                <a:cs typeface="+mn-cs"/>
              </a:rPr>
              <a:t>・観光</a:t>
            </a:r>
            <a:r>
              <a:rPr kumimoji="1" lang="ja-JP" altLang="en-US" sz="1100" b="0" i="0" u="none" strike="noStrike" kern="1200" cap="none" spc="0" normalizeH="0" baseline="0" noProof="0" dirty="0">
                <a:ln>
                  <a:noFill/>
                </a:ln>
                <a:solidFill>
                  <a:prstClr val="black"/>
                </a:solidFill>
                <a:effectLst/>
                <a:uLnTx/>
                <a:uFillTx/>
                <a:latin typeface="HGPｺﾞｼｯｸM" panose="020B0600000000000000" pitchFamily="50" charset="-128"/>
                <a:ea typeface="HGPｺﾞｼｯｸM" panose="020B0600000000000000" pitchFamily="50" charset="-128"/>
                <a:cs typeface="+mn-cs"/>
              </a:rPr>
              <a:t>　</a:t>
            </a:r>
            <a:r>
              <a:rPr kumimoji="1" lang="ja-JP" altLang="en-US" sz="1100" b="0" i="0" u="none" strike="noStrike" kern="1200" cap="none" spc="0" normalizeH="0" baseline="0" noProof="0" dirty="0" smtClean="0">
                <a:ln>
                  <a:noFill/>
                </a:ln>
                <a:solidFill>
                  <a:prstClr val="black"/>
                </a:solidFill>
                <a:effectLst/>
                <a:uLnTx/>
                <a:uFillTx/>
                <a:latin typeface="HGPｺﾞｼｯｸM" panose="020B0600000000000000" pitchFamily="50" charset="-128"/>
                <a:ea typeface="HGPｺﾞｼｯｸM" panose="020B0600000000000000" pitchFamily="50" charset="-128"/>
                <a:cs typeface="+mn-cs"/>
              </a:rPr>
              <a:t>等の分野</a:t>
            </a:r>
            <a:r>
              <a:rPr kumimoji="1" lang="ja-JP" altLang="en-US" sz="1100" b="0" i="0" u="none" strike="noStrike" kern="1200" cap="none" spc="0" normalizeH="0" baseline="0" noProof="0" dirty="0">
                <a:ln>
                  <a:noFill/>
                </a:ln>
                <a:solidFill>
                  <a:prstClr val="black"/>
                </a:solidFill>
                <a:effectLst/>
                <a:uLnTx/>
                <a:uFillTx/>
                <a:latin typeface="HGPｺﾞｼｯｸM" panose="020B0600000000000000" pitchFamily="50" charset="-128"/>
                <a:ea typeface="HGPｺﾞｼｯｸM" panose="020B0600000000000000" pitchFamily="50" charset="-128"/>
                <a:cs typeface="+mn-cs"/>
              </a:rPr>
              <a:t>の有識者で構成</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b="0" i="0" u="none" strike="noStrike" kern="1200" cap="none" spc="0" normalizeH="0" baseline="0" noProof="0" dirty="0" smtClean="0">
                <a:ln>
                  <a:noFill/>
                </a:ln>
                <a:solidFill>
                  <a:prstClr val="black"/>
                </a:solidFill>
                <a:effectLst/>
                <a:uLnTx/>
                <a:uFillTx/>
                <a:latin typeface="HGPｺﾞｼｯｸM" panose="020B0600000000000000" pitchFamily="50" charset="-128"/>
                <a:ea typeface="HGPｺﾞｼｯｸM" panose="020B0600000000000000" pitchFamily="50" charset="-128"/>
                <a:cs typeface="+mn-cs"/>
              </a:rPr>
              <a:t>※</a:t>
            </a:r>
            <a:r>
              <a:rPr kumimoji="1" lang="ja-JP" altLang="en-US" sz="1100" b="0" i="0" u="none" strike="noStrike" kern="1200" cap="none" spc="0" normalizeH="0" baseline="0" noProof="0" dirty="0">
                <a:ln>
                  <a:noFill/>
                </a:ln>
                <a:solidFill>
                  <a:prstClr val="black"/>
                </a:solidFill>
                <a:effectLst/>
                <a:uLnTx/>
                <a:uFillTx/>
                <a:latin typeface="HGPｺﾞｼｯｸM" panose="020B0600000000000000" pitchFamily="50" charset="-128"/>
                <a:ea typeface="HGPｺﾞｼｯｸM" panose="020B0600000000000000" pitchFamily="50" charset="-128"/>
                <a:cs typeface="+mn-cs"/>
              </a:rPr>
              <a:t>表彰</a:t>
            </a:r>
            <a:r>
              <a:rPr kumimoji="1" lang="ja-JP" altLang="en-US" sz="1100" b="0" i="0" u="none" strike="noStrike" kern="1200" cap="none" spc="0" normalizeH="0" baseline="0" noProof="0" dirty="0" smtClean="0">
                <a:ln>
                  <a:noFill/>
                </a:ln>
                <a:solidFill>
                  <a:prstClr val="black"/>
                </a:solidFill>
                <a:effectLst/>
                <a:uLnTx/>
                <a:uFillTx/>
                <a:latin typeface="HGPｺﾞｼｯｸM" panose="020B0600000000000000" pitchFamily="50" charset="-128"/>
                <a:ea typeface="HGPｺﾞｼｯｸM" panose="020B0600000000000000" pitchFamily="50" charset="-128"/>
                <a:cs typeface="+mn-cs"/>
              </a:rPr>
              <a:t>まで委員名簿は非公開</a:t>
            </a:r>
            <a:endParaRPr kumimoji="1" lang="ja-JP" altLang="en-US" sz="1100" b="0" i="0" u="none" strike="noStrike" kern="1200" cap="none" spc="0" normalizeH="0" baseline="0" noProof="0" dirty="0">
              <a:ln>
                <a:noFill/>
              </a:ln>
              <a:solidFill>
                <a:prstClr val="black"/>
              </a:solidFill>
              <a:effectLst/>
              <a:uLnTx/>
              <a:uFillTx/>
              <a:latin typeface="HGPｺﾞｼｯｸM" panose="020B0600000000000000" pitchFamily="50" charset="-128"/>
              <a:ea typeface="HGPｺﾞｼｯｸM" panose="020B0600000000000000" pitchFamily="50" charset="-128"/>
              <a:cs typeface="+mn-cs"/>
            </a:endParaRPr>
          </a:p>
        </p:txBody>
      </p:sp>
      <p:sp>
        <p:nvSpPr>
          <p:cNvPr id="3196" name="正方形/長方形 130"/>
          <p:cNvSpPr/>
          <p:nvPr/>
        </p:nvSpPr>
        <p:spPr>
          <a:xfrm>
            <a:off x="7370625" y="2548150"/>
            <a:ext cx="1994457" cy="430887"/>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b="0" i="0" u="none" strike="noStrike" kern="1200" cap="none" spc="0" normalizeH="0" baseline="0" noProof="0" dirty="0" smtClean="0">
                <a:ln>
                  <a:noFill/>
                </a:ln>
                <a:solidFill>
                  <a:prstClr val="black"/>
                </a:solidFill>
                <a:effectLst/>
                <a:uLnTx/>
                <a:uFillTx/>
                <a:latin typeface="HGPｺﾞｼｯｸM" panose="020B0600000000000000" pitchFamily="50" charset="-128"/>
                <a:ea typeface="HGPｺﾞｼｯｸM" panose="020B0600000000000000" pitchFamily="50" charset="-128"/>
                <a:cs typeface="+mn-cs"/>
              </a:rPr>
              <a:t>※</a:t>
            </a:r>
            <a:r>
              <a:rPr kumimoji="1" lang="ja-JP" altLang="en-US" sz="1100" b="0" i="0" u="none" strike="noStrike" kern="1200" cap="none" spc="0" normalizeH="0" baseline="0" noProof="0" dirty="0">
                <a:ln>
                  <a:noFill/>
                </a:ln>
                <a:solidFill>
                  <a:prstClr val="black"/>
                </a:solidFill>
                <a:effectLst/>
                <a:uLnTx/>
                <a:uFillTx/>
                <a:latin typeface="HGPｺﾞｼｯｸM" panose="020B0600000000000000" pitchFamily="50" charset="-128"/>
                <a:ea typeface="HGPｺﾞｼｯｸM" panose="020B0600000000000000" pitchFamily="50" charset="-128"/>
                <a:cs typeface="+mn-cs"/>
              </a:rPr>
              <a:t>受賞</a:t>
            </a:r>
            <a:r>
              <a:rPr kumimoji="1" lang="ja-JP" altLang="en-US" sz="1100" b="0" i="0" u="none" strike="noStrike" kern="1200" cap="none" spc="0" normalizeH="0" baseline="0" noProof="0" dirty="0" smtClean="0">
                <a:ln>
                  <a:noFill/>
                </a:ln>
                <a:solidFill>
                  <a:prstClr val="black"/>
                </a:solidFill>
                <a:effectLst/>
                <a:uLnTx/>
                <a:uFillTx/>
                <a:latin typeface="HGPｺﾞｼｯｸM" panose="020B0600000000000000" pitchFamily="50" charset="-128"/>
                <a:ea typeface="HGPｺﾞｼｯｸM" panose="020B0600000000000000" pitchFamily="50" charset="-128"/>
                <a:cs typeface="+mn-cs"/>
              </a:rPr>
              <a:t>された応募主体に</a:t>
            </a:r>
            <a:r>
              <a:rPr kumimoji="1" lang="ja-JP" altLang="en-US" sz="1100" b="0" i="0" u="none" strike="noStrike" kern="1200" cap="none" spc="0" normalizeH="0" baseline="0" noProof="0" dirty="0">
                <a:ln>
                  <a:noFill/>
                </a:ln>
                <a:solidFill>
                  <a:prstClr val="black"/>
                </a:solidFill>
                <a:effectLst/>
                <a:uLnTx/>
                <a:uFillTx/>
                <a:latin typeface="HGPｺﾞｼｯｸM" panose="020B0600000000000000" pitchFamily="50" charset="-128"/>
                <a:ea typeface="HGPｺﾞｼｯｸM" panose="020B0600000000000000" pitchFamily="50" charset="-128"/>
                <a:cs typeface="+mn-cs"/>
              </a:rPr>
              <a:t>対し</a:t>
            </a:r>
            <a:r>
              <a:rPr kumimoji="1" lang="ja-JP" altLang="en-US" sz="1100" b="0" i="0" u="none" strike="noStrike" kern="1200" cap="none" spc="0" normalizeH="0" baseline="0" noProof="0" dirty="0" smtClean="0">
                <a:ln>
                  <a:noFill/>
                </a:ln>
                <a:solidFill>
                  <a:prstClr val="black"/>
                </a:solidFill>
                <a:effectLst/>
                <a:uLnTx/>
                <a:uFillTx/>
                <a:latin typeface="HGPｺﾞｼｯｸM" panose="020B0600000000000000" pitchFamily="50" charset="-128"/>
                <a:ea typeface="HGPｺﾞｼｯｸM" panose="020B0600000000000000" pitchFamily="50" charset="-128"/>
                <a:cs typeface="+mn-cs"/>
              </a:rPr>
              <a:t>、</a:t>
            </a:r>
            <a:endParaRPr kumimoji="1" lang="en-US" altLang="ja-JP" sz="1100" b="0" i="0" u="none" strike="noStrike" kern="1200" cap="none" spc="0" normalizeH="0" baseline="0" noProof="0" dirty="0" smtClean="0">
              <a:ln>
                <a:noFill/>
              </a:ln>
              <a:solidFill>
                <a:prstClr val="black"/>
              </a:solidFill>
              <a:effectLst/>
              <a:uLnTx/>
              <a:uFillTx/>
              <a:latin typeface="HGPｺﾞｼｯｸM" panose="020B0600000000000000" pitchFamily="50" charset="-128"/>
              <a:ea typeface="HGPｺﾞｼｯｸM" panose="020B06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HGPｺﾞｼｯｸM" panose="020B0600000000000000" pitchFamily="50" charset="-128"/>
                <a:ea typeface="HGPｺﾞｼｯｸM" panose="020B0600000000000000" pitchFamily="50" charset="-128"/>
                <a:cs typeface="+mn-cs"/>
              </a:rPr>
              <a:t>表彰式</a:t>
            </a:r>
            <a:r>
              <a:rPr kumimoji="1" lang="ja-JP" altLang="en-US" sz="1100" b="0" i="0" u="none" strike="noStrike" kern="1200" cap="none" spc="0" normalizeH="0" baseline="0" noProof="0" dirty="0" smtClean="0">
                <a:ln>
                  <a:noFill/>
                </a:ln>
                <a:solidFill>
                  <a:prstClr val="black"/>
                </a:solidFill>
                <a:effectLst/>
                <a:uLnTx/>
                <a:uFillTx/>
                <a:latin typeface="HGPｺﾞｼｯｸM" panose="020B0600000000000000" pitchFamily="50" charset="-128"/>
                <a:ea typeface="HGPｺﾞｼｯｸM" panose="020B0600000000000000" pitchFamily="50" charset="-128"/>
                <a:cs typeface="+mn-cs"/>
              </a:rPr>
              <a:t>を実施。</a:t>
            </a:r>
            <a:endParaRPr kumimoji="1" lang="ja-JP" altLang="en-US" sz="1100" b="0" i="0" u="none" strike="noStrike" kern="1200" cap="none" spc="0" normalizeH="0" baseline="0" noProof="0" dirty="0">
              <a:ln>
                <a:noFill/>
              </a:ln>
              <a:solidFill>
                <a:prstClr val="black"/>
              </a:solidFill>
              <a:effectLst/>
              <a:uLnTx/>
              <a:uFillTx/>
              <a:latin typeface="HGPｺﾞｼｯｸM" panose="020B0600000000000000" pitchFamily="50" charset="-128"/>
              <a:ea typeface="HGPｺﾞｼｯｸM" panose="020B0600000000000000" pitchFamily="50" charset="-128"/>
              <a:cs typeface="+mn-cs"/>
            </a:endParaRPr>
          </a:p>
        </p:txBody>
      </p:sp>
      <p:sp>
        <p:nvSpPr>
          <p:cNvPr id="3197" name="円/楕円 60"/>
          <p:cNvSpPr/>
          <p:nvPr/>
        </p:nvSpPr>
        <p:spPr>
          <a:xfrm>
            <a:off x="6357465" y="3720877"/>
            <a:ext cx="2136911" cy="779026"/>
          </a:xfrm>
          <a:prstGeom prst="ellipse">
            <a:avLst/>
          </a:prstGeom>
          <a:solidFill>
            <a:srgbClr val="FFFF99"/>
          </a:solidFill>
          <a:ln w="6350">
            <a:solidFill>
              <a:schemeClr val="tx2"/>
            </a:solidFill>
            <a:prstDash val="solid"/>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800" b="1" i="0" u="none" strike="noStrike" kern="1200" cap="none" spc="0" normalizeH="0" baseline="0" noProof="0" dirty="0" smtClean="0">
                <a:ln>
                  <a:noFill/>
                </a:ln>
                <a:solidFill>
                  <a:prstClr val="black"/>
                </a:solidFill>
                <a:effectLst/>
                <a:uLnTx/>
                <a:uFillTx/>
                <a:latin typeface="HGPｺﾞｼｯｸM" pitchFamily="50" charset="-128"/>
                <a:ea typeface="HGPｺﾞｼｯｸM" pitchFamily="50" charset="-128"/>
                <a:cs typeface="+mn-cs"/>
              </a:rPr>
              <a:t>『</a:t>
            </a:r>
            <a:r>
              <a:rPr kumimoji="1" lang="ja-JP" altLang="en-US" sz="1800" b="1" i="0" u="none" strike="noStrike" kern="1200" cap="none" spc="0" normalizeH="0" baseline="0" noProof="0" dirty="0" smtClean="0">
                <a:ln>
                  <a:noFill/>
                </a:ln>
                <a:solidFill>
                  <a:prstClr val="black"/>
                </a:solidFill>
                <a:effectLst/>
                <a:uLnTx/>
                <a:uFillTx/>
                <a:latin typeface="HGPｺﾞｼｯｸM" pitchFamily="50" charset="-128"/>
                <a:ea typeface="HGPｺﾞｼｯｸM" pitchFamily="50" charset="-128"/>
                <a:cs typeface="+mn-cs"/>
              </a:rPr>
              <a:t>かわまち大賞</a:t>
            </a:r>
            <a:r>
              <a:rPr kumimoji="1" lang="en-US" altLang="ja-JP" sz="1800" b="1" i="0" u="none" strike="noStrike" kern="1200" cap="none" spc="0" normalizeH="0" baseline="0" noProof="0" dirty="0" smtClean="0">
                <a:ln>
                  <a:noFill/>
                </a:ln>
                <a:solidFill>
                  <a:prstClr val="black"/>
                </a:solidFill>
                <a:effectLst/>
                <a:uLnTx/>
                <a:uFillTx/>
                <a:latin typeface="HGPｺﾞｼｯｸM" pitchFamily="50" charset="-128"/>
                <a:ea typeface="HGPｺﾞｼｯｸM" pitchFamily="50" charset="-128"/>
                <a:cs typeface="+mn-cs"/>
              </a:rPr>
              <a:t>』</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b="1" i="0" u="none" strike="noStrike" kern="1200" cap="none" spc="0" normalizeH="0" baseline="0" noProof="0" dirty="0">
                <a:ln>
                  <a:noFill/>
                </a:ln>
                <a:solidFill>
                  <a:prstClr val="black"/>
                </a:solidFill>
                <a:effectLst/>
                <a:uLnTx/>
                <a:uFillTx/>
                <a:latin typeface="HGPｺﾞｼｯｸM" pitchFamily="50" charset="-128"/>
                <a:ea typeface="HGPｺﾞｼｯｸM" pitchFamily="50" charset="-128"/>
                <a:cs typeface="+mn-cs"/>
              </a:rPr>
              <a:t>表彰</a:t>
            </a:r>
            <a:r>
              <a:rPr kumimoji="1" lang="ja-JP" altLang="en-US" sz="1800" b="1" i="0" u="none" strike="noStrike" kern="1200" cap="none" spc="0" normalizeH="0" baseline="0" noProof="0" dirty="0" smtClean="0">
                <a:ln>
                  <a:noFill/>
                </a:ln>
                <a:solidFill>
                  <a:prstClr val="black"/>
                </a:solidFill>
                <a:effectLst/>
                <a:uLnTx/>
                <a:uFillTx/>
                <a:latin typeface="HGPｺﾞｼｯｸM" pitchFamily="50" charset="-128"/>
                <a:ea typeface="HGPｺﾞｼｯｸM" pitchFamily="50" charset="-128"/>
                <a:cs typeface="+mn-cs"/>
              </a:rPr>
              <a:t>・周知</a:t>
            </a:r>
            <a:endParaRPr kumimoji="1" lang="ja-JP" altLang="en-US" sz="1800" b="1" i="0" u="none" strike="noStrike" kern="1200" cap="none" spc="0" normalizeH="0" baseline="0" noProof="0" dirty="0">
              <a:ln>
                <a:noFill/>
              </a:ln>
              <a:solidFill>
                <a:prstClr val="black"/>
              </a:solidFill>
              <a:effectLst/>
              <a:uLnTx/>
              <a:uFillTx/>
              <a:latin typeface="HGPｺﾞｼｯｸM" pitchFamily="50" charset="-128"/>
              <a:ea typeface="HGPｺﾞｼｯｸM" pitchFamily="50" charset="-128"/>
              <a:cs typeface="+mn-cs"/>
            </a:endParaRPr>
          </a:p>
        </p:txBody>
      </p:sp>
      <p:sp>
        <p:nvSpPr>
          <p:cNvPr id="3198" name="円/楕円 64"/>
          <p:cNvSpPr/>
          <p:nvPr/>
        </p:nvSpPr>
        <p:spPr>
          <a:xfrm>
            <a:off x="3666640" y="5503507"/>
            <a:ext cx="1307393" cy="779026"/>
          </a:xfrm>
          <a:prstGeom prst="ellipse">
            <a:avLst/>
          </a:prstGeom>
          <a:solidFill>
            <a:srgbClr val="FFFFFF"/>
          </a:solidFill>
          <a:ln w="6350">
            <a:solidFill>
              <a:schemeClr val="tx2"/>
            </a:solidFill>
            <a:prstDash val="solid"/>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b="1" i="0" u="none" strike="noStrike" kern="1200" cap="none" spc="0" normalizeH="0" baseline="0" noProof="0" dirty="0" smtClean="0">
                <a:ln>
                  <a:noFill/>
                </a:ln>
                <a:solidFill>
                  <a:prstClr val="black"/>
                </a:solidFill>
                <a:effectLst/>
                <a:uLnTx/>
                <a:uFillTx/>
                <a:latin typeface="HGPｺﾞｼｯｸM" pitchFamily="50" charset="-128"/>
                <a:ea typeface="HGPｺﾞｼｯｸM" pitchFamily="50" charset="-128"/>
                <a:cs typeface="+mn-cs"/>
              </a:rPr>
              <a:t>新規登録</a:t>
            </a:r>
            <a:endParaRPr kumimoji="1" lang="en-US" altLang="ja-JP" sz="1800" b="1" i="0" u="none" strike="noStrike" kern="1200" cap="none" spc="0" normalizeH="0" baseline="0" noProof="0" dirty="0" smtClean="0">
              <a:ln>
                <a:noFill/>
              </a:ln>
              <a:solidFill>
                <a:prstClr val="black"/>
              </a:solidFill>
              <a:effectLst/>
              <a:uLnTx/>
              <a:uFillTx/>
              <a:latin typeface="HGPｺﾞｼｯｸM" pitchFamily="50" charset="-128"/>
              <a:ea typeface="HGPｺﾞｼｯｸM"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b="1" i="0" u="none" strike="noStrike" kern="1200" cap="none" spc="0" normalizeH="0" baseline="0" noProof="0" dirty="0" smtClean="0">
                <a:ln>
                  <a:noFill/>
                </a:ln>
                <a:solidFill>
                  <a:prstClr val="black"/>
                </a:solidFill>
                <a:effectLst/>
                <a:uLnTx/>
                <a:uFillTx/>
                <a:latin typeface="HGPｺﾞｼｯｸM" pitchFamily="50" charset="-128"/>
                <a:ea typeface="HGPｺﾞｼｯｸM" pitchFamily="50" charset="-128"/>
                <a:cs typeface="+mn-cs"/>
              </a:rPr>
              <a:t>計画変更</a:t>
            </a:r>
            <a:endParaRPr kumimoji="1" lang="ja-JP" altLang="en-US" sz="1800" b="1" i="0" u="none" strike="noStrike" kern="1200" cap="none" spc="0" normalizeH="0" baseline="0" noProof="0" dirty="0">
              <a:ln>
                <a:noFill/>
              </a:ln>
              <a:solidFill>
                <a:prstClr val="black"/>
              </a:solidFill>
              <a:effectLst/>
              <a:uLnTx/>
              <a:uFillTx/>
              <a:latin typeface="HGPｺﾞｼｯｸM" pitchFamily="50" charset="-128"/>
              <a:ea typeface="HGPｺﾞｼｯｸM" pitchFamily="50" charset="-128"/>
              <a:cs typeface="+mn-cs"/>
            </a:endParaRPr>
          </a:p>
        </p:txBody>
      </p:sp>
      <p:sp>
        <p:nvSpPr>
          <p:cNvPr id="3199" name="雲形吹き出し 133"/>
          <p:cNvSpPr/>
          <p:nvPr/>
        </p:nvSpPr>
        <p:spPr>
          <a:xfrm flipH="1">
            <a:off x="3666640" y="4355037"/>
            <a:ext cx="1229841" cy="515362"/>
          </a:xfrm>
          <a:prstGeom prst="cloudCallout">
            <a:avLst>
              <a:gd name="adj1" fmla="val 57247"/>
              <a:gd name="adj2" fmla="val -41993"/>
            </a:avLst>
          </a:prstGeom>
          <a:solidFill>
            <a:srgbClr val="FFFFFF"/>
          </a:solid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100" b="0" i="0" u="none" strike="noStrike" kern="1200" cap="none" spc="0" normalizeH="0" baseline="0" noProof="0" dirty="0" smtClean="0">
                <a:ln>
                  <a:noFill/>
                </a:ln>
                <a:solidFill>
                  <a:prstClr val="black"/>
                </a:solidFill>
                <a:effectLst/>
                <a:uLnTx/>
                <a:uFillTx/>
                <a:latin typeface="HGPｺﾞｼｯｸM" panose="020B0600000000000000" pitchFamily="50" charset="-128"/>
                <a:ea typeface="HGPｺﾞｼｯｸM" panose="020B0600000000000000" pitchFamily="50" charset="-128"/>
                <a:cs typeface="+mn-cs"/>
              </a:rPr>
              <a:t>地域に新たな</a:t>
            </a:r>
            <a:endParaRPr kumimoji="1" lang="en-US" altLang="ja-JP" sz="1100" b="0" i="0" u="none" strike="noStrike" kern="1200" cap="none" spc="0" normalizeH="0" baseline="0" noProof="0" dirty="0" smtClean="0">
              <a:ln>
                <a:noFill/>
              </a:ln>
              <a:solidFill>
                <a:prstClr val="black"/>
              </a:solidFill>
              <a:effectLst/>
              <a:uLnTx/>
              <a:uFillTx/>
              <a:latin typeface="HGPｺﾞｼｯｸM" panose="020B0600000000000000" pitchFamily="50" charset="-128"/>
              <a:ea typeface="HGPｺﾞｼｯｸM" panose="020B0600000000000000" pitchFamily="50" charset="-128"/>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100" b="0" i="0" u="none" strike="noStrike" kern="1200" cap="none" spc="0" normalizeH="0" baseline="0" noProof="0" dirty="0" smtClean="0">
                <a:ln>
                  <a:noFill/>
                </a:ln>
                <a:solidFill>
                  <a:prstClr val="black"/>
                </a:solidFill>
                <a:effectLst/>
                <a:uLnTx/>
                <a:uFillTx/>
                <a:latin typeface="HGPｺﾞｼｯｸM" panose="020B0600000000000000" pitchFamily="50" charset="-128"/>
                <a:ea typeface="HGPｺﾞｼｯｸM" panose="020B0600000000000000" pitchFamily="50" charset="-128"/>
                <a:cs typeface="+mn-cs"/>
              </a:rPr>
              <a:t>賑わいの創出</a:t>
            </a:r>
            <a:endParaRPr kumimoji="1" lang="en-US" altLang="ja-JP" sz="1100" b="0" i="0" u="none" strike="noStrike" kern="1200" cap="none" spc="0" normalizeH="0" baseline="0" noProof="0" dirty="0" smtClean="0">
              <a:ln>
                <a:noFill/>
              </a:ln>
              <a:solidFill>
                <a:prstClr val="black"/>
              </a:solidFill>
              <a:effectLst/>
              <a:uLnTx/>
              <a:uFillTx/>
              <a:latin typeface="HGPｺﾞｼｯｸM" panose="020B0600000000000000" pitchFamily="50" charset="-128"/>
              <a:ea typeface="HGPｺﾞｼｯｸM" panose="020B0600000000000000" pitchFamily="50" charset="-128"/>
              <a:cs typeface="+mn-cs"/>
            </a:endParaRPr>
          </a:p>
        </p:txBody>
      </p:sp>
      <p:sp>
        <p:nvSpPr>
          <p:cNvPr id="3200" name="雲形吹き出し 134"/>
          <p:cNvSpPr/>
          <p:nvPr/>
        </p:nvSpPr>
        <p:spPr>
          <a:xfrm>
            <a:off x="6740570" y="4714562"/>
            <a:ext cx="1603187" cy="515362"/>
          </a:xfrm>
          <a:prstGeom prst="cloudCallout">
            <a:avLst>
              <a:gd name="adj1" fmla="val 45952"/>
              <a:gd name="adj2" fmla="val -66016"/>
            </a:avLst>
          </a:prstGeom>
          <a:solidFill>
            <a:srgbClr val="FFFFFF"/>
          </a:solid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100" b="0" i="0" u="none" strike="noStrike" kern="1200" cap="none" spc="0" normalizeH="0" baseline="0" noProof="0" dirty="0" smtClean="0">
                <a:ln>
                  <a:noFill/>
                </a:ln>
                <a:solidFill>
                  <a:prstClr val="black"/>
                </a:solidFill>
                <a:effectLst/>
                <a:uLnTx/>
                <a:uFillTx/>
                <a:latin typeface="HGPｺﾞｼｯｸM" panose="020B0600000000000000" pitchFamily="50" charset="-128"/>
                <a:ea typeface="HGPｺﾞｼｯｸM" panose="020B0600000000000000" pitchFamily="50" charset="-128"/>
                <a:cs typeface="+mn-cs"/>
              </a:rPr>
              <a:t>来訪者増加による</a:t>
            </a:r>
            <a:endParaRPr kumimoji="1" lang="en-US" altLang="ja-JP" sz="1100" b="0" i="0" u="none" strike="noStrike" kern="1200" cap="none" spc="0" normalizeH="0" baseline="0" noProof="0" dirty="0" smtClean="0">
              <a:ln>
                <a:noFill/>
              </a:ln>
              <a:solidFill>
                <a:prstClr val="black"/>
              </a:solidFill>
              <a:effectLst/>
              <a:uLnTx/>
              <a:uFillTx/>
              <a:latin typeface="HGPｺﾞｼｯｸM" panose="020B0600000000000000" pitchFamily="50" charset="-128"/>
              <a:ea typeface="HGPｺﾞｼｯｸM" panose="020B0600000000000000" pitchFamily="50" charset="-128"/>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100" b="0" i="0" u="none" strike="noStrike" kern="1200" cap="none" spc="0" normalizeH="0" baseline="0" noProof="0" dirty="0" smtClean="0">
                <a:ln>
                  <a:noFill/>
                </a:ln>
                <a:solidFill>
                  <a:prstClr val="black"/>
                </a:solidFill>
                <a:effectLst/>
                <a:uLnTx/>
                <a:uFillTx/>
                <a:latin typeface="HGPｺﾞｼｯｸM" panose="020B0600000000000000" pitchFamily="50" charset="-128"/>
                <a:ea typeface="HGPｺﾞｼｯｸM" panose="020B0600000000000000" pitchFamily="50" charset="-128"/>
                <a:cs typeface="+mn-cs"/>
              </a:rPr>
              <a:t>地域の活性化</a:t>
            </a:r>
            <a:endParaRPr kumimoji="1" lang="en-US" altLang="ja-JP" sz="1100" b="0" i="0" u="none" strike="noStrike" kern="1200" cap="none" spc="0" normalizeH="0" baseline="0" noProof="0" dirty="0" smtClean="0">
              <a:ln>
                <a:noFill/>
              </a:ln>
              <a:solidFill>
                <a:prstClr val="black"/>
              </a:solidFill>
              <a:effectLst/>
              <a:uLnTx/>
              <a:uFillTx/>
              <a:latin typeface="HGPｺﾞｼｯｸM" panose="020B0600000000000000" pitchFamily="50" charset="-128"/>
              <a:ea typeface="HGPｺﾞｼｯｸM" panose="020B0600000000000000" pitchFamily="50" charset="-128"/>
              <a:cs typeface="+mn-cs"/>
            </a:endParaRPr>
          </a:p>
        </p:txBody>
      </p:sp>
      <p:sp>
        <p:nvSpPr>
          <p:cNvPr id="3201" name="雲形吹き出し 135"/>
          <p:cNvSpPr/>
          <p:nvPr/>
        </p:nvSpPr>
        <p:spPr>
          <a:xfrm>
            <a:off x="6485029" y="5646675"/>
            <a:ext cx="1356730" cy="773043"/>
          </a:xfrm>
          <a:prstGeom prst="cloudCallout">
            <a:avLst>
              <a:gd name="adj1" fmla="val 29761"/>
              <a:gd name="adj2" fmla="val 67905"/>
            </a:avLst>
          </a:prstGeom>
          <a:solidFill>
            <a:srgbClr val="FFFFFF"/>
          </a:solid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100" b="0" i="0" u="none" strike="noStrike" kern="1200" cap="none" spc="0" normalizeH="0" baseline="0" noProof="0" dirty="0" smtClean="0">
                <a:ln>
                  <a:noFill/>
                </a:ln>
                <a:solidFill>
                  <a:prstClr val="black"/>
                </a:solidFill>
                <a:effectLst/>
                <a:uLnTx/>
                <a:uFillTx/>
                <a:latin typeface="HGPｺﾞｼｯｸM" panose="020B0600000000000000" pitchFamily="50" charset="-128"/>
                <a:ea typeface="HGPｺﾞｼｯｸM" panose="020B0600000000000000" pitchFamily="50" charset="-128"/>
                <a:cs typeface="+mn-cs"/>
              </a:rPr>
              <a:t>地域の資源を</a:t>
            </a:r>
            <a:endParaRPr kumimoji="1" lang="en-US" altLang="ja-JP" sz="1100" b="0" i="0" u="none" strike="noStrike" kern="1200" cap="none" spc="0" normalizeH="0" baseline="0" noProof="0" dirty="0" smtClean="0">
              <a:ln>
                <a:noFill/>
              </a:ln>
              <a:solidFill>
                <a:prstClr val="black"/>
              </a:solidFill>
              <a:effectLst/>
              <a:uLnTx/>
              <a:uFillTx/>
              <a:latin typeface="HGPｺﾞｼｯｸM" panose="020B0600000000000000" pitchFamily="50" charset="-128"/>
              <a:ea typeface="HGPｺﾞｼｯｸM" panose="020B0600000000000000" pitchFamily="50" charset="-128"/>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100" b="0" i="0" u="none" strike="noStrike" kern="1200" cap="none" spc="0" normalizeH="0" baseline="0" noProof="0" dirty="0" smtClean="0">
                <a:ln>
                  <a:noFill/>
                </a:ln>
                <a:solidFill>
                  <a:prstClr val="black"/>
                </a:solidFill>
                <a:effectLst/>
                <a:uLnTx/>
                <a:uFillTx/>
                <a:latin typeface="HGPｺﾞｼｯｸM" panose="020B0600000000000000" pitchFamily="50" charset="-128"/>
                <a:ea typeface="HGPｺﾞｼｯｸM" panose="020B0600000000000000" pitchFamily="50" charset="-128"/>
                <a:cs typeface="+mn-cs"/>
              </a:rPr>
              <a:t>活かした新たな</a:t>
            </a:r>
            <a:endParaRPr kumimoji="1" lang="en-US" altLang="ja-JP" sz="1100" b="0" i="0" u="none" strike="noStrike" kern="1200" cap="none" spc="0" normalizeH="0" baseline="0" noProof="0" dirty="0" smtClean="0">
              <a:ln>
                <a:noFill/>
              </a:ln>
              <a:solidFill>
                <a:prstClr val="black"/>
              </a:solidFill>
              <a:effectLst/>
              <a:uLnTx/>
              <a:uFillTx/>
              <a:latin typeface="HGPｺﾞｼｯｸM" panose="020B0600000000000000" pitchFamily="50" charset="-128"/>
              <a:ea typeface="HGPｺﾞｼｯｸM" panose="020B0600000000000000" pitchFamily="50" charset="-128"/>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100" b="0" i="0" u="none" strike="noStrike" kern="1200" cap="none" spc="0" normalizeH="0" baseline="0" noProof="0" dirty="0" smtClean="0">
                <a:ln>
                  <a:noFill/>
                </a:ln>
                <a:solidFill>
                  <a:prstClr val="black"/>
                </a:solidFill>
                <a:effectLst/>
                <a:uLnTx/>
                <a:uFillTx/>
                <a:latin typeface="HGPｺﾞｼｯｸM" panose="020B0600000000000000" pitchFamily="50" charset="-128"/>
                <a:ea typeface="HGPｺﾞｼｯｸM" panose="020B0600000000000000" pitchFamily="50" charset="-128"/>
                <a:cs typeface="+mn-cs"/>
              </a:rPr>
              <a:t>アイデアの創出</a:t>
            </a:r>
            <a:endParaRPr kumimoji="1" lang="en-US" altLang="ja-JP" sz="1100" b="0" i="0" u="none" strike="noStrike" kern="1200" cap="none" spc="0" normalizeH="0" baseline="0" noProof="0" dirty="0" smtClean="0">
              <a:ln>
                <a:noFill/>
              </a:ln>
              <a:solidFill>
                <a:prstClr val="black"/>
              </a:solidFill>
              <a:effectLst/>
              <a:uLnTx/>
              <a:uFillTx/>
              <a:latin typeface="HGPｺﾞｼｯｸM" panose="020B0600000000000000" pitchFamily="50" charset="-128"/>
              <a:ea typeface="HGPｺﾞｼｯｸM" panose="020B0600000000000000" pitchFamily="50" charset="-128"/>
              <a:cs typeface="+mn-cs"/>
            </a:endParaRPr>
          </a:p>
        </p:txBody>
      </p:sp>
      <p:sp>
        <p:nvSpPr>
          <p:cNvPr id="3202" name="雲形吹き出し 136"/>
          <p:cNvSpPr/>
          <p:nvPr/>
        </p:nvSpPr>
        <p:spPr>
          <a:xfrm>
            <a:off x="7788661" y="5349017"/>
            <a:ext cx="1288405" cy="515362"/>
          </a:xfrm>
          <a:prstGeom prst="cloudCallout">
            <a:avLst>
              <a:gd name="adj1" fmla="val 63862"/>
              <a:gd name="adj2" fmla="val 24683"/>
            </a:avLst>
          </a:prstGeom>
          <a:solidFill>
            <a:srgbClr val="FFFFFF"/>
          </a:solid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100" b="0" i="0" u="none" strike="noStrike" kern="1200" cap="none" spc="0" normalizeH="0" baseline="0" noProof="0" dirty="0" smtClean="0">
                <a:ln>
                  <a:noFill/>
                </a:ln>
                <a:solidFill>
                  <a:prstClr val="black"/>
                </a:solidFill>
                <a:effectLst/>
                <a:uLnTx/>
                <a:uFillTx/>
                <a:latin typeface="HGPｺﾞｼｯｸM" panose="020B0600000000000000" pitchFamily="50" charset="-128"/>
                <a:ea typeface="HGPｺﾞｼｯｸM" panose="020B0600000000000000" pitchFamily="50" charset="-128"/>
                <a:cs typeface="+mn-cs"/>
              </a:rPr>
              <a:t>民間事業者の</a:t>
            </a:r>
            <a:endParaRPr kumimoji="1" lang="en-US" altLang="ja-JP" sz="1100" b="0" i="0" u="none" strike="noStrike" kern="1200" cap="none" spc="0" normalizeH="0" baseline="0" noProof="0" dirty="0" smtClean="0">
              <a:ln>
                <a:noFill/>
              </a:ln>
              <a:solidFill>
                <a:prstClr val="black"/>
              </a:solidFill>
              <a:effectLst/>
              <a:uLnTx/>
              <a:uFillTx/>
              <a:latin typeface="HGPｺﾞｼｯｸM" panose="020B0600000000000000" pitchFamily="50" charset="-128"/>
              <a:ea typeface="HGPｺﾞｼｯｸM" panose="020B0600000000000000" pitchFamily="50" charset="-128"/>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100" b="0" i="0" u="none" strike="noStrike" kern="1200" cap="none" spc="0" normalizeH="0" baseline="0" noProof="0" dirty="0" smtClean="0">
                <a:ln>
                  <a:noFill/>
                </a:ln>
                <a:solidFill>
                  <a:prstClr val="black"/>
                </a:solidFill>
                <a:effectLst/>
                <a:uLnTx/>
                <a:uFillTx/>
                <a:latin typeface="HGPｺﾞｼｯｸM" panose="020B0600000000000000" pitchFamily="50" charset="-128"/>
                <a:ea typeface="HGPｺﾞｼｯｸM" panose="020B0600000000000000" pitchFamily="50" charset="-128"/>
                <a:cs typeface="+mn-cs"/>
              </a:rPr>
              <a:t>参入意欲拡大</a:t>
            </a:r>
            <a:endParaRPr kumimoji="1" lang="en-US" altLang="ja-JP" sz="1100" b="0" i="0" u="none" strike="noStrike" kern="1200" cap="none" spc="0" normalizeH="0" baseline="0" noProof="0" dirty="0" smtClean="0">
              <a:ln>
                <a:noFill/>
              </a:ln>
              <a:solidFill>
                <a:prstClr val="black"/>
              </a:solidFill>
              <a:effectLst/>
              <a:uLnTx/>
              <a:uFillTx/>
              <a:latin typeface="HGPｺﾞｼｯｸM" panose="020B0600000000000000" pitchFamily="50" charset="-128"/>
              <a:ea typeface="HGPｺﾞｼｯｸM" panose="020B0600000000000000" pitchFamily="50" charset="-128"/>
              <a:cs typeface="+mn-cs"/>
            </a:endParaRPr>
          </a:p>
        </p:txBody>
      </p:sp>
      <p:sp>
        <p:nvSpPr>
          <p:cNvPr id="3203" name="雲形吹き出し 137"/>
          <p:cNvSpPr/>
          <p:nvPr/>
        </p:nvSpPr>
        <p:spPr>
          <a:xfrm>
            <a:off x="4140927" y="4896328"/>
            <a:ext cx="1073671" cy="515362"/>
          </a:xfrm>
          <a:prstGeom prst="cloudCallout">
            <a:avLst>
              <a:gd name="adj1" fmla="val -61387"/>
              <a:gd name="adj2" fmla="val 48018"/>
            </a:avLst>
          </a:prstGeom>
          <a:solidFill>
            <a:srgbClr val="FFFFFF"/>
          </a:solid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100" b="0" i="0" u="none" strike="noStrike" kern="1200" cap="none" spc="0" normalizeH="0" baseline="0" noProof="0" dirty="0" smtClean="0">
                <a:ln>
                  <a:noFill/>
                </a:ln>
                <a:solidFill>
                  <a:prstClr val="black"/>
                </a:solidFill>
                <a:effectLst/>
                <a:uLnTx/>
                <a:uFillTx/>
                <a:latin typeface="HGPｺﾞｼｯｸM" panose="020B0600000000000000" pitchFamily="50" charset="-128"/>
                <a:ea typeface="HGPｺﾞｼｯｸM" panose="020B0600000000000000" pitchFamily="50" charset="-128"/>
                <a:cs typeface="+mn-cs"/>
              </a:rPr>
              <a:t>河川敷地の</a:t>
            </a:r>
            <a:endParaRPr kumimoji="1" lang="en-US" altLang="ja-JP" sz="1100" b="0" i="0" u="none" strike="noStrike" kern="1200" cap="none" spc="0" normalizeH="0" baseline="0" noProof="0" dirty="0" smtClean="0">
              <a:ln>
                <a:noFill/>
              </a:ln>
              <a:solidFill>
                <a:prstClr val="black"/>
              </a:solidFill>
              <a:effectLst/>
              <a:uLnTx/>
              <a:uFillTx/>
              <a:latin typeface="HGPｺﾞｼｯｸM" panose="020B0600000000000000" pitchFamily="50" charset="-128"/>
              <a:ea typeface="HGPｺﾞｼｯｸM" panose="020B0600000000000000" pitchFamily="50" charset="-128"/>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100" b="0" i="0" u="none" strike="noStrike" kern="1200" cap="none" spc="0" normalizeH="0" baseline="0" noProof="0" dirty="0" smtClean="0">
                <a:ln>
                  <a:noFill/>
                </a:ln>
                <a:solidFill>
                  <a:prstClr val="black"/>
                </a:solidFill>
                <a:effectLst/>
                <a:uLnTx/>
                <a:uFillTx/>
                <a:latin typeface="HGPｺﾞｼｯｸM" panose="020B0600000000000000" pitchFamily="50" charset="-128"/>
                <a:ea typeface="HGPｺﾞｼｯｸM" panose="020B0600000000000000" pitchFamily="50" charset="-128"/>
                <a:cs typeface="+mn-cs"/>
              </a:rPr>
              <a:t>利活用</a:t>
            </a:r>
            <a:r>
              <a:rPr kumimoji="1" lang="ja-JP" altLang="en-US" sz="1100" b="0" i="0" u="none" strike="noStrike" kern="1200" cap="none" spc="0" normalizeH="0" baseline="0" noProof="0" dirty="0">
                <a:ln>
                  <a:noFill/>
                </a:ln>
                <a:solidFill>
                  <a:prstClr val="black"/>
                </a:solidFill>
                <a:effectLst/>
                <a:uLnTx/>
                <a:uFillTx/>
                <a:latin typeface="HGPｺﾞｼｯｸM" panose="020B0600000000000000" pitchFamily="50" charset="-128"/>
                <a:ea typeface="HGPｺﾞｼｯｸM" panose="020B0600000000000000" pitchFamily="50" charset="-128"/>
                <a:cs typeface="+mn-cs"/>
              </a:rPr>
              <a:t>拡大</a:t>
            </a:r>
            <a:endParaRPr kumimoji="1" lang="en-US" altLang="ja-JP" sz="1100" b="0" i="0" u="none" strike="noStrike" kern="1200" cap="none" spc="0" normalizeH="0" baseline="0" noProof="0" dirty="0" smtClean="0">
              <a:ln>
                <a:noFill/>
              </a:ln>
              <a:solidFill>
                <a:prstClr val="black"/>
              </a:solidFill>
              <a:effectLst/>
              <a:uLnTx/>
              <a:uFillTx/>
              <a:latin typeface="HGPｺﾞｼｯｸM" panose="020B0600000000000000" pitchFamily="50" charset="-128"/>
              <a:ea typeface="HGPｺﾞｼｯｸM" panose="020B0600000000000000" pitchFamily="50" charset="-128"/>
              <a:cs typeface="+mn-cs"/>
            </a:endParaRPr>
          </a:p>
        </p:txBody>
      </p:sp>
      <p:sp>
        <p:nvSpPr>
          <p:cNvPr id="3204" name="テキスト ボックス 138"/>
          <p:cNvSpPr txBox="1"/>
          <p:nvPr/>
        </p:nvSpPr>
        <p:spPr>
          <a:xfrm>
            <a:off x="3390587" y="3308556"/>
            <a:ext cx="2688804" cy="349702"/>
          </a:xfrm>
          <a:prstGeom prst="rect">
            <a:avLst/>
          </a:prstGeom>
        </p:spPr>
        <p:style>
          <a:lnRef idx="2">
            <a:schemeClr val="dk1"/>
          </a:lnRef>
          <a:fillRef idx="1">
            <a:schemeClr val="lt1"/>
          </a:fillRef>
          <a:effectRef idx="0">
            <a:schemeClr val="dk1"/>
          </a:effectRef>
          <a:fontRef idx="minor">
            <a:schemeClr val="dk1"/>
          </a:fontRef>
        </p:style>
        <p:txBody>
          <a:bodyPr wrap="none" lIns="36000" tIns="36000" rIns="36000" bIns="36000" rtlCol="0" anchor="ctr" anchorCtr="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AR Pゴシック体S" panose="020B0A00000000000000" pitchFamily="50" charset="-128"/>
                <a:ea typeface="AR Pゴシック体S" panose="020B0A00000000000000" pitchFamily="50" charset="-128"/>
                <a:cs typeface="+mn-cs"/>
              </a:rPr>
              <a:t>「かわまち大賞」のねらい</a:t>
            </a:r>
          </a:p>
        </p:txBody>
      </p:sp>
      <p:sp>
        <p:nvSpPr>
          <p:cNvPr id="3205" name="雲形吹き出し 139"/>
          <p:cNvSpPr/>
          <p:nvPr/>
        </p:nvSpPr>
        <p:spPr>
          <a:xfrm flipH="1">
            <a:off x="4919103" y="4052977"/>
            <a:ext cx="1254243" cy="773043"/>
          </a:xfrm>
          <a:prstGeom prst="cloudCallout">
            <a:avLst>
              <a:gd name="adj1" fmla="val 23967"/>
              <a:gd name="adj2" fmla="val -83393"/>
            </a:avLst>
          </a:prstGeom>
          <a:solidFill>
            <a:srgbClr val="FFFFFF"/>
          </a:solid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100" b="0" i="0" u="none" strike="noStrike" kern="1200" cap="none" spc="0" normalizeH="0" baseline="0" noProof="0" dirty="0" smtClean="0">
                <a:ln>
                  <a:noFill/>
                </a:ln>
                <a:solidFill>
                  <a:prstClr val="black"/>
                </a:solidFill>
                <a:effectLst/>
                <a:uLnTx/>
                <a:uFillTx/>
                <a:latin typeface="HGPｺﾞｼｯｸM" panose="020B0600000000000000" pitchFamily="50" charset="-128"/>
                <a:ea typeface="HGPｺﾞｼｯｸM" panose="020B0600000000000000" pitchFamily="50" charset="-128"/>
                <a:cs typeface="+mn-cs"/>
              </a:rPr>
              <a:t>経済活動</a:t>
            </a:r>
            <a:endParaRPr kumimoji="1" lang="en-US" altLang="ja-JP" sz="1100" b="0" i="0" u="none" strike="noStrike" kern="1200" cap="none" spc="0" normalizeH="0" baseline="0" noProof="0" dirty="0" smtClean="0">
              <a:ln>
                <a:noFill/>
              </a:ln>
              <a:solidFill>
                <a:prstClr val="black"/>
              </a:solidFill>
              <a:effectLst/>
              <a:uLnTx/>
              <a:uFillTx/>
              <a:latin typeface="HGPｺﾞｼｯｸM" panose="020B0600000000000000" pitchFamily="50" charset="-128"/>
              <a:ea typeface="HGPｺﾞｼｯｸM" panose="020B0600000000000000" pitchFamily="50" charset="-128"/>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100" b="0" i="0" u="none" strike="noStrike" kern="1200" cap="none" spc="0" normalizeH="0" baseline="0" noProof="0" dirty="0" smtClean="0">
                <a:ln>
                  <a:noFill/>
                </a:ln>
                <a:solidFill>
                  <a:prstClr val="black"/>
                </a:solidFill>
                <a:effectLst/>
                <a:uLnTx/>
                <a:uFillTx/>
                <a:latin typeface="HGPｺﾞｼｯｸM" panose="020B0600000000000000" pitchFamily="50" charset="-128"/>
                <a:ea typeface="HGPｺﾞｼｯｸM" panose="020B0600000000000000" pitchFamily="50" charset="-128"/>
                <a:cs typeface="+mn-cs"/>
              </a:rPr>
              <a:t>社会活動の</a:t>
            </a:r>
            <a:endParaRPr kumimoji="1" lang="en-US" altLang="ja-JP" sz="1100" b="0" i="0" u="none" strike="noStrike" kern="1200" cap="none" spc="0" normalizeH="0" baseline="0" noProof="0" dirty="0" smtClean="0">
              <a:ln>
                <a:noFill/>
              </a:ln>
              <a:solidFill>
                <a:prstClr val="black"/>
              </a:solidFill>
              <a:effectLst/>
              <a:uLnTx/>
              <a:uFillTx/>
              <a:latin typeface="HGPｺﾞｼｯｸM" panose="020B0600000000000000" pitchFamily="50" charset="-128"/>
              <a:ea typeface="HGPｺﾞｼｯｸM" panose="020B0600000000000000" pitchFamily="50" charset="-128"/>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100" b="0" i="0" u="none" strike="noStrike" kern="1200" cap="none" spc="0" normalizeH="0" baseline="0" noProof="0" dirty="0" smtClean="0">
                <a:ln>
                  <a:noFill/>
                </a:ln>
                <a:solidFill>
                  <a:prstClr val="black"/>
                </a:solidFill>
                <a:effectLst/>
                <a:uLnTx/>
                <a:uFillTx/>
                <a:latin typeface="HGPｺﾞｼｯｸM" panose="020B0600000000000000" pitchFamily="50" charset="-128"/>
                <a:ea typeface="HGPｺﾞｼｯｸM" panose="020B0600000000000000" pitchFamily="50" charset="-128"/>
                <a:cs typeface="+mn-cs"/>
              </a:rPr>
              <a:t>生産性を向上</a:t>
            </a:r>
            <a:endParaRPr kumimoji="1" lang="en-US" altLang="ja-JP" sz="1100" b="0" i="0" u="none" strike="noStrike" kern="1200" cap="none" spc="0" normalizeH="0" baseline="0" noProof="0" dirty="0" smtClean="0">
              <a:ln>
                <a:noFill/>
              </a:ln>
              <a:solidFill>
                <a:prstClr val="black"/>
              </a:solidFill>
              <a:effectLst/>
              <a:uLnTx/>
              <a:uFillTx/>
              <a:latin typeface="HGPｺﾞｼｯｸM" panose="020B0600000000000000" pitchFamily="50" charset="-128"/>
              <a:ea typeface="HGPｺﾞｼｯｸM" panose="020B0600000000000000" pitchFamily="50" charset="-128"/>
              <a:cs typeface="+mn-cs"/>
            </a:endParaRPr>
          </a:p>
        </p:txBody>
      </p:sp>
      <p:sp>
        <p:nvSpPr>
          <p:cNvPr id="3206" name="雲形吹き出し 140"/>
          <p:cNvSpPr/>
          <p:nvPr/>
        </p:nvSpPr>
        <p:spPr>
          <a:xfrm>
            <a:off x="5261020" y="5089905"/>
            <a:ext cx="1617828" cy="773043"/>
          </a:xfrm>
          <a:prstGeom prst="cloudCallout">
            <a:avLst>
              <a:gd name="adj1" fmla="val -77245"/>
              <a:gd name="adj2" fmla="val 23708"/>
            </a:avLst>
          </a:prstGeom>
          <a:solidFill>
            <a:srgbClr val="FFFFFF"/>
          </a:solid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100" b="0" i="0" u="none" strike="noStrike" kern="1200" cap="none" spc="0" normalizeH="0" baseline="0" noProof="0" dirty="0" smtClean="0">
                <a:ln>
                  <a:noFill/>
                </a:ln>
                <a:solidFill>
                  <a:prstClr val="black"/>
                </a:solidFill>
                <a:effectLst/>
                <a:uLnTx/>
                <a:uFillTx/>
                <a:latin typeface="HGPｺﾞｼｯｸM" panose="020B0600000000000000" pitchFamily="50" charset="-128"/>
                <a:ea typeface="HGPｺﾞｼｯｸM" panose="020B0600000000000000" pitchFamily="50" charset="-128"/>
                <a:cs typeface="+mn-cs"/>
              </a:rPr>
              <a:t>民間事業者のもつ</a:t>
            </a:r>
            <a:endParaRPr kumimoji="1" lang="en-US" altLang="ja-JP" sz="1100" b="0" i="0" u="none" strike="noStrike" kern="1200" cap="none" spc="0" normalizeH="0" baseline="0" noProof="0" dirty="0" smtClean="0">
              <a:ln>
                <a:noFill/>
              </a:ln>
              <a:solidFill>
                <a:prstClr val="black"/>
              </a:solidFill>
              <a:effectLst/>
              <a:uLnTx/>
              <a:uFillTx/>
              <a:latin typeface="HGPｺﾞｼｯｸM" panose="020B0600000000000000" pitchFamily="50" charset="-128"/>
              <a:ea typeface="HGPｺﾞｼｯｸM" panose="020B0600000000000000" pitchFamily="50" charset="-128"/>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100" b="0" i="0" u="none" strike="noStrike" kern="1200" cap="none" spc="0" normalizeH="0" baseline="0" noProof="0" dirty="0" smtClean="0">
                <a:ln>
                  <a:noFill/>
                </a:ln>
                <a:solidFill>
                  <a:prstClr val="black"/>
                </a:solidFill>
                <a:effectLst/>
                <a:uLnTx/>
                <a:uFillTx/>
                <a:latin typeface="HGPｺﾞｼｯｸM" panose="020B0600000000000000" pitchFamily="50" charset="-128"/>
                <a:ea typeface="HGPｺﾞｼｯｸM" panose="020B0600000000000000" pitchFamily="50" charset="-128"/>
                <a:cs typeface="+mn-cs"/>
              </a:rPr>
              <a:t>ノウハウを活かした</a:t>
            </a:r>
            <a:endParaRPr kumimoji="1" lang="en-US" altLang="ja-JP" sz="1100" b="0" i="0" u="none" strike="noStrike" kern="1200" cap="none" spc="0" normalizeH="0" baseline="0" noProof="0" dirty="0" smtClean="0">
              <a:ln>
                <a:noFill/>
              </a:ln>
              <a:solidFill>
                <a:prstClr val="black"/>
              </a:solidFill>
              <a:effectLst/>
              <a:uLnTx/>
              <a:uFillTx/>
              <a:latin typeface="HGPｺﾞｼｯｸM" panose="020B0600000000000000" pitchFamily="50" charset="-128"/>
              <a:ea typeface="HGPｺﾞｼｯｸM" panose="020B0600000000000000" pitchFamily="50" charset="-128"/>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100" b="0" i="0" u="none" strike="noStrike" kern="1200" cap="none" spc="0" normalizeH="0" baseline="0" noProof="0" dirty="0" smtClean="0">
                <a:ln>
                  <a:noFill/>
                </a:ln>
                <a:solidFill>
                  <a:prstClr val="black"/>
                </a:solidFill>
                <a:effectLst/>
                <a:uLnTx/>
                <a:uFillTx/>
                <a:latin typeface="HGPｺﾞｼｯｸM" panose="020B0600000000000000" pitchFamily="50" charset="-128"/>
                <a:ea typeface="HGPｺﾞｼｯｸM" panose="020B0600000000000000" pitchFamily="50" charset="-128"/>
                <a:cs typeface="+mn-cs"/>
              </a:rPr>
              <a:t>計画策定</a:t>
            </a:r>
            <a:endParaRPr kumimoji="1" lang="en-US" altLang="ja-JP" sz="1100" b="0" i="0" u="none" strike="noStrike" kern="1200" cap="none" spc="0" normalizeH="0" baseline="0" noProof="0" dirty="0" smtClean="0">
              <a:ln>
                <a:noFill/>
              </a:ln>
              <a:solidFill>
                <a:prstClr val="black"/>
              </a:solidFill>
              <a:effectLst/>
              <a:uLnTx/>
              <a:uFillTx/>
              <a:latin typeface="HGPｺﾞｼｯｸM" panose="020B0600000000000000" pitchFamily="50" charset="-128"/>
              <a:ea typeface="HGPｺﾞｼｯｸM" panose="020B0600000000000000" pitchFamily="50" charset="-128"/>
              <a:cs typeface="+mn-cs"/>
            </a:endParaRPr>
          </a:p>
        </p:txBody>
      </p:sp>
      <p:sp>
        <p:nvSpPr>
          <p:cNvPr id="39" name="タイトル 1"/>
          <p:cNvSpPr txBox="1">
            <a:spLocks/>
          </p:cNvSpPr>
          <p:nvPr/>
        </p:nvSpPr>
        <p:spPr bwMode="auto">
          <a:xfrm>
            <a:off x="381000" y="0"/>
            <a:ext cx="7740352"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kumimoji="1" sz="2800">
                <a:solidFill>
                  <a:srgbClr val="4087C8"/>
                </a:solidFill>
                <a:latin typeface="+mj-lt"/>
                <a:ea typeface="+mj-ea"/>
                <a:cs typeface="+mj-cs"/>
              </a:defRPr>
            </a:lvl1pPr>
            <a:lvl2pPr algn="l" rtl="0" eaLnBrk="0" fontAlgn="base" hangingPunct="0">
              <a:spcBef>
                <a:spcPct val="0"/>
              </a:spcBef>
              <a:spcAft>
                <a:spcPct val="0"/>
              </a:spcAft>
              <a:defRPr kumimoji="1" sz="2800">
                <a:solidFill>
                  <a:srgbClr val="4087C8"/>
                </a:solidFill>
                <a:latin typeface="HGP創英角ｺﾞｼｯｸUB" pitchFamily="50" charset="-128"/>
                <a:ea typeface="HGP創英角ｺﾞｼｯｸUB" pitchFamily="50" charset="-128"/>
              </a:defRPr>
            </a:lvl2pPr>
            <a:lvl3pPr algn="l" rtl="0" eaLnBrk="0" fontAlgn="base" hangingPunct="0">
              <a:spcBef>
                <a:spcPct val="0"/>
              </a:spcBef>
              <a:spcAft>
                <a:spcPct val="0"/>
              </a:spcAft>
              <a:defRPr kumimoji="1" sz="2800">
                <a:solidFill>
                  <a:srgbClr val="4087C8"/>
                </a:solidFill>
                <a:latin typeface="HGP創英角ｺﾞｼｯｸUB" pitchFamily="50" charset="-128"/>
                <a:ea typeface="HGP創英角ｺﾞｼｯｸUB" pitchFamily="50" charset="-128"/>
              </a:defRPr>
            </a:lvl3pPr>
            <a:lvl4pPr algn="l" rtl="0" eaLnBrk="0" fontAlgn="base" hangingPunct="0">
              <a:spcBef>
                <a:spcPct val="0"/>
              </a:spcBef>
              <a:spcAft>
                <a:spcPct val="0"/>
              </a:spcAft>
              <a:defRPr kumimoji="1" sz="2800">
                <a:solidFill>
                  <a:srgbClr val="4087C8"/>
                </a:solidFill>
                <a:latin typeface="HGP創英角ｺﾞｼｯｸUB" pitchFamily="50" charset="-128"/>
                <a:ea typeface="HGP創英角ｺﾞｼｯｸUB" pitchFamily="50" charset="-128"/>
              </a:defRPr>
            </a:lvl4pPr>
            <a:lvl5pPr algn="l" rtl="0" eaLnBrk="0" fontAlgn="base" hangingPunct="0">
              <a:spcBef>
                <a:spcPct val="0"/>
              </a:spcBef>
              <a:spcAft>
                <a:spcPct val="0"/>
              </a:spcAft>
              <a:defRPr kumimoji="1" sz="2800">
                <a:solidFill>
                  <a:srgbClr val="4087C8"/>
                </a:solidFill>
                <a:latin typeface="HGP創英角ｺﾞｼｯｸUB" pitchFamily="50" charset="-128"/>
                <a:ea typeface="HGP創英角ｺﾞｼｯｸUB" pitchFamily="50" charset="-128"/>
              </a:defRPr>
            </a:lvl5pPr>
            <a:lvl6pPr marL="457200" algn="l" rtl="0" eaLnBrk="0" fontAlgn="base" hangingPunct="0">
              <a:spcBef>
                <a:spcPct val="0"/>
              </a:spcBef>
              <a:spcAft>
                <a:spcPct val="0"/>
              </a:spcAft>
              <a:defRPr kumimoji="1" sz="2800">
                <a:solidFill>
                  <a:srgbClr val="4087C8"/>
                </a:solidFill>
                <a:latin typeface="HGP創英角ｺﾞｼｯｸUB" pitchFamily="50" charset="-128"/>
                <a:ea typeface="HGP創英角ｺﾞｼｯｸUB" pitchFamily="50" charset="-128"/>
              </a:defRPr>
            </a:lvl6pPr>
            <a:lvl7pPr marL="914400" algn="l" rtl="0" eaLnBrk="0" fontAlgn="base" hangingPunct="0">
              <a:spcBef>
                <a:spcPct val="0"/>
              </a:spcBef>
              <a:spcAft>
                <a:spcPct val="0"/>
              </a:spcAft>
              <a:defRPr kumimoji="1" sz="2800">
                <a:solidFill>
                  <a:srgbClr val="4087C8"/>
                </a:solidFill>
                <a:latin typeface="HGP創英角ｺﾞｼｯｸUB" pitchFamily="50" charset="-128"/>
                <a:ea typeface="HGP創英角ｺﾞｼｯｸUB" pitchFamily="50" charset="-128"/>
              </a:defRPr>
            </a:lvl7pPr>
            <a:lvl8pPr marL="1371600" algn="l" rtl="0" eaLnBrk="0" fontAlgn="base" hangingPunct="0">
              <a:spcBef>
                <a:spcPct val="0"/>
              </a:spcBef>
              <a:spcAft>
                <a:spcPct val="0"/>
              </a:spcAft>
              <a:defRPr kumimoji="1" sz="2800">
                <a:solidFill>
                  <a:srgbClr val="4087C8"/>
                </a:solidFill>
                <a:latin typeface="HGP創英角ｺﾞｼｯｸUB" pitchFamily="50" charset="-128"/>
                <a:ea typeface="HGP創英角ｺﾞｼｯｸUB" pitchFamily="50" charset="-128"/>
              </a:defRPr>
            </a:lvl8pPr>
            <a:lvl9pPr marL="1828800" algn="l" rtl="0" eaLnBrk="0" fontAlgn="base" hangingPunct="0">
              <a:spcBef>
                <a:spcPct val="0"/>
              </a:spcBef>
              <a:spcAft>
                <a:spcPct val="0"/>
              </a:spcAft>
              <a:defRPr kumimoji="1" sz="2800">
                <a:solidFill>
                  <a:srgbClr val="4087C8"/>
                </a:solidFill>
                <a:latin typeface="HGP創英角ｺﾞｼｯｸUB" pitchFamily="50" charset="-128"/>
                <a:ea typeface="HGP創英角ｺﾞｼｯｸUB" pitchFamily="50" charset="-128"/>
              </a:defRPr>
            </a:lvl9pPr>
          </a:lstStyle>
          <a:p>
            <a:r>
              <a:rPr lang="en-US" altLang="ja-JP" kern="0" smtClean="0">
                <a:solidFill>
                  <a:srgbClr val="3366FF"/>
                </a:solidFill>
                <a:latin typeface="HGP創英角ｺﾞｼｯｸUB" pitchFamily="50" charset="-128"/>
                <a:ea typeface="HGP創英角ｺﾞｼｯｸUB" pitchFamily="50" charset="-128"/>
              </a:rPr>
              <a:t>【</a:t>
            </a:r>
            <a:r>
              <a:rPr lang="ja-JP" altLang="en-US" kern="0" smtClean="0">
                <a:solidFill>
                  <a:srgbClr val="3366FF"/>
                </a:solidFill>
                <a:latin typeface="HGP創英角ｺﾞｼｯｸUB" pitchFamily="50" charset="-128"/>
                <a:ea typeface="HGP創英角ｺﾞｼｯｸUB" pitchFamily="50" charset="-128"/>
              </a:rPr>
              <a:t>参考①</a:t>
            </a:r>
            <a:r>
              <a:rPr lang="en-US" altLang="ja-JP" kern="0" smtClean="0">
                <a:solidFill>
                  <a:srgbClr val="3366FF"/>
                </a:solidFill>
                <a:latin typeface="HGP創英角ｺﾞｼｯｸUB" pitchFamily="50" charset="-128"/>
                <a:ea typeface="HGP創英角ｺﾞｼｯｸUB" pitchFamily="50" charset="-128"/>
              </a:rPr>
              <a:t>】</a:t>
            </a:r>
            <a:r>
              <a:rPr lang="ja-JP" altLang="en-US" kern="0" smtClean="0">
                <a:solidFill>
                  <a:srgbClr val="3366FF"/>
                </a:solidFill>
                <a:latin typeface="HGP創英角ｺﾞｼｯｸUB" pitchFamily="50" charset="-128"/>
                <a:ea typeface="HGP創英角ｺﾞｼｯｸUB" pitchFamily="50" charset="-128"/>
              </a:rPr>
              <a:t>　</a:t>
            </a:r>
            <a:r>
              <a:rPr lang="en-US" altLang="ja-JP" kern="0" smtClean="0">
                <a:solidFill>
                  <a:srgbClr val="3366FF"/>
                </a:solidFill>
                <a:latin typeface="HGP創英角ｺﾞｼｯｸUB" pitchFamily="50" charset="-128"/>
                <a:ea typeface="HGP創英角ｺﾞｼｯｸUB" pitchFamily="50" charset="-128"/>
              </a:rPr>
              <a:t>『</a:t>
            </a:r>
            <a:r>
              <a:rPr lang="ja-JP" altLang="en-US" kern="0" smtClean="0">
                <a:solidFill>
                  <a:srgbClr val="3366FF"/>
                </a:solidFill>
                <a:latin typeface="HGP創英角ｺﾞｼｯｸUB" pitchFamily="50" charset="-128"/>
                <a:ea typeface="HGP創英角ｺﾞｼｯｸUB" pitchFamily="50" charset="-128"/>
              </a:rPr>
              <a:t>かわまち大賞</a:t>
            </a:r>
            <a:r>
              <a:rPr lang="en-US" altLang="ja-JP" kern="0" smtClean="0">
                <a:solidFill>
                  <a:srgbClr val="3366FF"/>
                </a:solidFill>
                <a:latin typeface="HGP創英角ｺﾞｼｯｸUB" pitchFamily="50" charset="-128"/>
                <a:ea typeface="HGP創英角ｺﾞｼｯｸUB" pitchFamily="50" charset="-128"/>
              </a:rPr>
              <a:t>』</a:t>
            </a:r>
            <a:r>
              <a:rPr lang="ja-JP" altLang="en-US" sz="2400" kern="0" smtClean="0">
                <a:solidFill>
                  <a:srgbClr val="3366FF"/>
                </a:solidFill>
                <a:latin typeface="HGP創英角ｺﾞｼｯｸUB" pitchFamily="50" charset="-128"/>
                <a:ea typeface="HGP創英角ｺﾞｼｯｸUB" pitchFamily="50" charset="-128"/>
              </a:rPr>
              <a:t>の概要</a:t>
            </a:r>
            <a:endParaRPr lang="ja-JP" altLang="en-US" kern="0" dirty="0">
              <a:solidFill>
                <a:srgbClr val="3366FF"/>
              </a:solidFill>
              <a:latin typeface="HGP創英角ｺﾞｼｯｸUB" pitchFamily="50" charset="-128"/>
              <a:ea typeface="HGP創英角ｺﾞｼｯｸUB" pitchFamily="50" charset="-128"/>
            </a:endParaRPr>
          </a:p>
        </p:txBody>
      </p:sp>
    </p:spTree>
    <p:extLst>
      <p:ext uri="{BB962C8B-B14F-4D97-AF65-F5344CB8AC3E}">
        <p14:creationId xmlns:p14="http://schemas.microsoft.com/office/powerpoint/2010/main" val="731321042"/>
      </p:ext>
    </p:extLst>
  </p:cSld>
  <p:clrMapOvr>
    <a:masterClrMapping/>
  </p:clrMapOvr>
</p:sld>
</file>

<file path=ppt/theme/theme1.xml><?xml version="1.0" encoding="utf-8"?>
<a:theme xmlns:a="http://schemas.openxmlformats.org/drawingml/2006/main" name="3_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HGP創英角ｺﾞｼｯｸUB"/>
        <a:ea typeface="HGP創英角ｺﾞｼｯｸUB"/>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99CC">
            <a:alpha val="60001"/>
          </a:srgb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53882" dir="13500000" algn="ctr" rotWithShape="0">
                  <a:schemeClr val="bg2">
                    <a:alpha val="50000"/>
                  </a:schemeClr>
                </a:outerShdw>
              </a:effectLst>
            </a14:hiddenEffects>
          </a:ext>
        </a:extLst>
      </a:spPr>
      <a:bodyPr vert="horz" wrap="squar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ja-JP" altLang="en-US" sz="1600" b="0" i="0" u="none" strike="noStrike" cap="none" normalizeH="0" baseline="0" smtClean="0">
            <a:ln>
              <a:noFill/>
            </a:ln>
            <a:solidFill>
              <a:schemeClr val="tx1"/>
            </a:solidFill>
            <a:effectLst/>
            <a:latin typeface="Arial" charset="0"/>
            <a:ea typeface="ＭＳ Ｐゴシック" pitchFamily="50" charset="-128"/>
          </a:defRPr>
        </a:defPPr>
      </a:lstStyle>
    </a:spDef>
    <a:lnDef>
      <a:spPr bwMode="auto">
        <a:xfrm>
          <a:off x="0" y="0"/>
          <a:ext cx="1" cy="1"/>
        </a:xfrm>
        <a:custGeom>
          <a:avLst/>
          <a:gdLst/>
          <a:ahLst/>
          <a:cxnLst/>
          <a:rect l="0" t="0" r="0" b="0"/>
          <a:pathLst/>
        </a:custGeom>
        <a:solidFill>
          <a:srgbClr val="FF99CC">
            <a:alpha val="60001"/>
          </a:srgb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53882" dir="13500000" algn="ctr" rotWithShape="0">
                  <a:schemeClr val="bg2">
                    <a:alpha val="50000"/>
                  </a:schemeClr>
                </a:outerShdw>
              </a:effectLst>
            </a14:hiddenEffects>
          </a:ext>
        </a:extLst>
      </a:spPr>
      <a:bodyPr vert="horz" wrap="squar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ja-JP" altLang="en-US" sz="1600" b="0" i="0" u="none" strike="noStrike" cap="none" normalizeH="0" baseline="0" smtClean="0">
            <a:ln>
              <a:noFill/>
            </a:ln>
            <a:solidFill>
              <a:schemeClr val="tx1"/>
            </a:solidFill>
            <a:effectLst/>
            <a:latin typeface="Arial" charset="0"/>
            <a:ea typeface="ＭＳ Ｐゴシック" pitchFamily="50" charset="-128"/>
          </a:defRPr>
        </a:defPPr>
      </a:lstStyle>
    </a:lnDef>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25828</TotalTime>
  <Words>431</Words>
  <Application>Microsoft Office PowerPoint</Application>
  <PresentationFormat>A4 210 x 297 mm</PresentationFormat>
  <Paragraphs>58</Paragraphs>
  <Slides>1</Slides>
  <Notes>1</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vt:i4>
      </vt:variant>
    </vt:vector>
  </HeadingPairs>
  <TitlesOfParts>
    <vt:vector size="9" baseType="lpstr">
      <vt:lpstr>AR Pゴシック体S</vt:lpstr>
      <vt:lpstr>HGPｺﾞｼｯｸM</vt:lpstr>
      <vt:lpstr>HGP創英角ｺﾞｼｯｸUB</vt:lpstr>
      <vt:lpstr>ＭＳ Ｐゴシック</vt:lpstr>
      <vt:lpstr>Arial</vt:lpstr>
      <vt:lpstr>Calibri</vt:lpstr>
      <vt:lpstr>Wingdings</vt:lpstr>
      <vt:lpstr>3_標準デザイン</vt:lpstr>
      <vt:lpstr>PowerPoint プレゼンテーション</vt:lpstr>
    </vt:vector>
  </TitlesOfParts>
  <Company>国土交通省</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行政情報化推進課</dc:creator>
  <cp:lastModifiedBy>ㅤ</cp:lastModifiedBy>
  <cp:revision>2236</cp:revision>
  <cp:lastPrinted>2020-07-30T02:28:27Z</cp:lastPrinted>
  <dcterms:created xsi:type="dcterms:W3CDTF">2010-06-16T15:39:59Z</dcterms:created>
  <dcterms:modified xsi:type="dcterms:W3CDTF">2021-08-18T01:59:21Z</dcterms:modified>
</cp:coreProperties>
</file>