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4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2021/12/24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44488" y="3974234"/>
            <a:ext cx="4189018" cy="2588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464" y="1556792"/>
            <a:ext cx="5883447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総事業費：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事業期間：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令和３年度補助</a:t>
            </a:r>
            <a:r>
              <a:rPr lang="ja-JP" altLang="en-US" sz="1400" dirty="0">
                <a:solidFill>
                  <a:prstClr val="black"/>
                </a:solidFill>
              </a:rPr>
              <a:t>要望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補助金額：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補助内容：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補助対象事業名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〇　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〇　・・・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842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位置図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08985" y="1574094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工程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08985" y="315874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整備計画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169024" y="3974234"/>
            <a:ext cx="4392489" cy="2588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別紙－１０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70408" y="35116"/>
            <a:ext cx="9777535" cy="3695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国際線旅客受入にあたっての現状と課題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〇　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〇　・・・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472" y="4948131"/>
            <a:ext cx="9433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現有</a:t>
            </a:r>
            <a:r>
              <a:rPr lang="ja-JP" altLang="en-US" sz="1400" dirty="0">
                <a:solidFill>
                  <a:prstClr val="black"/>
                </a:solidFill>
              </a:rPr>
              <a:t>施設で</a:t>
            </a:r>
            <a:r>
              <a:rPr lang="ja-JP" altLang="en-US" sz="1400" dirty="0" smtClean="0">
                <a:solidFill>
                  <a:prstClr val="black"/>
                </a:solidFill>
              </a:rPr>
              <a:t>の受入対応</a:t>
            </a:r>
            <a:r>
              <a:rPr lang="ja-JP" altLang="en-US" sz="1400" dirty="0">
                <a:solidFill>
                  <a:prstClr val="black"/>
                </a:solidFill>
              </a:rPr>
              <a:t>状況に</a:t>
            </a:r>
            <a:r>
              <a:rPr lang="ja-JP" altLang="en-US" sz="1400" dirty="0" smtClean="0">
                <a:solidFill>
                  <a:prstClr val="black"/>
                </a:solidFill>
              </a:rPr>
              <a:t>ついての課題解決策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9567" y="5238035"/>
            <a:ext cx="74888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・補助事業の活用以外に、ソフト対策等を実施していれば、記載する。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1108" y="2991623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補助事業の効果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00472" y="3265239"/>
            <a:ext cx="6696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・</a:t>
            </a:r>
            <a:r>
              <a:rPr lang="ja-JP" altLang="en-US" sz="1400" dirty="0" smtClean="0">
                <a:solidFill>
                  <a:prstClr val="black"/>
                </a:solidFill>
              </a:rPr>
              <a:t>補助対象事業の</a:t>
            </a:r>
            <a:r>
              <a:rPr lang="ja-JP" altLang="en-US" sz="1400" dirty="0"/>
              <a:t>実施</a:t>
            </a:r>
            <a:r>
              <a:rPr lang="ja-JP" altLang="en-US" sz="1400" dirty="0" smtClean="0"/>
              <a:t>に</a:t>
            </a:r>
            <a:r>
              <a:rPr lang="ja-JP" altLang="en-US" sz="1400" dirty="0"/>
              <a:t>より、現状</a:t>
            </a:r>
            <a:r>
              <a:rPr lang="ja-JP" altLang="en-US" sz="1400" dirty="0" smtClean="0"/>
              <a:t>の課題が解</a:t>
            </a:r>
            <a:r>
              <a:rPr lang="ja-JP" altLang="en-US" sz="1400" dirty="0"/>
              <a:t>決される見通し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具体的</a:t>
            </a:r>
            <a:r>
              <a:rPr lang="ja-JP" altLang="en-US" sz="1400" dirty="0" smtClean="0"/>
              <a:t>に</a:t>
            </a:r>
            <a:r>
              <a:rPr lang="ja-JP" altLang="en-US" sz="1400" dirty="0"/>
              <a:t>記載する</a:t>
            </a:r>
            <a:r>
              <a:rPr lang="ja-JP" altLang="en-US" sz="1400" dirty="0" smtClean="0"/>
              <a:t>。</a:t>
            </a:r>
            <a:endParaRPr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9567" y="1647779"/>
            <a:ext cx="94896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・</a:t>
            </a:r>
            <a:r>
              <a:rPr lang="en-US" altLang="ja-JP" sz="1400" dirty="0">
                <a:solidFill>
                  <a:prstClr val="black"/>
                </a:solidFill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</a:rPr>
              <a:t>新型コロナウイルス感染症拡大以降、旅客手続きにおいて新たに発生した課題</a:t>
            </a:r>
            <a:r>
              <a:rPr lang="ja-JP" altLang="en-US" sz="1400" dirty="0">
                <a:solidFill>
                  <a:prstClr val="black"/>
                </a:solidFill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</a:rPr>
              <a:t>具体的</a:t>
            </a:r>
            <a:r>
              <a:rPr lang="ja-JP" altLang="en-US" sz="1400" dirty="0">
                <a:solidFill>
                  <a:prstClr val="black"/>
                </a:solidFill>
              </a:rPr>
              <a:t>に記載する。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8464" y="1340188"/>
            <a:ext cx="79208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国際線旅客受入にあたっての現状と課題（</a:t>
            </a:r>
            <a:r>
              <a:rPr lang="ja-JP" altLang="en-US" sz="1400" dirty="0">
                <a:solidFill>
                  <a:prstClr val="black"/>
                </a:solidFill>
              </a:rPr>
              <a:t>時間帯、場所、人数、待ち時間</a:t>
            </a:r>
            <a:r>
              <a:rPr lang="ja-JP" altLang="en-US" sz="1400" dirty="0" smtClean="0">
                <a:solidFill>
                  <a:prstClr val="black"/>
                </a:solidFill>
              </a:rPr>
              <a:t>）を定量的</a:t>
            </a:r>
            <a:r>
              <a:rPr lang="ja-JP" altLang="en-US" sz="1400" dirty="0">
                <a:solidFill>
                  <a:prstClr val="black"/>
                </a:solidFill>
              </a:rPr>
              <a:t>に記載する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21712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188</Words>
  <Application>Microsoft Office PowerPoint</Application>
  <PresentationFormat>A4 210 x 297 mm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吉田 敦紀</cp:lastModifiedBy>
  <cp:revision>56</cp:revision>
  <cp:lastPrinted>2019-03-22T09:29:22Z</cp:lastPrinted>
  <dcterms:created xsi:type="dcterms:W3CDTF">2016-11-17T04:32:10Z</dcterms:created>
  <dcterms:modified xsi:type="dcterms:W3CDTF">2021-12-24T08:52:14Z</dcterms:modified>
</cp:coreProperties>
</file>