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164388" cy="1033303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81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62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43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25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90651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868782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346913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825044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/>
    <p:restoredTop sz="94660"/>
  </p:normalViewPr>
  <p:slideViewPr>
    <p:cSldViewPr>
      <p:cViewPr>
        <p:scale>
          <a:sx n="100" d="100"/>
          <a:sy n="100" d="100"/>
        </p:scale>
        <p:origin x="1062" y="-198"/>
      </p:cViewPr>
      <p:guideLst>
        <p:guide orient="horz" pos="3255"/>
        <p:guide pos="22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14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038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r">
              <a:defRPr sz="1300"/>
            </a:lvl1pPr>
          </a:lstStyle>
          <a:p>
            <a:fld id="{2E73C88D-68A5-4765-8999-664EF5B46FEB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39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040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r">
              <a:defRPr sz="1300"/>
            </a:lvl1pPr>
          </a:lstStyle>
          <a:p>
            <a:fld id="{7FBFE2CE-705C-443C-B52D-AA8BECFD043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34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6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6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235" y="739973"/>
            <a:ext cx="2565294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6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6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37330" y="3209204"/>
            <a:ext cx="6089730" cy="221564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74658" y="5855390"/>
            <a:ext cx="5015072" cy="26412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6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5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CFA-6236-45A1-9B55-E05C1B2587F2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58220" y="413987"/>
            <a:ext cx="6447949" cy="1722173"/>
          </a:xfrm>
          <a:prstGeom prst="rect">
            <a:avLst/>
          </a:prstGeom>
        </p:spPr>
        <p:txBody>
          <a:bodyPr vert="horz" lIns="95626" tIns="47813" rIns="95626" bIns="4781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220" y="2411045"/>
            <a:ext cx="6447949" cy="6819143"/>
          </a:xfrm>
          <a:prstGeom prst="rect">
            <a:avLst/>
          </a:prstGeom>
        </p:spPr>
        <p:txBody>
          <a:bodyPr vert="horz" lIns="95626" tIns="47813" rIns="95626" bIns="478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8220" y="9577932"/>
            <a:ext cx="1671691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BCFA-6236-45A1-9B55-E05C1B2587F2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47833" y="9577932"/>
            <a:ext cx="2268723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34479" y="9577932"/>
            <a:ext cx="1671691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56261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598" indent="-358598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962" indent="-298831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26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457" indent="-239065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587" indent="-239065" algn="l" defTabSz="956261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29717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84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97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109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813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626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39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52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65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78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913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5044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正方形/長方形 16"/>
          <p:cNvSpPr/>
          <p:nvPr/>
        </p:nvSpPr>
        <p:spPr>
          <a:xfrm>
            <a:off x="0" y="774031"/>
            <a:ext cx="7164388" cy="95590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テキスト ボックス 3"/>
          <p:cNvSpPr txBox="1">
            <a:spLocks noChangeArrowheads="1"/>
          </p:cNvSpPr>
          <p:nvPr/>
        </p:nvSpPr>
        <p:spPr>
          <a:xfrm>
            <a:off x="0" y="1"/>
            <a:ext cx="1943599" cy="23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626" tIns="37648" rIns="95626" bIns="37648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（推進費要求書　様式</a:t>
            </a:r>
            <a:r>
              <a:rPr lang="en-US" altLang="ja-JP" sz="1050" dirty="0" smtClean="0">
                <a:latin typeface="ＭＳ 明朝" pitchFamily="17" charset="-128"/>
                <a:ea typeface="ＭＳ 明朝" pitchFamily="17" charset="-128"/>
              </a:rPr>
              <a:t>-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公</a:t>
            </a:r>
            <a:r>
              <a:rPr lang="en-US" altLang="ja-JP" sz="1050" dirty="0" smtClean="0">
                <a:latin typeface="ＭＳ 明朝" pitchFamily="17" charset="-128"/>
                <a:ea typeface="ＭＳ 明朝" pitchFamily="17" charset="-128"/>
              </a:rPr>
              <a:t>3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）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4" name="テキスト ボックス 3"/>
          <p:cNvSpPr txBox="1">
            <a:spLocks noChangeArrowheads="1"/>
          </p:cNvSpPr>
          <p:nvPr/>
        </p:nvSpPr>
        <p:spPr>
          <a:xfrm>
            <a:off x="0" y="197967"/>
            <a:ext cx="7164388" cy="26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防災・減災対策等強化事業推進費要求書（事業計画書）［公共交通安全対策事業</a:t>
            </a:r>
            <a:r>
              <a:rPr lang="en-US" altLang="ja-JP" sz="1200" dirty="0" smtClean="0">
                <a:latin typeface="ＭＳ 明朝" pitchFamily="17" charset="-128"/>
                <a:ea typeface="ＭＳ 明朝" pitchFamily="17" charset="-128"/>
              </a:rPr>
              <a:t>_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概要図］</a:t>
            </a:r>
            <a:endParaRPr lang="ja-JP" altLang="en-US" sz="12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5" name="テキスト ボックス 3"/>
          <p:cNvSpPr txBox="1">
            <a:spLocks noChangeArrowheads="1"/>
          </p:cNvSpPr>
          <p:nvPr/>
        </p:nvSpPr>
        <p:spPr>
          <a:xfrm>
            <a:off x="0" y="774031"/>
            <a:ext cx="288037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事　業　計　画　概　要　図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6" name="正方形/長方形 20"/>
          <p:cNvSpPr/>
          <p:nvPr/>
        </p:nvSpPr>
        <p:spPr>
          <a:xfrm>
            <a:off x="288082" y="1062063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7" name="正方形/長方形 24"/>
          <p:cNvSpPr/>
          <p:nvPr/>
        </p:nvSpPr>
        <p:spPr>
          <a:xfrm>
            <a:off x="288082" y="2718247"/>
            <a:ext cx="6480720" cy="4896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8" name="正方形/長方形 27"/>
          <p:cNvSpPr/>
          <p:nvPr/>
        </p:nvSpPr>
        <p:spPr>
          <a:xfrm>
            <a:off x="288082" y="5958607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9" name="正方形/長方形 28"/>
          <p:cNvSpPr/>
          <p:nvPr/>
        </p:nvSpPr>
        <p:spPr>
          <a:xfrm>
            <a:off x="288082" y="8088528"/>
            <a:ext cx="3024336" cy="18305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0" name="正方形/長方形 34"/>
          <p:cNvSpPr/>
          <p:nvPr/>
        </p:nvSpPr>
        <p:spPr>
          <a:xfrm>
            <a:off x="3794559" y="8118847"/>
            <a:ext cx="2974243" cy="180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pic>
        <p:nvPicPr>
          <p:cNvPr id="105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730" y="2805485"/>
            <a:ext cx="552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3" name="テキスト ボックス 3"/>
          <p:cNvSpPr txBox="1">
            <a:spLocks noChangeArrowheads="1"/>
          </p:cNvSpPr>
          <p:nvPr/>
        </p:nvSpPr>
        <p:spPr>
          <a:xfrm>
            <a:off x="0" y="536417"/>
            <a:ext cx="1440210" cy="23761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事業名（地区名）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4" name="テキスト ボックス 3"/>
          <p:cNvSpPr txBox="1">
            <a:spLocks noChangeArrowheads="1"/>
          </p:cNvSpPr>
          <p:nvPr/>
        </p:nvSpPr>
        <p:spPr>
          <a:xfrm>
            <a:off x="1440210" y="536417"/>
            <a:ext cx="5724178" cy="23761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5" name="テキスト ボックス 21"/>
          <p:cNvSpPr txBox="1"/>
          <p:nvPr/>
        </p:nvSpPr>
        <p:spPr>
          <a:xfrm>
            <a:off x="72033" y="107209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位置図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6" name="テキスト ボックス 22"/>
          <p:cNvSpPr txBox="1"/>
          <p:nvPr/>
        </p:nvSpPr>
        <p:spPr>
          <a:xfrm>
            <a:off x="72033" y="27388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/>
              <a:t>平面</a:t>
            </a:r>
            <a:r>
              <a:rPr lang="ja-JP" altLang="en-US" sz="1400" dirty="0" smtClean="0"/>
              <a:t>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7" name="テキスト ボックス 23"/>
          <p:cNvSpPr txBox="1"/>
          <p:nvPr/>
        </p:nvSpPr>
        <p:spPr>
          <a:xfrm>
            <a:off x="78135" y="597920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/>
              <a:t>断面</a:t>
            </a:r>
            <a:r>
              <a:rPr lang="ja-JP" altLang="en-US" sz="1400" dirty="0" smtClean="0"/>
              <a:t>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8" name="テキスト ボックス 25"/>
          <p:cNvSpPr txBox="1"/>
          <p:nvPr/>
        </p:nvSpPr>
        <p:spPr>
          <a:xfrm>
            <a:off x="71339" y="808852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写真①</a:t>
            </a:r>
            <a:endParaRPr kumimoji="1" lang="ja-JP" altLang="en-US" sz="1400" dirty="0"/>
          </a:p>
        </p:txBody>
      </p:sp>
      <p:sp>
        <p:nvSpPr>
          <p:cNvPr id="1059" name="テキスト ボックス 29"/>
          <p:cNvSpPr txBox="1"/>
          <p:nvPr/>
        </p:nvSpPr>
        <p:spPr>
          <a:xfrm>
            <a:off x="3528442" y="813830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写真②</a:t>
            </a:r>
            <a:endParaRPr kumimoji="1" lang="ja-JP" altLang="en-US" sz="1400" dirty="0"/>
          </a:p>
        </p:txBody>
      </p:sp>
      <p:graphicFrame>
        <p:nvGraphicFramePr>
          <p:cNvPr id="1061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667169"/>
              </p:ext>
            </p:extLst>
          </p:nvPr>
        </p:nvGraphicFramePr>
        <p:xfrm>
          <a:off x="4224157" y="844073"/>
          <a:ext cx="2520280" cy="12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solidFill>
                            <a:sysClr val="windowText" lastClr="0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凡　　　例</a:t>
                      </a: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赤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smtClean="0">
                          <a:latin typeface="ＭＳ 明朝" pitchFamily="17" charset="-128"/>
                          <a:ea typeface="ＭＳ 明朝" pitchFamily="17" charset="-128"/>
                        </a:rPr>
                        <a:t>推進費施行箇所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青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当年度施行箇所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黄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次年度以降の実施予定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黒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施行完了箇所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85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游ゴシック</vt:lpstr>
      <vt:lpstr>Arial</vt:lpstr>
      <vt:lpstr>Calibri</vt:lpstr>
      <vt:lpstr>デザインの設定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小澤 国大</cp:lastModifiedBy>
  <cp:revision>47</cp:revision>
  <cp:lastPrinted>2020-01-08T08:06:23Z</cp:lastPrinted>
  <dcterms:created xsi:type="dcterms:W3CDTF">2011-02-07T02:49:28Z</dcterms:created>
  <dcterms:modified xsi:type="dcterms:W3CDTF">2023-02-28T04:39:32Z</dcterms:modified>
</cp:coreProperties>
</file>